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0" r:id="rId5"/>
    <p:sldId id="261" r:id="rId6"/>
    <p:sldId id="258" r:id="rId7"/>
    <p:sldId id="269" r:id="rId8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AB93014-E999-4C7B-AD76-D789DAA06F3C}" v="51" dt="2023-03-19T19:52:08.44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86" d="100"/>
          <a:sy n="86" d="100"/>
        </p:scale>
        <p:origin x="514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Relationship Id="rId14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avlátová, Kateřina" userId="ac01f4b1-21d4-4382-b6da-1ecbf5dd29b2" providerId="ADAL" clId="{2AB93014-E999-4C7B-AD76-D789DAA06F3C}"/>
    <pc:docChg chg="undo custSel mod addSld modSld">
      <pc:chgData name="Havlátová, Kateřina" userId="ac01f4b1-21d4-4382-b6da-1ecbf5dd29b2" providerId="ADAL" clId="{2AB93014-E999-4C7B-AD76-D789DAA06F3C}" dt="2023-03-19T19:53:34.050" v="206" actId="27636"/>
      <pc:docMkLst>
        <pc:docMk/>
      </pc:docMkLst>
      <pc:sldChg chg="addSp delSp modSp mod setClrOvrMap">
        <pc:chgData name="Havlátová, Kateřina" userId="ac01f4b1-21d4-4382-b6da-1ecbf5dd29b2" providerId="ADAL" clId="{2AB93014-E999-4C7B-AD76-D789DAA06F3C}" dt="2023-03-19T19:21:35.055" v="42" actId="27614"/>
        <pc:sldMkLst>
          <pc:docMk/>
          <pc:sldMk cId="1565089693" sldId="256"/>
        </pc:sldMkLst>
        <pc:spChg chg="mod">
          <ac:chgData name="Havlátová, Kateřina" userId="ac01f4b1-21d4-4382-b6da-1ecbf5dd29b2" providerId="ADAL" clId="{2AB93014-E999-4C7B-AD76-D789DAA06F3C}" dt="2023-03-19T19:21:32.502" v="41" actId="26606"/>
          <ac:spMkLst>
            <pc:docMk/>
            <pc:sldMk cId="1565089693" sldId="256"/>
            <ac:spMk id="2" creationId="{D8AC4382-5698-46F2-81CD-C1824CE01539}"/>
          </ac:spMkLst>
        </pc:spChg>
        <pc:spChg chg="mod">
          <ac:chgData name="Havlátová, Kateřina" userId="ac01f4b1-21d4-4382-b6da-1ecbf5dd29b2" providerId="ADAL" clId="{2AB93014-E999-4C7B-AD76-D789DAA06F3C}" dt="2023-03-19T19:21:32.502" v="41" actId="26606"/>
          <ac:spMkLst>
            <pc:docMk/>
            <pc:sldMk cId="1565089693" sldId="256"/>
            <ac:spMk id="3" creationId="{FE3D77ED-978C-4AA7-BADB-86ED4E58A550}"/>
          </ac:spMkLst>
        </pc:spChg>
        <pc:spChg chg="del">
          <ac:chgData name="Havlátová, Kateřina" userId="ac01f4b1-21d4-4382-b6da-1ecbf5dd29b2" providerId="ADAL" clId="{2AB93014-E999-4C7B-AD76-D789DAA06F3C}" dt="2023-03-19T19:21:32.502" v="41" actId="26606"/>
          <ac:spMkLst>
            <pc:docMk/>
            <pc:sldMk cId="1565089693" sldId="256"/>
            <ac:spMk id="9" creationId="{9B7AD9F6-8CE7-4299-8FC6-328F4DCD3FF9}"/>
          </ac:spMkLst>
        </pc:spChg>
        <pc:spChg chg="del">
          <ac:chgData name="Havlátová, Kateřina" userId="ac01f4b1-21d4-4382-b6da-1ecbf5dd29b2" providerId="ADAL" clId="{2AB93014-E999-4C7B-AD76-D789DAA06F3C}" dt="2023-03-19T19:21:32.502" v="41" actId="26606"/>
          <ac:spMkLst>
            <pc:docMk/>
            <pc:sldMk cId="1565089693" sldId="256"/>
            <ac:spMk id="11" creationId="{F49775AF-8896-43EE-92C6-83497D6DC56F}"/>
          </ac:spMkLst>
        </pc:spChg>
        <pc:spChg chg="add">
          <ac:chgData name="Havlátová, Kateřina" userId="ac01f4b1-21d4-4382-b6da-1ecbf5dd29b2" providerId="ADAL" clId="{2AB93014-E999-4C7B-AD76-D789DAA06F3C}" dt="2023-03-19T19:21:32.502" v="41" actId="26606"/>
          <ac:spMkLst>
            <pc:docMk/>
            <pc:sldMk cId="1565089693" sldId="256"/>
            <ac:spMk id="16" creationId="{0671A8AE-40A1-4631-A6B8-581AFF065482}"/>
          </ac:spMkLst>
        </pc:spChg>
        <pc:spChg chg="add">
          <ac:chgData name="Havlátová, Kateřina" userId="ac01f4b1-21d4-4382-b6da-1ecbf5dd29b2" providerId="ADAL" clId="{2AB93014-E999-4C7B-AD76-D789DAA06F3C}" dt="2023-03-19T19:21:32.502" v="41" actId="26606"/>
          <ac:spMkLst>
            <pc:docMk/>
            <pc:sldMk cId="1565089693" sldId="256"/>
            <ac:spMk id="18" creationId="{AB58EF07-17C2-48CF-ABB0-EEF1F17CB8F0}"/>
          </ac:spMkLst>
        </pc:spChg>
        <pc:spChg chg="add">
          <ac:chgData name="Havlátová, Kateřina" userId="ac01f4b1-21d4-4382-b6da-1ecbf5dd29b2" providerId="ADAL" clId="{2AB93014-E999-4C7B-AD76-D789DAA06F3C}" dt="2023-03-19T19:21:32.502" v="41" actId="26606"/>
          <ac:spMkLst>
            <pc:docMk/>
            <pc:sldMk cId="1565089693" sldId="256"/>
            <ac:spMk id="20" creationId="{AF2F604E-43BE-4DC3-B983-E071523364F8}"/>
          </ac:spMkLst>
        </pc:spChg>
        <pc:spChg chg="add">
          <ac:chgData name="Havlátová, Kateřina" userId="ac01f4b1-21d4-4382-b6da-1ecbf5dd29b2" providerId="ADAL" clId="{2AB93014-E999-4C7B-AD76-D789DAA06F3C}" dt="2023-03-19T19:21:32.502" v="41" actId="26606"/>
          <ac:spMkLst>
            <pc:docMk/>
            <pc:sldMk cId="1565089693" sldId="256"/>
            <ac:spMk id="22" creationId="{08C9B587-E65E-4B52-B37C-ABEBB6E87928}"/>
          </ac:spMkLst>
        </pc:spChg>
        <pc:picChg chg="del">
          <ac:chgData name="Havlátová, Kateřina" userId="ac01f4b1-21d4-4382-b6da-1ecbf5dd29b2" providerId="ADAL" clId="{2AB93014-E999-4C7B-AD76-D789DAA06F3C}" dt="2023-03-19T19:21:26.904" v="39" actId="478"/>
          <ac:picMkLst>
            <pc:docMk/>
            <pc:sldMk cId="1565089693" sldId="256"/>
            <ac:picMk id="4" creationId="{9D290353-3A5C-4B2D-B185-A2C346182CFE}"/>
          </ac:picMkLst>
        </pc:picChg>
        <pc:picChg chg="add mod ord">
          <ac:chgData name="Havlátová, Kateřina" userId="ac01f4b1-21d4-4382-b6da-1ecbf5dd29b2" providerId="ADAL" clId="{2AB93014-E999-4C7B-AD76-D789DAA06F3C}" dt="2023-03-19T19:21:35.055" v="42" actId="27614"/>
          <ac:picMkLst>
            <pc:docMk/>
            <pc:sldMk cId="1565089693" sldId="256"/>
            <ac:picMk id="5" creationId="{BCFADE8C-2059-479E-8EE3-6E186A399180}"/>
          </ac:picMkLst>
        </pc:picChg>
      </pc:sldChg>
      <pc:sldChg chg="modSp mod modAnim">
        <pc:chgData name="Havlátová, Kateřina" userId="ac01f4b1-21d4-4382-b6da-1ecbf5dd29b2" providerId="ADAL" clId="{2AB93014-E999-4C7B-AD76-D789DAA06F3C}" dt="2023-03-19T19:24:41.641" v="49"/>
        <pc:sldMkLst>
          <pc:docMk/>
          <pc:sldMk cId="359984282" sldId="257"/>
        </pc:sldMkLst>
        <pc:spChg chg="mod">
          <ac:chgData name="Havlátová, Kateřina" userId="ac01f4b1-21d4-4382-b6da-1ecbf5dd29b2" providerId="ADAL" clId="{2AB93014-E999-4C7B-AD76-D789DAA06F3C}" dt="2023-03-19T19:24:41.641" v="49"/>
          <ac:spMkLst>
            <pc:docMk/>
            <pc:sldMk cId="359984282" sldId="257"/>
            <ac:spMk id="11" creationId="{176EDBC6-46CE-4824-AA5C-DA135035A9E8}"/>
          </ac:spMkLst>
        </pc:spChg>
      </pc:sldChg>
      <pc:sldChg chg="addSp modSp mod modAnim">
        <pc:chgData name="Havlátová, Kateřina" userId="ac01f4b1-21d4-4382-b6da-1ecbf5dd29b2" providerId="ADAL" clId="{2AB93014-E999-4C7B-AD76-D789DAA06F3C}" dt="2023-03-19T19:49:21.301" v="193" actId="20577"/>
        <pc:sldMkLst>
          <pc:docMk/>
          <pc:sldMk cId="2869493627" sldId="258"/>
        </pc:sldMkLst>
        <pc:spChg chg="mod">
          <ac:chgData name="Havlátová, Kateřina" userId="ac01f4b1-21d4-4382-b6da-1ecbf5dd29b2" providerId="ADAL" clId="{2AB93014-E999-4C7B-AD76-D789DAA06F3C}" dt="2023-03-19T19:44:56.877" v="155" actId="20577"/>
          <ac:spMkLst>
            <pc:docMk/>
            <pc:sldMk cId="2869493627" sldId="258"/>
            <ac:spMk id="2" creationId="{106FA26B-E874-4552-95A7-46D4754AEF70}"/>
          </ac:spMkLst>
        </pc:spChg>
        <pc:spChg chg="add mod">
          <ac:chgData name="Havlátová, Kateřina" userId="ac01f4b1-21d4-4382-b6da-1ecbf5dd29b2" providerId="ADAL" clId="{2AB93014-E999-4C7B-AD76-D789DAA06F3C}" dt="2023-03-19T19:49:21.301" v="193" actId="20577"/>
          <ac:spMkLst>
            <pc:docMk/>
            <pc:sldMk cId="2869493627" sldId="258"/>
            <ac:spMk id="5" creationId="{3B89E463-4B42-4B02-9298-16DD1103D2C1}"/>
          </ac:spMkLst>
        </pc:spChg>
        <pc:picChg chg="mod">
          <ac:chgData name="Havlátová, Kateřina" userId="ac01f4b1-21d4-4382-b6da-1ecbf5dd29b2" providerId="ADAL" clId="{2AB93014-E999-4C7B-AD76-D789DAA06F3C}" dt="2023-03-19T19:09:50.530" v="0" actId="1076"/>
          <ac:picMkLst>
            <pc:docMk/>
            <pc:sldMk cId="2869493627" sldId="258"/>
            <ac:picMk id="4" creationId="{4BDBB69E-DF5E-41ED-9DF3-3A075084DE73}"/>
          </ac:picMkLst>
        </pc:picChg>
      </pc:sldChg>
      <pc:sldChg chg="addSp modSp mod setBg">
        <pc:chgData name="Havlátová, Kateřina" userId="ac01f4b1-21d4-4382-b6da-1ecbf5dd29b2" providerId="ADAL" clId="{2AB93014-E999-4C7B-AD76-D789DAA06F3C}" dt="2023-03-19T19:21:47.106" v="45" actId="20577"/>
        <pc:sldMkLst>
          <pc:docMk/>
          <pc:sldMk cId="3433885674" sldId="260"/>
        </pc:sldMkLst>
        <pc:spChg chg="mod">
          <ac:chgData name="Havlátová, Kateřina" userId="ac01f4b1-21d4-4382-b6da-1ecbf5dd29b2" providerId="ADAL" clId="{2AB93014-E999-4C7B-AD76-D789DAA06F3C}" dt="2023-03-19T19:12:02.393" v="34" actId="26606"/>
          <ac:spMkLst>
            <pc:docMk/>
            <pc:sldMk cId="3433885674" sldId="260"/>
            <ac:spMk id="2" creationId="{0C3D4FAD-7F62-489C-AB4B-82A833F9C4B1}"/>
          </ac:spMkLst>
        </pc:spChg>
        <pc:spChg chg="mod ord">
          <ac:chgData name="Havlátová, Kateřina" userId="ac01f4b1-21d4-4382-b6da-1ecbf5dd29b2" providerId="ADAL" clId="{2AB93014-E999-4C7B-AD76-D789DAA06F3C}" dt="2023-03-19T19:21:47.106" v="45" actId="20577"/>
          <ac:spMkLst>
            <pc:docMk/>
            <pc:sldMk cId="3433885674" sldId="260"/>
            <ac:spMk id="3" creationId="{D556CDB4-41DF-44FB-AC9E-7A7ECA19D5D7}"/>
          </ac:spMkLst>
        </pc:spChg>
        <pc:spChg chg="add">
          <ac:chgData name="Havlátová, Kateřina" userId="ac01f4b1-21d4-4382-b6da-1ecbf5dd29b2" providerId="ADAL" clId="{2AB93014-E999-4C7B-AD76-D789DAA06F3C}" dt="2023-03-19T19:12:02.393" v="34" actId="26606"/>
          <ac:spMkLst>
            <pc:docMk/>
            <pc:sldMk cId="3433885674" sldId="260"/>
            <ac:spMk id="9" creationId="{2C61293E-6EBE-43EF-A52C-9BEBFD7679D4}"/>
          </ac:spMkLst>
        </pc:spChg>
        <pc:spChg chg="add">
          <ac:chgData name="Havlátová, Kateřina" userId="ac01f4b1-21d4-4382-b6da-1ecbf5dd29b2" providerId="ADAL" clId="{2AB93014-E999-4C7B-AD76-D789DAA06F3C}" dt="2023-03-19T19:12:02.393" v="34" actId="26606"/>
          <ac:spMkLst>
            <pc:docMk/>
            <pc:sldMk cId="3433885674" sldId="260"/>
            <ac:spMk id="11" creationId="{21540236-BFD5-4A9D-8840-4703E7F76825}"/>
          </ac:spMkLst>
        </pc:spChg>
        <pc:picChg chg="add mod">
          <ac:chgData name="Havlátová, Kateřina" userId="ac01f4b1-21d4-4382-b6da-1ecbf5dd29b2" providerId="ADAL" clId="{2AB93014-E999-4C7B-AD76-D789DAA06F3C}" dt="2023-03-19T19:12:02.393" v="34" actId="26606"/>
          <ac:picMkLst>
            <pc:docMk/>
            <pc:sldMk cId="3433885674" sldId="260"/>
            <ac:picMk id="4" creationId="{B5ACF83F-0063-40A5-AA68-0F778023682F}"/>
          </ac:picMkLst>
        </pc:picChg>
      </pc:sldChg>
      <pc:sldChg chg="addSp delSp modSp new mod setBg addAnim delAnim modAnim setClrOvrMap">
        <pc:chgData name="Havlátová, Kateřina" userId="ac01f4b1-21d4-4382-b6da-1ecbf5dd29b2" providerId="ADAL" clId="{2AB93014-E999-4C7B-AD76-D789DAA06F3C}" dt="2023-03-19T19:35:42.869" v="142" actId="22"/>
        <pc:sldMkLst>
          <pc:docMk/>
          <pc:sldMk cId="2289620233" sldId="261"/>
        </pc:sldMkLst>
        <pc:spChg chg="mod">
          <ac:chgData name="Havlátová, Kateřina" userId="ac01f4b1-21d4-4382-b6da-1ecbf5dd29b2" providerId="ADAL" clId="{2AB93014-E999-4C7B-AD76-D789DAA06F3C}" dt="2023-03-19T19:35:07.819" v="133" actId="26606"/>
          <ac:spMkLst>
            <pc:docMk/>
            <pc:sldMk cId="2289620233" sldId="261"/>
            <ac:spMk id="2" creationId="{76BD355C-2925-4BD7-B805-C5F6DB4019AA}"/>
          </ac:spMkLst>
        </pc:spChg>
        <pc:spChg chg="mod">
          <ac:chgData name="Havlátová, Kateřina" userId="ac01f4b1-21d4-4382-b6da-1ecbf5dd29b2" providerId="ADAL" clId="{2AB93014-E999-4C7B-AD76-D789DAA06F3C}" dt="2023-03-19T19:35:39.604" v="141" actId="6549"/>
          <ac:spMkLst>
            <pc:docMk/>
            <pc:sldMk cId="2289620233" sldId="261"/>
            <ac:spMk id="3" creationId="{8B0704E3-4EC0-4EEB-AE4B-B0365442F452}"/>
          </ac:spMkLst>
        </pc:spChg>
        <pc:spChg chg="add del">
          <ac:chgData name="Havlátová, Kateřina" userId="ac01f4b1-21d4-4382-b6da-1ecbf5dd29b2" providerId="ADAL" clId="{2AB93014-E999-4C7B-AD76-D789DAA06F3C}" dt="2023-03-19T19:35:42.869" v="142" actId="22"/>
          <ac:spMkLst>
            <pc:docMk/>
            <pc:sldMk cId="2289620233" sldId="261"/>
            <ac:spMk id="7" creationId="{DE22C948-D95F-40D5-B081-2370F14EE34A}"/>
          </ac:spMkLst>
        </pc:spChg>
        <pc:spChg chg="add">
          <ac:chgData name="Havlátová, Kateřina" userId="ac01f4b1-21d4-4382-b6da-1ecbf5dd29b2" providerId="ADAL" clId="{2AB93014-E999-4C7B-AD76-D789DAA06F3C}" dt="2023-03-19T19:35:07.819" v="133" actId="26606"/>
          <ac:spMkLst>
            <pc:docMk/>
            <pc:sldMk cId="2289620233" sldId="261"/>
            <ac:spMk id="9" creationId="{9228552E-C8B1-4A80-8448-0787CE0FC704}"/>
          </ac:spMkLst>
        </pc:spChg>
        <pc:picChg chg="add mod ord">
          <ac:chgData name="Havlátová, Kateřina" userId="ac01f4b1-21d4-4382-b6da-1ecbf5dd29b2" providerId="ADAL" clId="{2AB93014-E999-4C7B-AD76-D789DAA06F3C}" dt="2023-03-19T19:35:07.819" v="133" actId="26606"/>
          <ac:picMkLst>
            <pc:docMk/>
            <pc:sldMk cId="2289620233" sldId="261"/>
            <ac:picMk id="4" creationId="{3BC9A673-C9AE-468B-B039-131D05A36894}"/>
          </ac:picMkLst>
        </pc:picChg>
      </pc:sldChg>
      <pc:sldChg chg="modSp add mod">
        <pc:chgData name="Havlátová, Kateřina" userId="ac01f4b1-21d4-4382-b6da-1ecbf5dd29b2" providerId="ADAL" clId="{2AB93014-E999-4C7B-AD76-D789DAA06F3C}" dt="2023-03-19T19:53:34.050" v="206" actId="27636"/>
        <pc:sldMkLst>
          <pc:docMk/>
          <pc:sldMk cId="3074691512" sldId="269"/>
        </pc:sldMkLst>
        <pc:spChg chg="mod">
          <ac:chgData name="Havlátová, Kateřina" userId="ac01f4b1-21d4-4382-b6da-1ecbf5dd29b2" providerId="ADAL" clId="{2AB93014-E999-4C7B-AD76-D789DAA06F3C}" dt="2023-03-19T19:53:34.050" v="206" actId="27636"/>
          <ac:spMkLst>
            <pc:docMk/>
            <pc:sldMk cId="3074691512" sldId="269"/>
            <ac:spMk id="3" creationId="{B0748966-D13A-46E7-9CAC-A88EA38C281E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E84BBC9-AB0B-4434-BB80-3410A1029E43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0A3A5D55-44AC-4B57-AC66-64814E4C9F88}">
      <dgm:prSet phldrT="[Text]"/>
      <dgm:spPr/>
      <dgm:t>
        <a:bodyPr/>
        <a:lstStyle/>
        <a:p>
          <a:r>
            <a:rPr lang="cs-CZ" dirty="0"/>
            <a:t>STAVY</a:t>
          </a:r>
        </a:p>
      </dgm:t>
    </dgm:pt>
    <dgm:pt modelId="{351D8C51-35B3-4646-8D0B-0F965AD26CD4}" type="parTrans" cxnId="{F941ED00-F93E-4C91-BB41-E0B296082AB4}">
      <dgm:prSet/>
      <dgm:spPr/>
      <dgm:t>
        <a:bodyPr/>
        <a:lstStyle/>
        <a:p>
          <a:endParaRPr lang="cs-CZ"/>
        </a:p>
      </dgm:t>
    </dgm:pt>
    <dgm:pt modelId="{81F688FD-6C62-4E4D-8E9B-B72B5ECB6D64}" type="sibTrans" cxnId="{F941ED00-F93E-4C91-BB41-E0B296082AB4}">
      <dgm:prSet/>
      <dgm:spPr/>
      <dgm:t>
        <a:bodyPr/>
        <a:lstStyle/>
        <a:p>
          <a:endParaRPr lang="cs-CZ"/>
        </a:p>
      </dgm:t>
    </dgm:pt>
    <dgm:pt modelId="{9AF09478-C6CF-46C8-9485-207CAC3A0C16}">
      <dgm:prSet phldrT="[Text]"/>
      <dgm:spPr/>
      <dgm:t>
        <a:bodyPr/>
        <a:lstStyle/>
        <a:p>
          <a:r>
            <a:rPr lang="cs-CZ" dirty="0"/>
            <a:t>PANSKÝ – VYSOKÁ ŠLECHTA</a:t>
          </a:r>
        </a:p>
      </dgm:t>
    </dgm:pt>
    <dgm:pt modelId="{53CB59AB-A67F-4777-B17D-C3C7FD316C50}" type="parTrans" cxnId="{4572F1A8-19D2-462B-9BE5-12AF5BCD6B1F}">
      <dgm:prSet/>
      <dgm:spPr/>
      <dgm:t>
        <a:bodyPr/>
        <a:lstStyle/>
        <a:p>
          <a:endParaRPr lang="cs-CZ"/>
        </a:p>
      </dgm:t>
    </dgm:pt>
    <dgm:pt modelId="{9DCE20D0-F881-4391-9B28-CC11E4332065}" type="sibTrans" cxnId="{4572F1A8-19D2-462B-9BE5-12AF5BCD6B1F}">
      <dgm:prSet/>
      <dgm:spPr/>
      <dgm:t>
        <a:bodyPr/>
        <a:lstStyle/>
        <a:p>
          <a:endParaRPr lang="cs-CZ"/>
        </a:p>
      </dgm:t>
    </dgm:pt>
    <dgm:pt modelId="{95C9D7D7-670C-4817-B907-05E432C3D7E9}">
      <dgm:prSet phldrT="[Text]"/>
      <dgm:spPr/>
      <dgm:t>
        <a:bodyPr/>
        <a:lstStyle/>
        <a:p>
          <a:r>
            <a:rPr lang="cs-CZ" dirty="0"/>
            <a:t>RYTÍŘSKÝ – NIŽŠÍ ŠLECHTA (RYTÍŘI, ZEMANÉ)</a:t>
          </a:r>
        </a:p>
      </dgm:t>
    </dgm:pt>
    <dgm:pt modelId="{CB988C99-EC33-4BAA-88B3-4CB45657DF1C}" type="parTrans" cxnId="{907FC59B-DEB2-4993-BB90-0A23DE0FF89C}">
      <dgm:prSet/>
      <dgm:spPr/>
      <dgm:t>
        <a:bodyPr/>
        <a:lstStyle/>
        <a:p>
          <a:endParaRPr lang="cs-CZ"/>
        </a:p>
      </dgm:t>
    </dgm:pt>
    <dgm:pt modelId="{08C96735-D294-45BF-A067-2E247F6DB681}" type="sibTrans" cxnId="{907FC59B-DEB2-4993-BB90-0A23DE0FF89C}">
      <dgm:prSet/>
      <dgm:spPr/>
      <dgm:t>
        <a:bodyPr/>
        <a:lstStyle/>
        <a:p>
          <a:endParaRPr lang="cs-CZ"/>
        </a:p>
      </dgm:t>
    </dgm:pt>
    <dgm:pt modelId="{B9EF2A98-A0B5-4283-9781-302CCC8D38E1}">
      <dgm:prSet phldrT="[Text]"/>
      <dgm:spPr/>
      <dgm:t>
        <a:bodyPr/>
        <a:lstStyle/>
        <a:p>
          <a:r>
            <a:rPr lang="cs-CZ" dirty="0"/>
            <a:t>MĚSTSKÝ – ZÁSTUPCI KRÁLOVSKÝCH MĚST</a:t>
          </a:r>
        </a:p>
      </dgm:t>
    </dgm:pt>
    <dgm:pt modelId="{FC58627A-10C3-412D-93BC-A546D9740F57}" type="parTrans" cxnId="{92AF87E4-58D2-400A-ACB0-9638E1196DBA}">
      <dgm:prSet/>
      <dgm:spPr/>
      <dgm:t>
        <a:bodyPr/>
        <a:lstStyle/>
        <a:p>
          <a:endParaRPr lang="cs-CZ"/>
        </a:p>
      </dgm:t>
    </dgm:pt>
    <dgm:pt modelId="{0C968EDA-6870-4BBF-84FF-7FA7AA5AAC4D}" type="sibTrans" cxnId="{92AF87E4-58D2-400A-ACB0-9638E1196DBA}">
      <dgm:prSet/>
      <dgm:spPr/>
      <dgm:t>
        <a:bodyPr/>
        <a:lstStyle/>
        <a:p>
          <a:endParaRPr lang="cs-CZ"/>
        </a:p>
      </dgm:t>
    </dgm:pt>
    <dgm:pt modelId="{2AF88E2D-793B-4D1E-B98C-80F2D041BE7D}" type="pres">
      <dgm:prSet presAssocID="{EE84BBC9-AB0B-4434-BB80-3410A1029E43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1C49113F-E190-455C-B451-CF647BF28E28}" type="pres">
      <dgm:prSet presAssocID="{0A3A5D55-44AC-4B57-AC66-64814E4C9F88}" presName="root1" presStyleCnt="0"/>
      <dgm:spPr/>
    </dgm:pt>
    <dgm:pt modelId="{7D0A06F3-58A5-4470-90A2-9A4B142F132C}" type="pres">
      <dgm:prSet presAssocID="{0A3A5D55-44AC-4B57-AC66-64814E4C9F88}" presName="LevelOneTextNode" presStyleLbl="node0" presStyleIdx="0" presStyleCnt="1" custAng="16200000" custFlipVert="1" custScaleX="43947" custScaleY="32050" custLinFactX="-19730" custLinFactNeighborX="-100000" custLinFactNeighborY="-188">
        <dgm:presLayoutVars>
          <dgm:chPref val="3"/>
        </dgm:presLayoutVars>
      </dgm:prSet>
      <dgm:spPr/>
    </dgm:pt>
    <dgm:pt modelId="{93021316-B64D-4586-9A8A-1615B0890AB4}" type="pres">
      <dgm:prSet presAssocID="{0A3A5D55-44AC-4B57-AC66-64814E4C9F88}" presName="level2hierChild" presStyleCnt="0"/>
      <dgm:spPr/>
    </dgm:pt>
    <dgm:pt modelId="{B9BB0EF3-130F-4F8B-814D-756870794834}" type="pres">
      <dgm:prSet presAssocID="{53CB59AB-A67F-4777-B17D-C3C7FD316C50}" presName="conn2-1" presStyleLbl="parChTrans1D2" presStyleIdx="0" presStyleCnt="3"/>
      <dgm:spPr/>
    </dgm:pt>
    <dgm:pt modelId="{56BF7414-3591-4E80-AFB8-E8070BB6EB13}" type="pres">
      <dgm:prSet presAssocID="{53CB59AB-A67F-4777-B17D-C3C7FD316C50}" presName="connTx" presStyleLbl="parChTrans1D2" presStyleIdx="0" presStyleCnt="3"/>
      <dgm:spPr/>
    </dgm:pt>
    <dgm:pt modelId="{A2CF31DE-20C0-49DE-A08A-A0B48C8D1CFF}" type="pres">
      <dgm:prSet presAssocID="{9AF09478-C6CF-46C8-9485-207CAC3A0C16}" presName="root2" presStyleCnt="0"/>
      <dgm:spPr/>
    </dgm:pt>
    <dgm:pt modelId="{742A0334-6106-46DC-A359-E43598627680}" type="pres">
      <dgm:prSet presAssocID="{9AF09478-C6CF-46C8-9485-207CAC3A0C16}" presName="LevelTwoTextNode" presStyleLbl="node2" presStyleIdx="0" presStyleCnt="3">
        <dgm:presLayoutVars>
          <dgm:chPref val="3"/>
        </dgm:presLayoutVars>
      </dgm:prSet>
      <dgm:spPr/>
    </dgm:pt>
    <dgm:pt modelId="{A1986FE5-0107-4CDB-9B14-A373D9C4AEFC}" type="pres">
      <dgm:prSet presAssocID="{9AF09478-C6CF-46C8-9485-207CAC3A0C16}" presName="level3hierChild" presStyleCnt="0"/>
      <dgm:spPr/>
    </dgm:pt>
    <dgm:pt modelId="{A45C7912-2BE0-4C4D-B7E1-B720FF37F6FD}" type="pres">
      <dgm:prSet presAssocID="{CB988C99-EC33-4BAA-88B3-4CB45657DF1C}" presName="conn2-1" presStyleLbl="parChTrans1D2" presStyleIdx="1" presStyleCnt="3"/>
      <dgm:spPr/>
    </dgm:pt>
    <dgm:pt modelId="{878BBB74-5B9D-40D3-8F2C-C296B7D973CF}" type="pres">
      <dgm:prSet presAssocID="{CB988C99-EC33-4BAA-88B3-4CB45657DF1C}" presName="connTx" presStyleLbl="parChTrans1D2" presStyleIdx="1" presStyleCnt="3"/>
      <dgm:spPr/>
    </dgm:pt>
    <dgm:pt modelId="{E7E45016-C3EE-4CC3-8B8C-918C263EB042}" type="pres">
      <dgm:prSet presAssocID="{95C9D7D7-670C-4817-B907-05E432C3D7E9}" presName="root2" presStyleCnt="0"/>
      <dgm:spPr/>
    </dgm:pt>
    <dgm:pt modelId="{C8A25D08-7592-4E92-A9B9-D1D0AEC103D4}" type="pres">
      <dgm:prSet presAssocID="{95C9D7D7-670C-4817-B907-05E432C3D7E9}" presName="LevelTwoTextNode" presStyleLbl="node2" presStyleIdx="1" presStyleCnt="3">
        <dgm:presLayoutVars>
          <dgm:chPref val="3"/>
        </dgm:presLayoutVars>
      </dgm:prSet>
      <dgm:spPr/>
    </dgm:pt>
    <dgm:pt modelId="{DCD7402D-89B4-46D1-90D0-5D5E875CC030}" type="pres">
      <dgm:prSet presAssocID="{95C9D7D7-670C-4817-B907-05E432C3D7E9}" presName="level3hierChild" presStyleCnt="0"/>
      <dgm:spPr/>
    </dgm:pt>
    <dgm:pt modelId="{F0E22DC8-4CCA-40ED-B1F8-90A4800AB6F3}" type="pres">
      <dgm:prSet presAssocID="{FC58627A-10C3-412D-93BC-A546D9740F57}" presName="conn2-1" presStyleLbl="parChTrans1D2" presStyleIdx="2" presStyleCnt="3"/>
      <dgm:spPr/>
    </dgm:pt>
    <dgm:pt modelId="{6638D3CF-3D5F-4E8E-A19C-AD5B21774BBA}" type="pres">
      <dgm:prSet presAssocID="{FC58627A-10C3-412D-93BC-A546D9740F57}" presName="connTx" presStyleLbl="parChTrans1D2" presStyleIdx="2" presStyleCnt="3"/>
      <dgm:spPr/>
    </dgm:pt>
    <dgm:pt modelId="{81D0E962-DE1A-4C55-813C-41CBDE684D41}" type="pres">
      <dgm:prSet presAssocID="{B9EF2A98-A0B5-4283-9781-302CCC8D38E1}" presName="root2" presStyleCnt="0"/>
      <dgm:spPr/>
    </dgm:pt>
    <dgm:pt modelId="{64BCCDB6-C69B-44EC-918A-6BBF49F8B0C8}" type="pres">
      <dgm:prSet presAssocID="{B9EF2A98-A0B5-4283-9781-302CCC8D38E1}" presName="LevelTwoTextNode" presStyleLbl="node2" presStyleIdx="2" presStyleCnt="3">
        <dgm:presLayoutVars>
          <dgm:chPref val="3"/>
        </dgm:presLayoutVars>
      </dgm:prSet>
      <dgm:spPr/>
    </dgm:pt>
    <dgm:pt modelId="{FD023D6F-2788-4194-9EEA-A746B7959DDA}" type="pres">
      <dgm:prSet presAssocID="{B9EF2A98-A0B5-4283-9781-302CCC8D38E1}" presName="level3hierChild" presStyleCnt="0"/>
      <dgm:spPr/>
    </dgm:pt>
  </dgm:ptLst>
  <dgm:cxnLst>
    <dgm:cxn modelId="{F941ED00-F93E-4C91-BB41-E0B296082AB4}" srcId="{EE84BBC9-AB0B-4434-BB80-3410A1029E43}" destId="{0A3A5D55-44AC-4B57-AC66-64814E4C9F88}" srcOrd="0" destOrd="0" parTransId="{351D8C51-35B3-4646-8D0B-0F965AD26CD4}" sibTransId="{81F688FD-6C62-4E4D-8E9B-B72B5ECB6D64}"/>
    <dgm:cxn modelId="{BEFF4E0F-FA67-4F12-A760-5635DCD48B64}" type="presOf" srcId="{CB988C99-EC33-4BAA-88B3-4CB45657DF1C}" destId="{A45C7912-2BE0-4C4D-B7E1-B720FF37F6FD}" srcOrd="0" destOrd="0" presId="urn:microsoft.com/office/officeart/2008/layout/HorizontalMultiLevelHierarchy"/>
    <dgm:cxn modelId="{73690D10-3290-42EC-B5B8-EF5AE3EF0804}" type="presOf" srcId="{0A3A5D55-44AC-4B57-AC66-64814E4C9F88}" destId="{7D0A06F3-58A5-4470-90A2-9A4B142F132C}" srcOrd="0" destOrd="0" presId="urn:microsoft.com/office/officeart/2008/layout/HorizontalMultiLevelHierarchy"/>
    <dgm:cxn modelId="{0E3AA837-5DF7-4F8E-92E1-32BB1BE877B2}" type="presOf" srcId="{53CB59AB-A67F-4777-B17D-C3C7FD316C50}" destId="{56BF7414-3591-4E80-AFB8-E8070BB6EB13}" srcOrd="1" destOrd="0" presId="urn:microsoft.com/office/officeart/2008/layout/HorizontalMultiLevelHierarchy"/>
    <dgm:cxn modelId="{51DAA238-5337-45DC-A042-A9F294A07D95}" type="presOf" srcId="{CB988C99-EC33-4BAA-88B3-4CB45657DF1C}" destId="{878BBB74-5B9D-40D3-8F2C-C296B7D973CF}" srcOrd="1" destOrd="0" presId="urn:microsoft.com/office/officeart/2008/layout/HorizontalMultiLevelHierarchy"/>
    <dgm:cxn modelId="{3B8BDF60-B740-482C-91BB-2FA2134E612B}" type="presOf" srcId="{FC58627A-10C3-412D-93BC-A546D9740F57}" destId="{6638D3CF-3D5F-4E8E-A19C-AD5B21774BBA}" srcOrd="1" destOrd="0" presId="urn:microsoft.com/office/officeart/2008/layout/HorizontalMultiLevelHierarchy"/>
    <dgm:cxn modelId="{172FC56A-ECA8-4921-BC0B-8361A74DF1A0}" type="presOf" srcId="{9AF09478-C6CF-46C8-9485-207CAC3A0C16}" destId="{742A0334-6106-46DC-A359-E43598627680}" srcOrd="0" destOrd="0" presId="urn:microsoft.com/office/officeart/2008/layout/HorizontalMultiLevelHierarchy"/>
    <dgm:cxn modelId="{33A96C79-DEC0-436E-9D7F-D8D28C4533EA}" type="presOf" srcId="{EE84BBC9-AB0B-4434-BB80-3410A1029E43}" destId="{2AF88E2D-793B-4D1E-B98C-80F2D041BE7D}" srcOrd="0" destOrd="0" presId="urn:microsoft.com/office/officeart/2008/layout/HorizontalMultiLevelHierarchy"/>
    <dgm:cxn modelId="{58FF128A-C375-4B8D-823E-574337811E9F}" type="presOf" srcId="{B9EF2A98-A0B5-4283-9781-302CCC8D38E1}" destId="{64BCCDB6-C69B-44EC-918A-6BBF49F8B0C8}" srcOrd="0" destOrd="0" presId="urn:microsoft.com/office/officeart/2008/layout/HorizontalMultiLevelHierarchy"/>
    <dgm:cxn modelId="{907FC59B-DEB2-4993-BB90-0A23DE0FF89C}" srcId="{0A3A5D55-44AC-4B57-AC66-64814E4C9F88}" destId="{95C9D7D7-670C-4817-B907-05E432C3D7E9}" srcOrd="1" destOrd="0" parTransId="{CB988C99-EC33-4BAA-88B3-4CB45657DF1C}" sibTransId="{08C96735-D294-45BF-A067-2E247F6DB681}"/>
    <dgm:cxn modelId="{409DEEA2-D8E6-4B75-84A2-9DF2A0A157DA}" type="presOf" srcId="{FC58627A-10C3-412D-93BC-A546D9740F57}" destId="{F0E22DC8-4CCA-40ED-B1F8-90A4800AB6F3}" srcOrd="0" destOrd="0" presId="urn:microsoft.com/office/officeart/2008/layout/HorizontalMultiLevelHierarchy"/>
    <dgm:cxn modelId="{4572F1A8-19D2-462B-9BE5-12AF5BCD6B1F}" srcId="{0A3A5D55-44AC-4B57-AC66-64814E4C9F88}" destId="{9AF09478-C6CF-46C8-9485-207CAC3A0C16}" srcOrd="0" destOrd="0" parTransId="{53CB59AB-A67F-4777-B17D-C3C7FD316C50}" sibTransId="{9DCE20D0-F881-4391-9B28-CC11E4332065}"/>
    <dgm:cxn modelId="{BEC627C2-31A8-413E-A766-1CAACDF59A19}" type="presOf" srcId="{53CB59AB-A67F-4777-B17D-C3C7FD316C50}" destId="{B9BB0EF3-130F-4F8B-814D-756870794834}" srcOrd="0" destOrd="0" presId="urn:microsoft.com/office/officeart/2008/layout/HorizontalMultiLevelHierarchy"/>
    <dgm:cxn modelId="{2988B0CE-0275-4D56-8C4C-7713E764B5AF}" type="presOf" srcId="{95C9D7D7-670C-4817-B907-05E432C3D7E9}" destId="{C8A25D08-7592-4E92-A9B9-D1D0AEC103D4}" srcOrd="0" destOrd="0" presId="urn:microsoft.com/office/officeart/2008/layout/HorizontalMultiLevelHierarchy"/>
    <dgm:cxn modelId="{92AF87E4-58D2-400A-ACB0-9638E1196DBA}" srcId="{0A3A5D55-44AC-4B57-AC66-64814E4C9F88}" destId="{B9EF2A98-A0B5-4283-9781-302CCC8D38E1}" srcOrd="2" destOrd="0" parTransId="{FC58627A-10C3-412D-93BC-A546D9740F57}" sibTransId="{0C968EDA-6870-4BBF-84FF-7FA7AA5AAC4D}"/>
    <dgm:cxn modelId="{CBDF1C4A-4D44-49DB-9345-38EE3A7AC456}" type="presParOf" srcId="{2AF88E2D-793B-4D1E-B98C-80F2D041BE7D}" destId="{1C49113F-E190-455C-B451-CF647BF28E28}" srcOrd="0" destOrd="0" presId="urn:microsoft.com/office/officeart/2008/layout/HorizontalMultiLevelHierarchy"/>
    <dgm:cxn modelId="{D8CF0599-F4A3-472C-ACC5-61A830364A4E}" type="presParOf" srcId="{1C49113F-E190-455C-B451-CF647BF28E28}" destId="{7D0A06F3-58A5-4470-90A2-9A4B142F132C}" srcOrd="0" destOrd="0" presId="urn:microsoft.com/office/officeart/2008/layout/HorizontalMultiLevelHierarchy"/>
    <dgm:cxn modelId="{56706EBA-4F41-405A-8E7A-ACE01E881A38}" type="presParOf" srcId="{1C49113F-E190-455C-B451-CF647BF28E28}" destId="{93021316-B64D-4586-9A8A-1615B0890AB4}" srcOrd="1" destOrd="0" presId="urn:microsoft.com/office/officeart/2008/layout/HorizontalMultiLevelHierarchy"/>
    <dgm:cxn modelId="{193FA3BF-E0AB-40AE-93FD-E7034EE4EE1B}" type="presParOf" srcId="{93021316-B64D-4586-9A8A-1615B0890AB4}" destId="{B9BB0EF3-130F-4F8B-814D-756870794834}" srcOrd="0" destOrd="0" presId="urn:microsoft.com/office/officeart/2008/layout/HorizontalMultiLevelHierarchy"/>
    <dgm:cxn modelId="{CCA41202-351D-45B0-8819-B28F112C378F}" type="presParOf" srcId="{B9BB0EF3-130F-4F8B-814D-756870794834}" destId="{56BF7414-3591-4E80-AFB8-E8070BB6EB13}" srcOrd="0" destOrd="0" presId="urn:microsoft.com/office/officeart/2008/layout/HorizontalMultiLevelHierarchy"/>
    <dgm:cxn modelId="{F5540659-E929-410B-B0B8-08F352EA899D}" type="presParOf" srcId="{93021316-B64D-4586-9A8A-1615B0890AB4}" destId="{A2CF31DE-20C0-49DE-A08A-A0B48C8D1CFF}" srcOrd="1" destOrd="0" presId="urn:microsoft.com/office/officeart/2008/layout/HorizontalMultiLevelHierarchy"/>
    <dgm:cxn modelId="{878F7632-F83E-4AB7-913C-5DE7C0012020}" type="presParOf" srcId="{A2CF31DE-20C0-49DE-A08A-A0B48C8D1CFF}" destId="{742A0334-6106-46DC-A359-E43598627680}" srcOrd="0" destOrd="0" presId="urn:microsoft.com/office/officeart/2008/layout/HorizontalMultiLevelHierarchy"/>
    <dgm:cxn modelId="{D88F6789-BB54-4A47-83CF-73F218F380CB}" type="presParOf" srcId="{A2CF31DE-20C0-49DE-A08A-A0B48C8D1CFF}" destId="{A1986FE5-0107-4CDB-9B14-A373D9C4AEFC}" srcOrd="1" destOrd="0" presId="urn:microsoft.com/office/officeart/2008/layout/HorizontalMultiLevelHierarchy"/>
    <dgm:cxn modelId="{D171FFD0-B6F5-49EA-BDCD-2AA3061A43C7}" type="presParOf" srcId="{93021316-B64D-4586-9A8A-1615B0890AB4}" destId="{A45C7912-2BE0-4C4D-B7E1-B720FF37F6FD}" srcOrd="2" destOrd="0" presId="urn:microsoft.com/office/officeart/2008/layout/HorizontalMultiLevelHierarchy"/>
    <dgm:cxn modelId="{A833A1CC-730B-4EAE-B9D2-812F214DF75A}" type="presParOf" srcId="{A45C7912-2BE0-4C4D-B7E1-B720FF37F6FD}" destId="{878BBB74-5B9D-40D3-8F2C-C296B7D973CF}" srcOrd="0" destOrd="0" presId="urn:microsoft.com/office/officeart/2008/layout/HorizontalMultiLevelHierarchy"/>
    <dgm:cxn modelId="{8251B5E3-3C11-49C6-872E-5E1A15776A13}" type="presParOf" srcId="{93021316-B64D-4586-9A8A-1615B0890AB4}" destId="{E7E45016-C3EE-4CC3-8B8C-918C263EB042}" srcOrd="3" destOrd="0" presId="urn:microsoft.com/office/officeart/2008/layout/HorizontalMultiLevelHierarchy"/>
    <dgm:cxn modelId="{804912DE-2945-4DF0-A98F-9A52F8D32C0B}" type="presParOf" srcId="{E7E45016-C3EE-4CC3-8B8C-918C263EB042}" destId="{C8A25D08-7592-4E92-A9B9-D1D0AEC103D4}" srcOrd="0" destOrd="0" presId="urn:microsoft.com/office/officeart/2008/layout/HorizontalMultiLevelHierarchy"/>
    <dgm:cxn modelId="{98C11DDC-FDBD-45B9-9DB4-D9B46EB51C05}" type="presParOf" srcId="{E7E45016-C3EE-4CC3-8B8C-918C263EB042}" destId="{DCD7402D-89B4-46D1-90D0-5D5E875CC030}" srcOrd="1" destOrd="0" presId="urn:microsoft.com/office/officeart/2008/layout/HorizontalMultiLevelHierarchy"/>
    <dgm:cxn modelId="{A099A016-AF1F-47CF-B3A2-D6A0AFD0FDA4}" type="presParOf" srcId="{93021316-B64D-4586-9A8A-1615B0890AB4}" destId="{F0E22DC8-4CCA-40ED-B1F8-90A4800AB6F3}" srcOrd="4" destOrd="0" presId="urn:microsoft.com/office/officeart/2008/layout/HorizontalMultiLevelHierarchy"/>
    <dgm:cxn modelId="{4EBDCADD-3045-497A-8CD4-2E7C7BF7055C}" type="presParOf" srcId="{F0E22DC8-4CCA-40ED-B1F8-90A4800AB6F3}" destId="{6638D3CF-3D5F-4E8E-A19C-AD5B21774BBA}" srcOrd="0" destOrd="0" presId="urn:microsoft.com/office/officeart/2008/layout/HorizontalMultiLevelHierarchy"/>
    <dgm:cxn modelId="{7E1BC308-C756-4253-941F-BE0F6366411F}" type="presParOf" srcId="{93021316-B64D-4586-9A8A-1615B0890AB4}" destId="{81D0E962-DE1A-4C55-813C-41CBDE684D41}" srcOrd="5" destOrd="0" presId="urn:microsoft.com/office/officeart/2008/layout/HorizontalMultiLevelHierarchy"/>
    <dgm:cxn modelId="{7CEFCABA-0FCC-4747-919A-EE24582C12DE}" type="presParOf" srcId="{81D0E962-DE1A-4C55-813C-41CBDE684D41}" destId="{64BCCDB6-C69B-44EC-918A-6BBF49F8B0C8}" srcOrd="0" destOrd="0" presId="urn:microsoft.com/office/officeart/2008/layout/HorizontalMultiLevelHierarchy"/>
    <dgm:cxn modelId="{E637E972-EC20-476A-8A2B-71FBFE7339AD}" type="presParOf" srcId="{81D0E962-DE1A-4C55-813C-41CBDE684D41}" destId="{FD023D6F-2788-4194-9EEA-A746B7959DDA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0E22DC8-4CCA-40ED-B1F8-90A4800AB6F3}">
      <dsp:nvSpPr>
        <dsp:cNvPr id="0" name=""/>
        <dsp:cNvSpPr/>
      </dsp:nvSpPr>
      <dsp:spPr>
        <a:xfrm>
          <a:off x="788364" y="1859532"/>
          <a:ext cx="1314525" cy="89362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657262" y="0"/>
              </a:lnTo>
              <a:lnTo>
                <a:pt x="657262" y="893629"/>
              </a:lnTo>
              <a:lnTo>
                <a:pt x="1314525" y="89362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500" kern="1200"/>
        </a:p>
      </dsp:txBody>
      <dsp:txXfrm>
        <a:off x="1405889" y="2266609"/>
        <a:ext cx="79475" cy="79475"/>
      </dsp:txXfrm>
    </dsp:sp>
    <dsp:sp modelId="{A45C7912-2BE0-4C4D-B7E1-B720FF37F6FD}">
      <dsp:nvSpPr>
        <dsp:cNvPr id="0" name=""/>
        <dsp:cNvSpPr/>
      </dsp:nvSpPr>
      <dsp:spPr>
        <a:xfrm>
          <a:off x="788364" y="1813812"/>
          <a:ext cx="131452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57262" y="45720"/>
              </a:lnTo>
              <a:lnTo>
                <a:pt x="657262" y="52738"/>
              </a:lnTo>
              <a:lnTo>
                <a:pt x="1314525" y="5273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500" kern="1200"/>
        </a:p>
      </dsp:txBody>
      <dsp:txXfrm>
        <a:off x="1412763" y="1826668"/>
        <a:ext cx="65727" cy="65727"/>
      </dsp:txXfrm>
    </dsp:sp>
    <dsp:sp modelId="{B9BB0EF3-130F-4F8B-814D-756870794834}">
      <dsp:nvSpPr>
        <dsp:cNvPr id="0" name=""/>
        <dsp:cNvSpPr/>
      </dsp:nvSpPr>
      <dsp:spPr>
        <a:xfrm>
          <a:off x="788364" y="979939"/>
          <a:ext cx="1314525" cy="879593"/>
        </a:xfrm>
        <a:custGeom>
          <a:avLst/>
          <a:gdLst/>
          <a:ahLst/>
          <a:cxnLst/>
          <a:rect l="0" t="0" r="0" b="0"/>
          <a:pathLst>
            <a:path>
              <a:moveTo>
                <a:pt x="0" y="879593"/>
              </a:moveTo>
              <a:lnTo>
                <a:pt x="657262" y="879593"/>
              </a:lnTo>
              <a:lnTo>
                <a:pt x="657262" y="0"/>
              </a:lnTo>
              <a:lnTo>
                <a:pt x="1314525" y="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500" kern="1200"/>
        </a:p>
      </dsp:txBody>
      <dsp:txXfrm>
        <a:off x="1406085" y="1380194"/>
        <a:ext cx="79083" cy="79083"/>
      </dsp:txXfrm>
    </dsp:sp>
    <dsp:sp modelId="{7D0A06F3-58A5-4470-90A2-9A4B142F132C}">
      <dsp:nvSpPr>
        <dsp:cNvPr id="0" name=""/>
        <dsp:cNvSpPr/>
      </dsp:nvSpPr>
      <dsp:spPr>
        <a:xfrm rot="10800000" flipV="1">
          <a:off x="34278" y="1703676"/>
          <a:ext cx="1196458" cy="31171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 dirty="0"/>
            <a:t>STAVY</a:t>
          </a:r>
        </a:p>
      </dsp:txBody>
      <dsp:txXfrm rot="-10800000">
        <a:off x="34278" y="1703676"/>
        <a:ext cx="1196458" cy="311711"/>
      </dsp:txXfrm>
    </dsp:sp>
    <dsp:sp modelId="{742A0334-6106-46DC-A359-E43598627680}">
      <dsp:nvSpPr>
        <dsp:cNvPr id="0" name=""/>
        <dsp:cNvSpPr/>
      </dsp:nvSpPr>
      <dsp:spPr>
        <a:xfrm>
          <a:off x="2102889" y="625294"/>
          <a:ext cx="2326468" cy="70928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kern="1200" dirty="0"/>
            <a:t>PANSKÝ – VYSOKÁ ŠLECHTA</a:t>
          </a:r>
        </a:p>
      </dsp:txBody>
      <dsp:txXfrm>
        <a:off x="2102889" y="625294"/>
        <a:ext cx="2326468" cy="709289"/>
      </dsp:txXfrm>
    </dsp:sp>
    <dsp:sp modelId="{C8A25D08-7592-4E92-A9B9-D1D0AEC103D4}">
      <dsp:nvSpPr>
        <dsp:cNvPr id="0" name=""/>
        <dsp:cNvSpPr/>
      </dsp:nvSpPr>
      <dsp:spPr>
        <a:xfrm>
          <a:off x="2102889" y="1511905"/>
          <a:ext cx="2326468" cy="70928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kern="1200" dirty="0"/>
            <a:t>RYTÍŘSKÝ – NIŽŠÍ ŠLECHTA (RYTÍŘI, ZEMANÉ)</a:t>
          </a:r>
        </a:p>
      </dsp:txBody>
      <dsp:txXfrm>
        <a:off x="2102889" y="1511905"/>
        <a:ext cx="2326468" cy="709289"/>
      </dsp:txXfrm>
    </dsp:sp>
    <dsp:sp modelId="{64BCCDB6-C69B-44EC-918A-6BBF49F8B0C8}">
      <dsp:nvSpPr>
        <dsp:cNvPr id="0" name=""/>
        <dsp:cNvSpPr/>
      </dsp:nvSpPr>
      <dsp:spPr>
        <a:xfrm>
          <a:off x="2102889" y="2398517"/>
          <a:ext cx="2326468" cy="70928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kern="1200" dirty="0"/>
            <a:t>MĚSTSKÝ – ZÁSTUPCI KRÁLOVSKÝCH MĚST</a:t>
          </a:r>
        </a:p>
      </dsp:txBody>
      <dsp:txXfrm>
        <a:off x="2102889" y="2398517"/>
        <a:ext cx="2326468" cy="70928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A5F177B-A6A0-40DA-89AD-EB32E3AB54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72A05654-1B6C-4E15-ACBF-6069BB00FC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FBD92D2-F765-4206-9039-A4556B46D7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21037-A00B-4F41-960D-D7BF4C4310AA}" type="datetimeFigureOut">
              <a:rPr lang="cs-CZ" smtClean="0"/>
              <a:t>19.03.2023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66E8C19-B7E5-43DE-AEF1-CABC8E6396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0C394EF-B84B-4E7E-978B-70A275C091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E09E9-B2DA-4E24-BF51-EA99B2AE415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580647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E892B41-65D0-42D6-B769-B94AE2FF01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DD9F6FEC-1835-40E5-B025-5CF08A76DB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554D912-6B7E-42F0-98A3-4CD6D62B39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21037-A00B-4F41-960D-D7BF4C4310AA}" type="datetimeFigureOut">
              <a:rPr lang="cs-CZ" smtClean="0"/>
              <a:t>19.03.2023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2909CDD-0FE8-4A4F-A9C4-E3A6E8BD6E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0AE3B69-A2E4-4872-8F0C-BFD7792AD6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E09E9-B2DA-4E24-BF51-EA99B2AE415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817253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09FF5960-60C1-4B3E-A28A-7F0E679F13A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3D6CC7FB-B9B1-4B05-A1B7-B143356105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098125D-D142-4FA3-B629-2A7C21E8FE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21037-A00B-4F41-960D-D7BF4C4310AA}" type="datetimeFigureOut">
              <a:rPr lang="cs-CZ" smtClean="0"/>
              <a:t>19.03.2023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096FB3F-D220-4A60-A0B9-AF78351967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D8AF0E6-F8B4-4B49-8777-380242A22E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E09E9-B2DA-4E24-BF51-EA99B2AE415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293868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EA29CF0-B537-435E-AE8E-CA2B9B5707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FFA84C5-593A-43EC-9E16-0BDA05E7C4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957DA5D-ECB4-4D7D-A95B-D787EB1776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21037-A00B-4F41-960D-D7BF4C4310AA}" type="datetimeFigureOut">
              <a:rPr lang="cs-CZ" smtClean="0"/>
              <a:t>19.03.2023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5EA2D8E-8888-4524-992D-C7BA3597DB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8E2B784-6E1F-4C61-A2DB-3ED2E6009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E09E9-B2DA-4E24-BF51-EA99B2AE415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290459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56F3B26-2736-4818-ACB3-922D5588AC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8882CD77-2088-4DF5-A205-8F96433E1C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5198611-3EF7-453D-A60E-BCB9E67F4F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21037-A00B-4F41-960D-D7BF4C4310AA}" type="datetimeFigureOut">
              <a:rPr lang="cs-CZ" smtClean="0"/>
              <a:t>19.03.2023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622B433-1612-4CE3-BED2-19B3FD1279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583CE20-593D-47CC-96BA-0C6F9A8D2A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E09E9-B2DA-4E24-BF51-EA99B2AE415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660286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40AA35F-3AF9-45FC-A3D5-831466477C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2B9CC90-657F-4C9A-B3A1-EEC73C317D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96E91763-6E4A-4478-A349-5C16F55724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65EE268F-B651-4ACB-8D57-219C72650F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21037-A00B-4F41-960D-D7BF4C4310AA}" type="datetimeFigureOut">
              <a:rPr lang="cs-CZ" smtClean="0"/>
              <a:t>19.03.2023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B4B04D92-FEB1-4C32-AA58-62E6CB838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AC640EB5-3EE4-4F4D-BF32-A6869C4CE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E09E9-B2DA-4E24-BF51-EA99B2AE415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231225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65D9CEA-6A9F-47B7-B1A0-A3DCF2B856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F26C178A-F945-4B7A-B13B-5BBDFC327E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14BD75C5-341F-4651-B5E6-E71121AB28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C2CDC8E7-080D-4D63-ACB1-336E50D689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7AEF6E62-E03A-428D-8266-D9C4D4245C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8882D6CE-E9DF-4C98-82F4-91F281A4C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21037-A00B-4F41-960D-D7BF4C4310AA}" type="datetimeFigureOut">
              <a:rPr lang="cs-CZ" smtClean="0"/>
              <a:t>19.03.2023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386A0534-6CC0-4358-9A53-250D4A703B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33AC9699-2A1B-4AD9-AD1C-BD0F69B05F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E09E9-B2DA-4E24-BF51-EA99B2AE415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186589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58D2F42-4C61-48DA-A6A6-9A7BA02D34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E92B9137-4CCB-4C35-965B-BEFADF2BD8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21037-A00B-4F41-960D-D7BF4C4310AA}" type="datetimeFigureOut">
              <a:rPr lang="cs-CZ" smtClean="0"/>
              <a:t>19.03.2023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7C62C286-CABA-4FE4-A753-17247E42E0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26EE5CBB-C55B-420E-9F4C-5D79F37FAA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E09E9-B2DA-4E24-BF51-EA99B2AE415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488362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92527AB9-6DEE-4B5E-A41B-3E5654BE8C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21037-A00B-4F41-960D-D7BF4C4310AA}" type="datetimeFigureOut">
              <a:rPr lang="cs-CZ" smtClean="0"/>
              <a:t>19.03.2023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17BADC4F-4C90-468A-8392-FC39C1BA7D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7AF87659-5232-4274-8175-25670FA30D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E09E9-B2DA-4E24-BF51-EA99B2AE415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538226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A257230-E917-45C2-A50D-ECB208930D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E26D4E8-7FDD-4BDC-949B-9210A9382C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361326EA-A269-4122-94C9-3774D9AAB3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7858FB63-9BBB-4819-8C33-2D4471BDBC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21037-A00B-4F41-960D-D7BF4C4310AA}" type="datetimeFigureOut">
              <a:rPr lang="cs-CZ" smtClean="0"/>
              <a:t>19.03.2023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ECDAE6FB-8700-4A36-A7FD-9865163549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7EE10F9C-1BCF-4419-88CE-7BE09757F6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E09E9-B2DA-4E24-BF51-EA99B2AE415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165468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C891955-A7FF-4AF7-A735-F8A1FD6DCB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B7FFCFEC-2015-4A2F-B147-5AAD59BB45E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8E3871EF-42F9-4E2B-BFFA-7058F7BB15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841CB55B-38AF-49FD-8E93-CC5B2B6E61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21037-A00B-4F41-960D-D7BF4C4310AA}" type="datetimeFigureOut">
              <a:rPr lang="cs-CZ" smtClean="0"/>
              <a:t>19.03.2023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91AF5881-6448-4A7C-9140-CFF6CD46D1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110E3BCC-B7FB-48A5-94AA-D5D6CF4627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E09E9-B2DA-4E24-BF51-EA99B2AE415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402085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672EA0A-9294-4F2B-AAD3-0129806FF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AA61ACC6-0430-4ACA-8333-62282096B8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BD10582-72DD-4BB2-82B2-2649AB1F08F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721037-A00B-4F41-960D-D7BF4C4310AA}" type="datetimeFigureOut">
              <a:rPr lang="cs-CZ" smtClean="0"/>
              <a:t>19.03.2023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5081F7D-F650-43FA-89F0-F2A1A7A8BC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3988491-4623-4D24-8423-699A69B708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DE09E9-B2DA-4E24-BF51-EA99B2AE415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777832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2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DFxUIn0KMow" TargetMode="External"/><Relationship Id="rId2" Type="http://schemas.openxmlformats.org/officeDocument/2006/relationships/hyperlink" Target="https://www.youtube.com/watch?v=YW480y20XTI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ek 4" descr="Obsah obrázku text, bílá tabule&#10;&#10;Popis byl vytvořen automaticky">
            <a:extLst>
              <a:ext uri="{FF2B5EF4-FFF2-40B4-BE49-F238E27FC236}">
                <a16:creationId xmlns:a16="http://schemas.microsoft.com/office/drawing/2014/main" id="{BCFADE8C-2059-479E-8EE3-6E186A3991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091" r="23298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8AC4382-5698-46F2-81CD-C1824CE015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981" y="1122363"/>
            <a:ext cx="4023360" cy="3204134"/>
          </a:xfrm>
        </p:spPr>
        <p:txBody>
          <a:bodyPr anchor="b">
            <a:normAutofit/>
          </a:bodyPr>
          <a:lstStyle/>
          <a:p>
            <a:pPr algn="l"/>
            <a:r>
              <a:rPr lang="cs-CZ" sz="4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ČESKÉ ZEMĚ PO HUSITSKÝCH VÁLKÁCH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FE3D77ED-978C-4AA7-BADB-86ED4E58A5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7980" y="4872922"/>
            <a:ext cx="4023359" cy="1208141"/>
          </a:xfrm>
        </p:spPr>
        <p:txBody>
          <a:bodyPr>
            <a:normAutofit/>
          </a:bodyPr>
          <a:lstStyle/>
          <a:p>
            <a:pPr algn="l"/>
            <a:r>
              <a:rPr lang="cs-CZ" sz="2000"/>
              <a:t>44.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508969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45DD1E7-0860-4C66-9FD3-F16976CEB7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 SE REVOLUCÍ ZMĚNILO?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EF60122A-46E3-4E00-94C6-2EA4D3E63E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důležité změny:</a:t>
            </a:r>
          </a:p>
          <a:p>
            <a:pPr lvl="1"/>
            <a:r>
              <a:rPr lang="cs-CZ" dirty="0"/>
              <a:t>vzrostla moc a bohatství vyšší i nižší šlechty a měst</a:t>
            </a:r>
          </a:p>
          <a:p>
            <a:pPr lvl="1"/>
            <a:r>
              <a:rPr lang="cs-CZ" dirty="0"/>
              <a:t>rozdělení této skupiny obyvatel dle postavení a majetku na:</a:t>
            </a:r>
          </a:p>
          <a:p>
            <a:pPr lvl="1"/>
            <a:endParaRPr lang="cs-CZ" dirty="0"/>
          </a:p>
          <a:p>
            <a:pPr lvl="1"/>
            <a:endParaRPr lang="cs-CZ" dirty="0"/>
          </a:p>
          <a:p>
            <a:pPr lvl="1"/>
            <a:endParaRPr lang="cs-CZ" dirty="0"/>
          </a:p>
          <a:p>
            <a:pPr lvl="1"/>
            <a:endParaRPr lang="cs-CZ" dirty="0"/>
          </a:p>
          <a:p>
            <a:pPr lvl="1"/>
            <a:endParaRPr lang="cs-CZ" dirty="0"/>
          </a:p>
          <a:p>
            <a:pPr marL="457200" lvl="1" indent="0">
              <a:buNone/>
            </a:pPr>
            <a:endParaRPr lang="cs-CZ" dirty="0"/>
          </a:p>
          <a:p>
            <a:pPr lvl="1"/>
            <a:endParaRPr lang="cs-CZ" dirty="0"/>
          </a:p>
          <a:p>
            <a:pPr lvl="1"/>
            <a:endParaRPr lang="cs-CZ" dirty="0"/>
          </a:p>
          <a:p>
            <a:pPr lvl="1"/>
            <a:endParaRPr lang="cs-CZ" dirty="0"/>
          </a:p>
          <a:p>
            <a:pPr lvl="1"/>
            <a:endParaRPr lang="cs-CZ" dirty="0"/>
          </a:p>
          <a:p>
            <a:pPr lvl="1"/>
            <a:endParaRPr lang="cs-CZ" dirty="0"/>
          </a:p>
          <a:p>
            <a:pPr lvl="1"/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C4DE7257-0D19-4328-9401-F6FE3DF6261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50574970"/>
              </p:ext>
            </p:extLst>
          </p:nvPr>
        </p:nvGraphicFramePr>
        <p:xfrm>
          <a:off x="340757" y="2961314"/>
          <a:ext cx="5755243" cy="37331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1" name="Zástupný obsah 3">
            <a:extLst>
              <a:ext uri="{FF2B5EF4-FFF2-40B4-BE49-F238E27FC236}">
                <a16:creationId xmlns:a16="http://schemas.microsoft.com/office/drawing/2014/main" id="{176EDBC6-46CE-4824-AA5C-DA135035A9E8}"/>
              </a:ext>
            </a:extLst>
          </p:cNvPr>
          <p:cNvSpPr txBox="1">
            <a:spLocks/>
          </p:cNvSpPr>
          <p:nvPr/>
        </p:nvSpPr>
        <p:spPr>
          <a:xfrm>
            <a:off x="4974672" y="3711592"/>
            <a:ext cx="6645083" cy="195949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400" dirty="0">
                <a:solidFill>
                  <a:srgbClr val="FF0000"/>
                </a:solidFill>
              </a:rPr>
              <a:t>STAVOVÉ</a:t>
            </a:r>
            <a:r>
              <a:rPr lang="cs-CZ" sz="2400" dirty="0"/>
              <a:t> měli značnou moc</a:t>
            </a:r>
          </a:p>
          <a:p>
            <a:r>
              <a:rPr lang="cs-CZ" sz="2400" dirty="0"/>
              <a:t>členové zemských sněmů – spravovaly zemi</a:t>
            </a:r>
          </a:p>
          <a:p>
            <a:r>
              <a:rPr lang="cs-CZ" sz="2400" dirty="0"/>
              <a:t>každý šlechtic jeden hlas, každé město jeden hlas</a:t>
            </a:r>
          </a:p>
          <a:p>
            <a:r>
              <a:rPr lang="cs-CZ" sz="2400" dirty="0"/>
              <a:t>každý hlas se „vážil“ – měl hodnotu dle postavení svého majitele</a:t>
            </a:r>
          </a:p>
          <a:p>
            <a:endParaRPr lang="cs-CZ" dirty="0"/>
          </a:p>
          <a:p>
            <a:pPr lvl="1"/>
            <a:endParaRPr lang="cs-CZ" dirty="0"/>
          </a:p>
          <a:p>
            <a:pPr lvl="1"/>
            <a:endParaRPr lang="cs-CZ" dirty="0"/>
          </a:p>
          <a:p>
            <a:pPr lvl="1"/>
            <a:endParaRPr lang="cs-CZ" dirty="0"/>
          </a:p>
          <a:p>
            <a:pPr lvl="1"/>
            <a:endParaRPr lang="cs-CZ" dirty="0"/>
          </a:p>
          <a:p>
            <a:pPr lvl="1"/>
            <a:endParaRPr lang="cs-CZ" dirty="0"/>
          </a:p>
          <a:p>
            <a:pPr marL="457200" lvl="1" indent="0">
              <a:buFont typeface="Arial" panose="020B0604020202020204" pitchFamily="34" charset="0"/>
              <a:buNone/>
            </a:pPr>
            <a:endParaRPr lang="cs-CZ" dirty="0"/>
          </a:p>
          <a:p>
            <a:pPr lvl="1"/>
            <a:endParaRPr lang="cs-CZ" dirty="0"/>
          </a:p>
          <a:p>
            <a:pPr lvl="1"/>
            <a:endParaRPr lang="cs-CZ" dirty="0"/>
          </a:p>
          <a:p>
            <a:pPr lvl="1"/>
            <a:endParaRPr lang="cs-CZ" dirty="0"/>
          </a:p>
          <a:p>
            <a:pPr lvl="1"/>
            <a:endParaRPr lang="cs-CZ" dirty="0"/>
          </a:p>
          <a:p>
            <a:pPr lvl="1"/>
            <a:endParaRPr lang="cs-CZ" dirty="0"/>
          </a:p>
          <a:p>
            <a:pPr lvl="1"/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2E32B08-A8BD-4866-9605-76517DA1F2C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17989" y="332029"/>
            <a:ext cx="2814379" cy="2814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84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Graphic spid="9" grpId="0">
        <p:bldAsOne/>
      </p:bldGraphic>
      <p:bldP spid="11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C45DD1E7-0860-4C66-9FD3-F16976CEB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cs-CZ" sz="5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 SE REVOLUCÍ ZMĚNILO?</a:t>
            </a:r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EF60122A-46E3-4E00-94C6-2EA4D3E63E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872899"/>
            <a:ext cx="5452844" cy="3752208"/>
          </a:xfrm>
        </p:spPr>
        <p:txBody>
          <a:bodyPr>
            <a:normAutofit fontScale="92500" lnSpcReduction="10000"/>
          </a:bodyPr>
          <a:lstStyle/>
          <a:p>
            <a:pPr lvl="1"/>
            <a:r>
              <a:rPr lang="cs-CZ" sz="2600" dirty="0"/>
              <a:t>církev ztratila z velké části moc a majetek</a:t>
            </a:r>
          </a:p>
          <a:p>
            <a:pPr lvl="1"/>
            <a:r>
              <a:rPr lang="cs-CZ" sz="2600" dirty="0"/>
              <a:t>většina klášterů a kostelů – vydrancována</a:t>
            </a:r>
          </a:p>
          <a:p>
            <a:pPr lvl="1"/>
            <a:r>
              <a:rPr lang="cs-CZ" sz="2600" dirty="0"/>
              <a:t>upadalo hospodářství, kultura i vzdělání</a:t>
            </a:r>
          </a:p>
          <a:p>
            <a:pPr lvl="1"/>
            <a:r>
              <a:rPr lang="cs-CZ" sz="2600" dirty="0"/>
              <a:t>zpřetrhané vazby Zemí koruny české na okolní země</a:t>
            </a:r>
          </a:p>
          <a:p>
            <a:pPr lvl="1"/>
            <a:r>
              <a:rPr lang="cs-CZ" sz="2600" dirty="0"/>
              <a:t>+ HUSITSTVÍ - první pokus o spravedlivé uspořádání společnosti v Evropě</a:t>
            </a:r>
            <a:endParaRPr lang="cs-CZ" dirty="0"/>
          </a:p>
          <a:p>
            <a:pPr lvl="1"/>
            <a:endParaRPr lang="cs-CZ" dirty="0"/>
          </a:p>
          <a:p>
            <a:pPr lvl="1"/>
            <a:endParaRPr lang="cs-CZ" dirty="0"/>
          </a:p>
          <a:p>
            <a:pPr lvl="1"/>
            <a:endParaRPr lang="cs-CZ" dirty="0"/>
          </a:p>
          <a:p>
            <a:pPr lvl="1"/>
            <a:endParaRPr lang="cs-CZ" dirty="0"/>
          </a:p>
          <a:p>
            <a:pPr lvl="1"/>
            <a:endParaRPr lang="cs-CZ" dirty="0"/>
          </a:p>
          <a:p>
            <a:endParaRPr lang="cs-CZ" sz="2400" dirty="0"/>
          </a:p>
          <a:p>
            <a:endParaRPr lang="cs-CZ" sz="2400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1E492319-0592-45D3-8BA7-E77D33B33D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039" r="7477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176981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C3D4FAD-7F62-489C-AB4B-82A833F9C4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329184"/>
            <a:ext cx="6251110" cy="1783080"/>
          </a:xfrm>
        </p:spPr>
        <p:txBody>
          <a:bodyPr anchor="b">
            <a:normAutofit/>
          </a:bodyPr>
          <a:lstStyle/>
          <a:p>
            <a:r>
              <a:rPr lang="cs-CZ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ZJEDNODUŠENÍ PRAVOPISU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B5ACF83F-0063-40A5-AA68-0F778023682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" b="1831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1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556CDB4-41DF-44FB-AC9E-7A7ECA19D5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90289" y="2706624"/>
            <a:ext cx="6558583" cy="3822192"/>
          </a:xfrm>
        </p:spPr>
        <p:txBody>
          <a:bodyPr>
            <a:noAutofit/>
          </a:bodyPr>
          <a:lstStyle/>
          <a:p>
            <a:r>
              <a:rPr lang="cs-CZ" sz="2000" dirty="0"/>
              <a:t>rozšíření češtiny jako jazyka společnosti napříč jejími vrstvami </a:t>
            </a:r>
          </a:p>
          <a:p>
            <a:r>
              <a:rPr lang="cs-CZ" sz="2000" dirty="0"/>
              <a:t>i díky zjednodušení pravopisu → Jan Hus</a:t>
            </a:r>
          </a:p>
          <a:p>
            <a:r>
              <a:rPr lang="cs-CZ" sz="2000" dirty="0"/>
              <a:t>místo spřežek a zdvojených písmen začal používat tzv. diakritická znaménka (háčky a čárky, dřív se nazývaly „nabodeníčka“)</a:t>
            </a:r>
          </a:p>
          <a:p>
            <a:r>
              <a:rPr lang="cs-CZ" sz="2000" dirty="0" err="1"/>
              <a:t>czas</a:t>
            </a:r>
            <a:r>
              <a:rPr lang="cs-CZ" sz="2000" dirty="0"/>
              <a:t> =    ?</a:t>
            </a:r>
          </a:p>
          <a:p>
            <a:r>
              <a:rPr lang="cs-CZ" sz="2000" dirty="0" err="1"/>
              <a:t>rzyeka</a:t>
            </a:r>
            <a:r>
              <a:rPr lang="cs-CZ" sz="2000" dirty="0"/>
              <a:t> =  ?</a:t>
            </a:r>
          </a:p>
          <a:p>
            <a:r>
              <a:rPr lang="cs-CZ" sz="2000" dirty="0" err="1"/>
              <a:t>nassye</a:t>
            </a:r>
            <a:r>
              <a:rPr lang="cs-CZ" sz="2000" dirty="0"/>
              <a:t> =  ?</a:t>
            </a:r>
          </a:p>
          <a:p>
            <a:r>
              <a:rPr lang="cs-CZ" sz="2000" dirty="0"/>
              <a:t>dlouhé samohlásky označoval čárkou, měkké souhlásky tečkou – psána rychle =&gt; vznikl háček</a:t>
            </a:r>
          </a:p>
        </p:txBody>
      </p:sp>
    </p:spTree>
    <p:extLst>
      <p:ext uri="{BB962C8B-B14F-4D97-AF65-F5344CB8AC3E}">
        <p14:creationId xmlns:p14="http://schemas.microsoft.com/office/powerpoint/2010/main" val="3433885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3BC9A673-C9AE-468B-B039-131D05A3689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t="9639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76BD355C-2925-4BD7-B805-C5F6DB4019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cs-CZ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Sečteno podtrženo – co přinesla revoluce?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B0704E3-4EC0-4EEB-AE4B-B0365442F4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rgbClr val="FFFFFF"/>
                </a:solidFill>
              </a:rPr>
              <a:t>vzniká nová česká církev - kališnická </a:t>
            </a:r>
          </a:p>
          <a:p>
            <a:r>
              <a:rPr lang="cs-CZ" dirty="0">
                <a:solidFill>
                  <a:srgbClr val="FFFFFF"/>
                </a:solidFill>
              </a:rPr>
              <a:t>vzrůst vlivu stavu měšťanů (ve sněmu)</a:t>
            </a:r>
          </a:p>
          <a:p>
            <a:r>
              <a:rPr lang="cs-CZ" dirty="0">
                <a:solidFill>
                  <a:srgbClr val="FFFFFF"/>
                </a:solidFill>
              </a:rPr>
              <a:t>ústup moci duchovenstva</a:t>
            </a:r>
          </a:p>
          <a:p>
            <a:r>
              <a:rPr lang="cs-CZ" dirty="0">
                <a:solidFill>
                  <a:srgbClr val="FFFFFF"/>
                </a:solidFill>
              </a:rPr>
              <a:t>rozšíření češtiny</a:t>
            </a:r>
          </a:p>
          <a:p>
            <a:r>
              <a:rPr lang="cs-CZ" dirty="0">
                <a:solidFill>
                  <a:srgbClr val="FFFFFF"/>
                </a:solidFill>
              </a:rPr>
              <a:t>posílení národního sebevědomí =&gt; schopnost uhájit zemi </a:t>
            </a:r>
          </a:p>
          <a:p>
            <a:pPr lvl="1"/>
            <a:r>
              <a:rPr lang="cs-CZ" dirty="0">
                <a:solidFill>
                  <a:srgbClr val="FFFFFF"/>
                </a:solidFill>
              </a:rPr>
              <a:t>inspirace pro umělce: Fr. Palacký, A. Jirásek, J. Vrchlický, M. Aleš, A. Dvořák,…</a:t>
            </a:r>
          </a:p>
        </p:txBody>
      </p:sp>
    </p:spTree>
    <p:extLst>
      <p:ext uri="{BB962C8B-B14F-4D97-AF65-F5344CB8AC3E}">
        <p14:creationId xmlns:p14="http://schemas.microsoft.com/office/powerpoint/2010/main" val="22896202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06FA26B-E874-4552-95A7-46D4754AEF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5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 a králem je Zikmund </a:t>
            </a:r>
            <a:r>
              <a:rPr lang="cs-CZ" sz="5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</a:t>
            </a:r>
            <a:endParaRPr lang="cs-CZ" sz="5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2" descr="Zikmund Lucemburský | Panovnici.cz">
            <a:extLst>
              <a:ext uri="{FF2B5EF4-FFF2-40B4-BE49-F238E27FC236}">
                <a16:creationId xmlns:a16="http://schemas.microsoft.com/office/drawing/2014/main" id="{4BDBB69E-DF5E-41ED-9DF3-3A075084DE7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5064" y="2525575"/>
            <a:ext cx="2038350" cy="305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ástupný obsah 2">
            <a:extLst>
              <a:ext uri="{FF2B5EF4-FFF2-40B4-BE49-F238E27FC236}">
                <a16:creationId xmlns:a16="http://schemas.microsoft.com/office/drawing/2014/main" id="{3B89E463-4B42-4B02-9298-16DD1103D2C1}"/>
              </a:ext>
            </a:extLst>
          </p:cNvPr>
          <p:cNvSpPr txBox="1">
            <a:spLocks/>
          </p:cNvSpPr>
          <p:nvPr/>
        </p:nvSpPr>
        <p:spPr>
          <a:xfrm>
            <a:off x="1057481" y="2143241"/>
            <a:ext cx="7482837" cy="38221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/>
              <a:t>dočkal se v roce 1420 na čas – odvolán – a pak až v roce 1436 </a:t>
            </a:r>
          </a:p>
          <a:p>
            <a:r>
              <a:rPr lang="cs-CZ" dirty="0"/>
              <a:t>(1433 dokonce korunován římským císařem)</a:t>
            </a:r>
            <a:endParaRPr lang="cs-CZ" sz="2400" dirty="0"/>
          </a:p>
          <a:p>
            <a:r>
              <a:rPr lang="cs-CZ" dirty="0"/>
              <a:t>po roce oficiální vlády však umírá</a:t>
            </a:r>
          </a:p>
          <a:p>
            <a:r>
              <a:rPr lang="cs-CZ" dirty="0"/>
              <a:t>stihne ale vdát svou jedinou dceru za </a:t>
            </a:r>
            <a:r>
              <a:rPr lang="cs-CZ" dirty="0">
                <a:solidFill>
                  <a:srgbClr val="FF0000"/>
                </a:solidFill>
              </a:rPr>
              <a:t>Albrechta Habsburského</a:t>
            </a:r>
            <a:r>
              <a:rPr lang="cs-CZ" dirty="0"/>
              <a:t>, jehož byl poručníkem </a:t>
            </a:r>
            <a:endParaRPr lang="cs-CZ" sz="2000" dirty="0"/>
          </a:p>
          <a:p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2869493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0A15F9F-9A93-4F15-8DF2-818D62ADC6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5353" y="1237672"/>
            <a:ext cx="3234018" cy="210249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9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VIDEOOO </a:t>
            </a:r>
            <a:r>
              <a:rPr lang="en-US" sz="59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  <a:sym typeface="Wingdings" panose="05000000000000000000" pitchFamily="2" charset="2"/>
              </a:rPr>
              <a:t></a:t>
            </a:r>
            <a:endParaRPr lang="en-US" sz="59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0748966-D13A-46E7-9CAC-A88EA38C28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5353" y="3646924"/>
            <a:ext cx="3443066" cy="1892741"/>
          </a:xfrm>
        </p:spPr>
        <p:txBody>
          <a:bodyPr vert="horz" lIns="91440" tIns="45720" rIns="91440" bIns="45720" rtlCol="0" anchor="t">
            <a:normAutofit fontScale="55000" lnSpcReduction="20000"/>
          </a:bodyPr>
          <a:lstStyle/>
          <a:p>
            <a:pPr algn="ctr">
              <a:lnSpc>
                <a:spcPct val="170000"/>
              </a:lnSpc>
            </a:pPr>
            <a:r>
              <a:rPr lang="cs-CZ" dirty="0">
                <a:hlinkClick r:id="rId2"/>
              </a:rPr>
              <a:t>Jak dokázal Jan Žižka velet husitům úplně slepý? – YouTube</a:t>
            </a:r>
            <a:endParaRPr lang="cs-CZ" dirty="0"/>
          </a:p>
          <a:p>
            <a:pPr algn="ctr">
              <a:lnSpc>
                <a:spcPct val="170000"/>
              </a:lnSpc>
            </a:pPr>
            <a:r>
              <a:rPr lang="cs-CZ" dirty="0">
                <a:hlinkClick r:id="rId3"/>
              </a:rPr>
              <a:t>Byl Zikmund Lucemburský skutečně proradným králem? - YouTube</a:t>
            </a:r>
            <a:endParaRPr lang="en-US" kern="1200" dirty="0">
              <a:solidFill>
                <a:schemeClr val="tx1">
                  <a:alpha val="60000"/>
                </a:schemeClr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73EF58AB-3D3C-473F-838E-1A0826E9B9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6251" y="1423019"/>
            <a:ext cx="6631341" cy="4011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691512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</TotalTime>
  <Words>319</Words>
  <Application>Microsoft Office PowerPoint</Application>
  <PresentationFormat>Širokoúhlá obrazovka</PresentationFormat>
  <Paragraphs>73</Paragraphs>
  <Slides>7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Motiv Office</vt:lpstr>
      <vt:lpstr>ČESKÉ ZEMĚ PO HUSITSKÝCH VÁLKÁCH</vt:lpstr>
      <vt:lpstr>CO SE REVOLUCÍ ZMĚNILO?</vt:lpstr>
      <vt:lpstr>CO SE REVOLUCÍ ZMĚNILO?</vt:lpstr>
      <vt:lpstr>ZJEDNODUŠENÍ PRAVOPISU</vt:lpstr>
      <vt:lpstr>Sečteno podtrženo – co přinesla revoluce?</vt:lpstr>
      <vt:lpstr>… a králem je Zikmund </vt:lpstr>
      <vt:lpstr>VIDEOOO 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ČESKÉ ZEMĚ PO HUSITSKÝCH VÁLKÁCH</dc:title>
  <dc:creator>Havlátová, Kateřina</dc:creator>
  <cp:lastModifiedBy>Havlátová, Kateřina</cp:lastModifiedBy>
  <cp:revision>1</cp:revision>
  <dcterms:created xsi:type="dcterms:W3CDTF">2023-03-19T19:12:02Z</dcterms:created>
  <dcterms:modified xsi:type="dcterms:W3CDTF">2023-03-19T19:53:41Z</dcterms:modified>
</cp:coreProperties>
</file>