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0C10D1-7244-4679-8DF2-5895A3C6534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F3D0126-536B-4036-A027-05A3B617A710}">
      <dgm:prSet/>
      <dgm:spPr/>
      <dgm:t>
        <a:bodyPr/>
        <a:lstStyle/>
        <a:p>
          <a:r>
            <a:rPr lang="cs-CZ" baseline="0"/>
            <a:t>Jak se nazývá v češtině dílo VITA CAROLI? </a:t>
          </a:r>
          <a:endParaRPr lang="en-US"/>
        </a:p>
      </dgm:t>
    </dgm:pt>
    <dgm:pt modelId="{37A8E024-490F-41E1-9AC5-4B194CA0B618}" type="parTrans" cxnId="{A77702AC-3DB9-4EF1-A8ED-D92FDE70DBAD}">
      <dgm:prSet/>
      <dgm:spPr/>
      <dgm:t>
        <a:bodyPr/>
        <a:lstStyle/>
        <a:p>
          <a:endParaRPr lang="en-US"/>
        </a:p>
      </dgm:t>
    </dgm:pt>
    <dgm:pt modelId="{715E415C-7B9B-4D2F-BD71-CAD600BDAA1A}" type="sibTrans" cxnId="{A77702AC-3DB9-4EF1-A8ED-D92FDE70DBAD}">
      <dgm:prSet/>
      <dgm:spPr/>
      <dgm:t>
        <a:bodyPr/>
        <a:lstStyle/>
        <a:p>
          <a:endParaRPr lang="en-US"/>
        </a:p>
      </dgm:t>
    </dgm:pt>
    <dgm:pt modelId="{2F111886-1FDD-463B-B7AF-1B27A2D383DC}">
      <dgm:prSet/>
      <dgm:spPr/>
      <dgm:t>
        <a:bodyPr/>
        <a:lstStyle/>
        <a:p>
          <a:r>
            <a:rPr lang="cs-CZ" baseline="0"/>
            <a:t>Jakým jazykem bylo původně napsáno? </a:t>
          </a:r>
          <a:endParaRPr lang="en-US"/>
        </a:p>
      </dgm:t>
    </dgm:pt>
    <dgm:pt modelId="{DF8B92EF-F8E8-4992-9878-FA22FB0E9DA9}" type="parTrans" cxnId="{F297FBB5-92EC-46FC-B60D-5E8D3F5C9A0E}">
      <dgm:prSet/>
      <dgm:spPr/>
      <dgm:t>
        <a:bodyPr/>
        <a:lstStyle/>
        <a:p>
          <a:endParaRPr lang="en-US"/>
        </a:p>
      </dgm:t>
    </dgm:pt>
    <dgm:pt modelId="{192C2781-7C3B-4F3F-BEA7-A59B67C8E02F}" type="sibTrans" cxnId="{F297FBB5-92EC-46FC-B60D-5E8D3F5C9A0E}">
      <dgm:prSet/>
      <dgm:spPr/>
      <dgm:t>
        <a:bodyPr/>
        <a:lstStyle/>
        <a:p>
          <a:endParaRPr lang="en-US"/>
        </a:p>
      </dgm:t>
    </dgm:pt>
    <dgm:pt modelId="{B683D9A9-B92A-428F-B9AB-EA3CAE27BDA9}">
      <dgm:prSet/>
      <dgm:spPr/>
      <dgm:t>
        <a:bodyPr/>
        <a:lstStyle/>
        <a:p>
          <a:r>
            <a:rPr lang="cs-CZ" baseline="0"/>
            <a:t>Co je autobiografie? </a:t>
          </a:r>
          <a:endParaRPr lang="en-US"/>
        </a:p>
      </dgm:t>
    </dgm:pt>
    <dgm:pt modelId="{D5808217-D036-4982-B744-8D5BA086943D}" type="parTrans" cxnId="{9821CD35-22DD-4B10-A647-B141A5280DD5}">
      <dgm:prSet/>
      <dgm:spPr/>
      <dgm:t>
        <a:bodyPr/>
        <a:lstStyle/>
        <a:p>
          <a:endParaRPr lang="en-US"/>
        </a:p>
      </dgm:t>
    </dgm:pt>
    <dgm:pt modelId="{BEE61C44-FF99-4FA5-B363-E5CD28FF1719}" type="sibTrans" cxnId="{9821CD35-22DD-4B10-A647-B141A5280DD5}">
      <dgm:prSet/>
      <dgm:spPr/>
      <dgm:t>
        <a:bodyPr/>
        <a:lstStyle/>
        <a:p>
          <a:endParaRPr lang="en-US"/>
        </a:p>
      </dgm:t>
    </dgm:pt>
    <dgm:pt modelId="{AA1E83BD-ED76-46BE-A65B-3F057CC94003}">
      <dgm:prSet/>
      <dgm:spPr/>
      <dgm:t>
        <a:bodyPr/>
        <a:lstStyle/>
        <a:p>
          <a:r>
            <a:rPr lang="cs-CZ" baseline="0"/>
            <a:t>Co se může odrážet v jejím pozadí? </a:t>
          </a:r>
          <a:endParaRPr lang="en-US"/>
        </a:p>
      </dgm:t>
    </dgm:pt>
    <dgm:pt modelId="{BE37D37B-BB35-4C03-BB93-567ECFA5B588}" type="parTrans" cxnId="{13531541-C193-4945-94E1-5AF031C12228}">
      <dgm:prSet/>
      <dgm:spPr/>
      <dgm:t>
        <a:bodyPr/>
        <a:lstStyle/>
        <a:p>
          <a:endParaRPr lang="en-US"/>
        </a:p>
      </dgm:t>
    </dgm:pt>
    <dgm:pt modelId="{34A9FC82-1597-4039-955D-1977741A99BE}" type="sibTrans" cxnId="{13531541-C193-4945-94E1-5AF031C12228}">
      <dgm:prSet/>
      <dgm:spPr/>
      <dgm:t>
        <a:bodyPr/>
        <a:lstStyle/>
        <a:p>
          <a:endParaRPr lang="en-US"/>
        </a:p>
      </dgm:t>
    </dgm:pt>
    <dgm:pt modelId="{AE747E43-3429-4D12-B51A-988F23B753CD}" type="pres">
      <dgm:prSet presAssocID="{B90C10D1-7244-4679-8DF2-5895A3C6534D}" presName="vert0" presStyleCnt="0">
        <dgm:presLayoutVars>
          <dgm:dir/>
          <dgm:animOne val="branch"/>
          <dgm:animLvl val="lvl"/>
        </dgm:presLayoutVars>
      </dgm:prSet>
      <dgm:spPr/>
    </dgm:pt>
    <dgm:pt modelId="{A07FB5D6-8FE6-489E-9CD5-F5081579A79F}" type="pres">
      <dgm:prSet presAssocID="{BF3D0126-536B-4036-A027-05A3B617A710}" presName="thickLine" presStyleLbl="alignNode1" presStyleIdx="0" presStyleCnt="4"/>
      <dgm:spPr/>
    </dgm:pt>
    <dgm:pt modelId="{D06CB74D-C13D-4206-A78A-3799104695A8}" type="pres">
      <dgm:prSet presAssocID="{BF3D0126-536B-4036-A027-05A3B617A710}" presName="horz1" presStyleCnt="0"/>
      <dgm:spPr/>
    </dgm:pt>
    <dgm:pt modelId="{4DD5A557-41FC-46B8-9DF3-CDFDBCE720BB}" type="pres">
      <dgm:prSet presAssocID="{BF3D0126-536B-4036-A027-05A3B617A710}" presName="tx1" presStyleLbl="revTx" presStyleIdx="0" presStyleCnt="4"/>
      <dgm:spPr/>
    </dgm:pt>
    <dgm:pt modelId="{E1EDD0BA-DB18-491B-8285-FBC3E955412A}" type="pres">
      <dgm:prSet presAssocID="{BF3D0126-536B-4036-A027-05A3B617A710}" presName="vert1" presStyleCnt="0"/>
      <dgm:spPr/>
    </dgm:pt>
    <dgm:pt modelId="{748B3F4B-BF21-4116-862F-807308C2CE14}" type="pres">
      <dgm:prSet presAssocID="{2F111886-1FDD-463B-B7AF-1B27A2D383DC}" presName="thickLine" presStyleLbl="alignNode1" presStyleIdx="1" presStyleCnt="4"/>
      <dgm:spPr/>
    </dgm:pt>
    <dgm:pt modelId="{DD8CE311-A0C7-423B-A2FB-C2CE53BD7BC3}" type="pres">
      <dgm:prSet presAssocID="{2F111886-1FDD-463B-B7AF-1B27A2D383DC}" presName="horz1" presStyleCnt="0"/>
      <dgm:spPr/>
    </dgm:pt>
    <dgm:pt modelId="{9C3550CF-4119-4A04-A5C6-857AC42034D2}" type="pres">
      <dgm:prSet presAssocID="{2F111886-1FDD-463B-B7AF-1B27A2D383DC}" presName="tx1" presStyleLbl="revTx" presStyleIdx="1" presStyleCnt="4"/>
      <dgm:spPr/>
    </dgm:pt>
    <dgm:pt modelId="{B4101DE1-D7EE-4AB2-938B-68EC7C9A76A3}" type="pres">
      <dgm:prSet presAssocID="{2F111886-1FDD-463B-B7AF-1B27A2D383DC}" presName="vert1" presStyleCnt="0"/>
      <dgm:spPr/>
    </dgm:pt>
    <dgm:pt modelId="{CE507867-30C7-4180-A163-6D50694FCAC2}" type="pres">
      <dgm:prSet presAssocID="{B683D9A9-B92A-428F-B9AB-EA3CAE27BDA9}" presName="thickLine" presStyleLbl="alignNode1" presStyleIdx="2" presStyleCnt="4"/>
      <dgm:spPr/>
    </dgm:pt>
    <dgm:pt modelId="{BA6DF802-AEE3-4BAB-B8F6-F3905D581170}" type="pres">
      <dgm:prSet presAssocID="{B683D9A9-B92A-428F-B9AB-EA3CAE27BDA9}" presName="horz1" presStyleCnt="0"/>
      <dgm:spPr/>
    </dgm:pt>
    <dgm:pt modelId="{7542F3FF-E83E-47B6-A1A8-65853C8460EB}" type="pres">
      <dgm:prSet presAssocID="{B683D9A9-B92A-428F-B9AB-EA3CAE27BDA9}" presName="tx1" presStyleLbl="revTx" presStyleIdx="2" presStyleCnt="4"/>
      <dgm:spPr/>
    </dgm:pt>
    <dgm:pt modelId="{8C6CF899-B77D-4308-8A41-44432181DDA9}" type="pres">
      <dgm:prSet presAssocID="{B683D9A9-B92A-428F-B9AB-EA3CAE27BDA9}" presName="vert1" presStyleCnt="0"/>
      <dgm:spPr/>
    </dgm:pt>
    <dgm:pt modelId="{7B62C5C8-C184-4288-9896-8FAF6A64054B}" type="pres">
      <dgm:prSet presAssocID="{AA1E83BD-ED76-46BE-A65B-3F057CC94003}" presName="thickLine" presStyleLbl="alignNode1" presStyleIdx="3" presStyleCnt="4"/>
      <dgm:spPr/>
    </dgm:pt>
    <dgm:pt modelId="{64388FAD-C818-408F-A0D1-ABA933482E92}" type="pres">
      <dgm:prSet presAssocID="{AA1E83BD-ED76-46BE-A65B-3F057CC94003}" presName="horz1" presStyleCnt="0"/>
      <dgm:spPr/>
    </dgm:pt>
    <dgm:pt modelId="{986B865A-2DE8-44E3-97E3-D50CD4010180}" type="pres">
      <dgm:prSet presAssocID="{AA1E83BD-ED76-46BE-A65B-3F057CC94003}" presName="tx1" presStyleLbl="revTx" presStyleIdx="3" presStyleCnt="4"/>
      <dgm:spPr/>
    </dgm:pt>
    <dgm:pt modelId="{339CDBE6-CB51-4803-ABA6-4862B112CD6C}" type="pres">
      <dgm:prSet presAssocID="{AA1E83BD-ED76-46BE-A65B-3F057CC94003}" presName="vert1" presStyleCnt="0"/>
      <dgm:spPr/>
    </dgm:pt>
  </dgm:ptLst>
  <dgm:cxnLst>
    <dgm:cxn modelId="{D94BE804-368D-4631-81A4-6144AD60383A}" type="presOf" srcId="{BF3D0126-536B-4036-A027-05A3B617A710}" destId="{4DD5A557-41FC-46B8-9DF3-CDFDBCE720BB}" srcOrd="0" destOrd="0" presId="urn:microsoft.com/office/officeart/2008/layout/LinedList"/>
    <dgm:cxn modelId="{7D014911-6CBF-48D7-9F83-1B11C13BBBCC}" type="presOf" srcId="{2F111886-1FDD-463B-B7AF-1B27A2D383DC}" destId="{9C3550CF-4119-4A04-A5C6-857AC42034D2}" srcOrd="0" destOrd="0" presId="urn:microsoft.com/office/officeart/2008/layout/LinedList"/>
    <dgm:cxn modelId="{9821CD35-22DD-4B10-A647-B141A5280DD5}" srcId="{B90C10D1-7244-4679-8DF2-5895A3C6534D}" destId="{B683D9A9-B92A-428F-B9AB-EA3CAE27BDA9}" srcOrd="2" destOrd="0" parTransId="{D5808217-D036-4982-B744-8D5BA086943D}" sibTransId="{BEE61C44-FF99-4FA5-B363-E5CD28FF1719}"/>
    <dgm:cxn modelId="{13531541-C193-4945-94E1-5AF031C12228}" srcId="{B90C10D1-7244-4679-8DF2-5895A3C6534D}" destId="{AA1E83BD-ED76-46BE-A65B-3F057CC94003}" srcOrd="3" destOrd="0" parTransId="{BE37D37B-BB35-4C03-BB93-567ECFA5B588}" sibTransId="{34A9FC82-1597-4039-955D-1977741A99BE}"/>
    <dgm:cxn modelId="{479A6080-93F6-4D89-8E3D-0E47AB25D838}" type="presOf" srcId="{AA1E83BD-ED76-46BE-A65B-3F057CC94003}" destId="{986B865A-2DE8-44E3-97E3-D50CD4010180}" srcOrd="0" destOrd="0" presId="urn:microsoft.com/office/officeart/2008/layout/LinedList"/>
    <dgm:cxn modelId="{A77702AC-3DB9-4EF1-A8ED-D92FDE70DBAD}" srcId="{B90C10D1-7244-4679-8DF2-5895A3C6534D}" destId="{BF3D0126-536B-4036-A027-05A3B617A710}" srcOrd="0" destOrd="0" parTransId="{37A8E024-490F-41E1-9AC5-4B194CA0B618}" sibTransId="{715E415C-7B9B-4D2F-BD71-CAD600BDAA1A}"/>
    <dgm:cxn modelId="{F297FBB5-92EC-46FC-B60D-5E8D3F5C9A0E}" srcId="{B90C10D1-7244-4679-8DF2-5895A3C6534D}" destId="{2F111886-1FDD-463B-B7AF-1B27A2D383DC}" srcOrd="1" destOrd="0" parTransId="{DF8B92EF-F8E8-4992-9878-FA22FB0E9DA9}" sibTransId="{192C2781-7C3B-4F3F-BEA7-A59B67C8E02F}"/>
    <dgm:cxn modelId="{6EE8B9BD-4DF1-48C7-9858-C67759734945}" type="presOf" srcId="{B683D9A9-B92A-428F-B9AB-EA3CAE27BDA9}" destId="{7542F3FF-E83E-47B6-A1A8-65853C8460EB}" srcOrd="0" destOrd="0" presId="urn:microsoft.com/office/officeart/2008/layout/LinedList"/>
    <dgm:cxn modelId="{D0FF6EF4-E8E5-4A9D-8D65-CC386B3FC931}" type="presOf" srcId="{B90C10D1-7244-4679-8DF2-5895A3C6534D}" destId="{AE747E43-3429-4D12-B51A-988F23B753CD}" srcOrd="0" destOrd="0" presId="urn:microsoft.com/office/officeart/2008/layout/LinedList"/>
    <dgm:cxn modelId="{3216E48C-D99D-4B9C-B4F3-FBC76A324769}" type="presParOf" srcId="{AE747E43-3429-4D12-B51A-988F23B753CD}" destId="{A07FB5D6-8FE6-489E-9CD5-F5081579A79F}" srcOrd="0" destOrd="0" presId="urn:microsoft.com/office/officeart/2008/layout/LinedList"/>
    <dgm:cxn modelId="{59A85F66-0ACB-469F-BCFA-D6716005873D}" type="presParOf" srcId="{AE747E43-3429-4D12-B51A-988F23B753CD}" destId="{D06CB74D-C13D-4206-A78A-3799104695A8}" srcOrd="1" destOrd="0" presId="urn:microsoft.com/office/officeart/2008/layout/LinedList"/>
    <dgm:cxn modelId="{AED20F43-B267-425D-B964-E544A32B96E0}" type="presParOf" srcId="{D06CB74D-C13D-4206-A78A-3799104695A8}" destId="{4DD5A557-41FC-46B8-9DF3-CDFDBCE720BB}" srcOrd="0" destOrd="0" presId="urn:microsoft.com/office/officeart/2008/layout/LinedList"/>
    <dgm:cxn modelId="{78822A1F-60E4-460E-A9B5-559A0F958DBC}" type="presParOf" srcId="{D06CB74D-C13D-4206-A78A-3799104695A8}" destId="{E1EDD0BA-DB18-491B-8285-FBC3E955412A}" srcOrd="1" destOrd="0" presId="urn:microsoft.com/office/officeart/2008/layout/LinedList"/>
    <dgm:cxn modelId="{5719407D-0F8C-4E6C-A1B0-9032585B1E48}" type="presParOf" srcId="{AE747E43-3429-4D12-B51A-988F23B753CD}" destId="{748B3F4B-BF21-4116-862F-807308C2CE14}" srcOrd="2" destOrd="0" presId="urn:microsoft.com/office/officeart/2008/layout/LinedList"/>
    <dgm:cxn modelId="{DB65F52E-3FF8-4BB0-9449-579462AD2431}" type="presParOf" srcId="{AE747E43-3429-4D12-B51A-988F23B753CD}" destId="{DD8CE311-A0C7-423B-A2FB-C2CE53BD7BC3}" srcOrd="3" destOrd="0" presId="urn:microsoft.com/office/officeart/2008/layout/LinedList"/>
    <dgm:cxn modelId="{52CB9E1F-175F-432B-89F6-34E8464DB7DE}" type="presParOf" srcId="{DD8CE311-A0C7-423B-A2FB-C2CE53BD7BC3}" destId="{9C3550CF-4119-4A04-A5C6-857AC42034D2}" srcOrd="0" destOrd="0" presId="urn:microsoft.com/office/officeart/2008/layout/LinedList"/>
    <dgm:cxn modelId="{D5A4D5A1-8A48-4777-AE80-3C49D51E87BB}" type="presParOf" srcId="{DD8CE311-A0C7-423B-A2FB-C2CE53BD7BC3}" destId="{B4101DE1-D7EE-4AB2-938B-68EC7C9A76A3}" srcOrd="1" destOrd="0" presId="urn:microsoft.com/office/officeart/2008/layout/LinedList"/>
    <dgm:cxn modelId="{21CA867C-5A63-466C-873B-1AF005C36F65}" type="presParOf" srcId="{AE747E43-3429-4D12-B51A-988F23B753CD}" destId="{CE507867-30C7-4180-A163-6D50694FCAC2}" srcOrd="4" destOrd="0" presId="urn:microsoft.com/office/officeart/2008/layout/LinedList"/>
    <dgm:cxn modelId="{3028CDE5-64CA-49C5-95D2-3F8DC69DC043}" type="presParOf" srcId="{AE747E43-3429-4D12-B51A-988F23B753CD}" destId="{BA6DF802-AEE3-4BAB-B8F6-F3905D581170}" srcOrd="5" destOrd="0" presId="urn:microsoft.com/office/officeart/2008/layout/LinedList"/>
    <dgm:cxn modelId="{A83B41AB-DF40-4DE3-8759-8FECE8AF27CB}" type="presParOf" srcId="{BA6DF802-AEE3-4BAB-B8F6-F3905D581170}" destId="{7542F3FF-E83E-47B6-A1A8-65853C8460EB}" srcOrd="0" destOrd="0" presId="urn:microsoft.com/office/officeart/2008/layout/LinedList"/>
    <dgm:cxn modelId="{CFE528F8-BA91-4849-AB91-20A327CBCF03}" type="presParOf" srcId="{BA6DF802-AEE3-4BAB-B8F6-F3905D581170}" destId="{8C6CF899-B77D-4308-8A41-44432181DDA9}" srcOrd="1" destOrd="0" presId="urn:microsoft.com/office/officeart/2008/layout/LinedList"/>
    <dgm:cxn modelId="{F87728DB-0E40-45E2-A7C3-661CCAFF86FD}" type="presParOf" srcId="{AE747E43-3429-4D12-B51A-988F23B753CD}" destId="{7B62C5C8-C184-4288-9896-8FAF6A64054B}" srcOrd="6" destOrd="0" presId="urn:microsoft.com/office/officeart/2008/layout/LinedList"/>
    <dgm:cxn modelId="{B642FF94-FC3B-4B4C-9F06-1C9B482DF8A3}" type="presParOf" srcId="{AE747E43-3429-4D12-B51A-988F23B753CD}" destId="{64388FAD-C818-408F-A0D1-ABA933482E92}" srcOrd="7" destOrd="0" presId="urn:microsoft.com/office/officeart/2008/layout/LinedList"/>
    <dgm:cxn modelId="{F13E9721-5EE1-45DB-925D-9DFE19C3ED94}" type="presParOf" srcId="{64388FAD-C818-408F-A0D1-ABA933482E92}" destId="{986B865A-2DE8-44E3-97E3-D50CD4010180}" srcOrd="0" destOrd="0" presId="urn:microsoft.com/office/officeart/2008/layout/LinedList"/>
    <dgm:cxn modelId="{B8A35203-A84A-42F0-97BA-54BEB8B54892}" type="presParOf" srcId="{64388FAD-C818-408F-A0D1-ABA933482E92}" destId="{339CDBE6-CB51-4803-ABA6-4862B112CD6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DDBEF7-7050-4B36-A727-DFE2A81DB92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5ACC73D-F29C-405E-A1B0-241860709AB9}">
      <dgm:prSet/>
      <dgm:spPr/>
      <dgm:t>
        <a:bodyPr/>
        <a:lstStyle/>
        <a:p>
          <a:r>
            <a:rPr lang="cs-CZ" baseline="0"/>
            <a:t>popis, vylíčení autorovy cesty do cizích krajin</a:t>
          </a:r>
          <a:endParaRPr lang="en-US"/>
        </a:p>
      </dgm:t>
    </dgm:pt>
    <dgm:pt modelId="{96EF0AF8-4710-4549-864E-0A7764CABDFC}" type="parTrans" cxnId="{E4C6527D-C78C-4B44-8554-01ABBF542BED}">
      <dgm:prSet/>
      <dgm:spPr/>
      <dgm:t>
        <a:bodyPr/>
        <a:lstStyle/>
        <a:p>
          <a:endParaRPr lang="en-US"/>
        </a:p>
      </dgm:t>
    </dgm:pt>
    <dgm:pt modelId="{74032697-83CE-43DF-B214-40FDBBE64E9E}" type="sibTrans" cxnId="{E4C6527D-C78C-4B44-8554-01ABBF542BED}">
      <dgm:prSet/>
      <dgm:spPr/>
      <dgm:t>
        <a:bodyPr/>
        <a:lstStyle/>
        <a:p>
          <a:endParaRPr lang="en-US"/>
        </a:p>
      </dgm:t>
    </dgm:pt>
    <dgm:pt modelId="{A9C73D50-B0CE-4696-A4C6-3788E9B1E6B0}">
      <dgm:prSet/>
      <dgm:spPr/>
      <dgm:t>
        <a:bodyPr/>
        <a:lstStyle/>
        <a:p>
          <a:r>
            <a:rPr lang="cs-CZ" baseline="0"/>
            <a:t>vlastní pocity, postřehy a zážitky </a:t>
          </a:r>
          <a:endParaRPr lang="en-US"/>
        </a:p>
      </dgm:t>
    </dgm:pt>
    <dgm:pt modelId="{F2278906-E51D-4D5D-9971-CA400704442C}" type="parTrans" cxnId="{DE25F3A3-019F-4234-AD09-1558F14A70D0}">
      <dgm:prSet/>
      <dgm:spPr/>
      <dgm:t>
        <a:bodyPr/>
        <a:lstStyle/>
        <a:p>
          <a:endParaRPr lang="en-US"/>
        </a:p>
      </dgm:t>
    </dgm:pt>
    <dgm:pt modelId="{F62CCCAE-94CE-44CC-A271-26AC9E178E4F}" type="sibTrans" cxnId="{DE25F3A3-019F-4234-AD09-1558F14A70D0}">
      <dgm:prSet/>
      <dgm:spPr/>
      <dgm:t>
        <a:bodyPr/>
        <a:lstStyle/>
        <a:p>
          <a:endParaRPr lang="en-US"/>
        </a:p>
      </dgm:t>
    </dgm:pt>
    <dgm:pt modelId="{8D5B53DD-23B2-4202-928D-E653F0D9B20C}" type="pres">
      <dgm:prSet presAssocID="{74DDBEF7-7050-4B36-A727-DFE2A81DB92B}" presName="root" presStyleCnt="0">
        <dgm:presLayoutVars>
          <dgm:dir/>
          <dgm:resizeHandles val="exact"/>
        </dgm:presLayoutVars>
      </dgm:prSet>
      <dgm:spPr/>
    </dgm:pt>
    <dgm:pt modelId="{9198B939-22BA-4796-BB22-C415E2AB5055}" type="pres">
      <dgm:prSet presAssocID="{F5ACC73D-F29C-405E-A1B0-241860709AB9}" presName="compNode" presStyleCnt="0"/>
      <dgm:spPr/>
    </dgm:pt>
    <dgm:pt modelId="{CF3A2861-B794-40E1-925E-ECDB1F9BA673}" type="pres">
      <dgm:prSet presAssocID="{F5ACC73D-F29C-405E-A1B0-241860709AB9}" presName="bgRect" presStyleLbl="bgShp" presStyleIdx="0" presStyleCnt="2"/>
      <dgm:spPr/>
    </dgm:pt>
    <dgm:pt modelId="{079A99A8-8E29-4964-8759-4EFA9A2D9368}" type="pres">
      <dgm:prSet presAssocID="{F5ACC73D-F29C-405E-A1B0-241860709AB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lak"/>
        </a:ext>
      </dgm:extLst>
    </dgm:pt>
    <dgm:pt modelId="{D22D37BB-24F7-421A-B337-E15B18314F79}" type="pres">
      <dgm:prSet presAssocID="{F5ACC73D-F29C-405E-A1B0-241860709AB9}" presName="spaceRect" presStyleCnt="0"/>
      <dgm:spPr/>
    </dgm:pt>
    <dgm:pt modelId="{266006CF-3B7E-4CAB-86AD-43541C7A8C7D}" type="pres">
      <dgm:prSet presAssocID="{F5ACC73D-F29C-405E-A1B0-241860709AB9}" presName="parTx" presStyleLbl="revTx" presStyleIdx="0" presStyleCnt="2">
        <dgm:presLayoutVars>
          <dgm:chMax val="0"/>
          <dgm:chPref val="0"/>
        </dgm:presLayoutVars>
      </dgm:prSet>
      <dgm:spPr/>
    </dgm:pt>
    <dgm:pt modelId="{900BF1F0-294D-4B1E-9735-02C9081A5DD6}" type="pres">
      <dgm:prSet presAssocID="{74032697-83CE-43DF-B214-40FDBBE64E9E}" presName="sibTrans" presStyleCnt="0"/>
      <dgm:spPr/>
    </dgm:pt>
    <dgm:pt modelId="{E02C1F62-2C36-4237-93D5-6CABCD57BA64}" type="pres">
      <dgm:prSet presAssocID="{A9C73D50-B0CE-4696-A4C6-3788E9B1E6B0}" presName="compNode" presStyleCnt="0"/>
      <dgm:spPr/>
    </dgm:pt>
    <dgm:pt modelId="{F6ECB30D-07EB-4EF1-A6BB-958D9FE6841E}" type="pres">
      <dgm:prSet presAssocID="{A9C73D50-B0CE-4696-A4C6-3788E9B1E6B0}" presName="bgRect" presStyleLbl="bgShp" presStyleIdx="1" presStyleCnt="2"/>
      <dgm:spPr/>
    </dgm:pt>
    <dgm:pt modelId="{B090BD44-E073-40FA-9829-B86B65BD6B44}" type="pres">
      <dgm:prSet presAssocID="{A9C73D50-B0CE-4696-A4C6-3788E9B1E6B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ko"/>
        </a:ext>
      </dgm:extLst>
    </dgm:pt>
    <dgm:pt modelId="{2D4876CB-EA67-42CF-A803-7C2BC2C4BD21}" type="pres">
      <dgm:prSet presAssocID="{A9C73D50-B0CE-4696-A4C6-3788E9B1E6B0}" presName="spaceRect" presStyleCnt="0"/>
      <dgm:spPr/>
    </dgm:pt>
    <dgm:pt modelId="{72D2E504-BEBB-4C16-AEFB-827751961BA9}" type="pres">
      <dgm:prSet presAssocID="{A9C73D50-B0CE-4696-A4C6-3788E9B1E6B0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036A53F-8615-45FB-AD91-7A8A9AE36090}" type="presOf" srcId="{74DDBEF7-7050-4B36-A727-DFE2A81DB92B}" destId="{8D5B53DD-23B2-4202-928D-E653F0D9B20C}" srcOrd="0" destOrd="0" presId="urn:microsoft.com/office/officeart/2018/2/layout/IconVerticalSolidList"/>
    <dgm:cxn modelId="{E4C6527D-C78C-4B44-8554-01ABBF542BED}" srcId="{74DDBEF7-7050-4B36-A727-DFE2A81DB92B}" destId="{F5ACC73D-F29C-405E-A1B0-241860709AB9}" srcOrd="0" destOrd="0" parTransId="{96EF0AF8-4710-4549-864E-0A7764CABDFC}" sibTransId="{74032697-83CE-43DF-B214-40FDBBE64E9E}"/>
    <dgm:cxn modelId="{DE25F3A3-019F-4234-AD09-1558F14A70D0}" srcId="{74DDBEF7-7050-4B36-A727-DFE2A81DB92B}" destId="{A9C73D50-B0CE-4696-A4C6-3788E9B1E6B0}" srcOrd="1" destOrd="0" parTransId="{F2278906-E51D-4D5D-9971-CA400704442C}" sibTransId="{F62CCCAE-94CE-44CC-A271-26AC9E178E4F}"/>
    <dgm:cxn modelId="{3F0E41B3-AA5A-450F-9F9C-A12391DC36FE}" type="presOf" srcId="{F5ACC73D-F29C-405E-A1B0-241860709AB9}" destId="{266006CF-3B7E-4CAB-86AD-43541C7A8C7D}" srcOrd="0" destOrd="0" presId="urn:microsoft.com/office/officeart/2018/2/layout/IconVerticalSolidList"/>
    <dgm:cxn modelId="{F4E883CA-ABDA-4086-8C44-D1C232E976E0}" type="presOf" srcId="{A9C73D50-B0CE-4696-A4C6-3788E9B1E6B0}" destId="{72D2E504-BEBB-4C16-AEFB-827751961BA9}" srcOrd="0" destOrd="0" presId="urn:microsoft.com/office/officeart/2018/2/layout/IconVerticalSolidList"/>
    <dgm:cxn modelId="{1113EE2D-179F-4044-BC6A-0B64C05D00CB}" type="presParOf" srcId="{8D5B53DD-23B2-4202-928D-E653F0D9B20C}" destId="{9198B939-22BA-4796-BB22-C415E2AB5055}" srcOrd="0" destOrd="0" presId="urn:microsoft.com/office/officeart/2018/2/layout/IconVerticalSolidList"/>
    <dgm:cxn modelId="{2D39905E-7C91-4764-88F4-45F8BE5EEC6D}" type="presParOf" srcId="{9198B939-22BA-4796-BB22-C415E2AB5055}" destId="{CF3A2861-B794-40E1-925E-ECDB1F9BA673}" srcOrd="0" destOrd="0" presId="urn:microsoft.com/office/officeart/2018/2/layout/IconVerticalSolidList"/>
    <dgm:cxn modelId="{0EF39EA5-735A-4AF1-BA6F-64390B062F56}" type="presParOf" srcId="{9198B939-22BA-4796-BB22-C415E2AB5055}" destId="{079A99A8-8E29-4964-8759-4EFA9A2D9368}" srcOrd="1" destOrd="0" presId="urn:microsoft.com/office/officeart/2018/2/layout/IconVerticalSolidList"/>
    <dgm:cxn modelId="{20E890E0-D362-4AAB-9CAC-EDEADDA3BBEF}" type="presParOf" srcId="{9198B939-22BA-4796-BB22-C415E2AB5055}" destId="{D22D37BB-24F7-421A-B337-E15B18314F79}" srcOrd="2" destOrd="0" presId="urn:microsoft.com/office/officeart/2018/2/layout/IconVerticalSolidList"/>
    <dgm:cxn modelId="{E9812EB4-D9D1-4DC3-BDBF-545F9F4D80CC}" type="presParOf" srcId="{9198B939-22BA-4796-BB22-C415E2AB5055}" destId="{266006CF-3B7E-4CAB-86AD-43541C7A8C7D}" srcOrd="3" destOrd="0" presId="urn:microsoft.com/office/officeart/2018/2/layout/IconVerticalSolidList"/>
    <dgm:cxn modelId="{E1669849-C95D-4870-982F-0D81C35B887C}" type="presParOf" srcId="{8D5B53DD-23B2-4202-928D-E653F0D9B20C}" destId="{900BF1F0-294D-4B1E-9735-02C9081A5DD6}" srcOrd="1" destOrd="0" presId="urn:microsoft.com/office/officeart/2018/2/layout/IconVerticalSolidList"/>
    <dgm:cxn modelId="{2074581E-F17B-427E-B8EA-312B31B811D9}" type="presParOf" srcId="{8D5B53DD-23B2-4202-928D-E653F0D9B20C}" destId="{E02C1F62-2C36-4237-93D5-6CABCD57BA64}" srcOrd="2" destOrd="0" presId="urn:microsoft.com/office/officeart/2018/2/layout/IconVerticalSolidList"/>
    <dgm:cxn modelId="{C3849E9D-0E1E-4827-A1F9-231C6D80FE5A}" type="presParOf" srcId="{E02C1F62-2C36-4237-93D5-6CABCD57BA64}" destId="{F6ECB30D-07EB-4EF1-A6BB-958D9FE6841E}" srcOrd="0" destOrd="0" presId="urn:microsoft.com/office/officeart/2018/2/layout/IconVerticalSolidList"/>
    <dgm:cxn modelId="{51CF52EA-BC24-4100-A070-5058FD5FFF0D}" type="presParOf" srcId="{E02C1F62-2C36-4237-93D5-6CABCD57BA64}" destId="{B090BD44-E073-40FA-9829-B86B65BD6B44}" srcOrd="1" destOrd="0" presId="urn:microsoft.com/office/officeart/2018/2/layout/IconVerticalSolidList"/>
    <dgm:cxn modelId="{55198497-E353-4D74-AB8B-72B68BBD15C5}" type="presParOf" srcId="{E02C1F62-2C36-4237-93D5-6CABCD57BA64}" destId="{2D4876CB-EA67-42CF-A803-7C2BC2C4BD21}" srcOrd="2" destOrd="0" presId="urn:microsoft.com/office/officeart/2018/2/layout/IconVerticalSolidList"/>
    <dgm:cxn modelId="{D81591A6-78D7-4A9A-A500-A932D2415E3B}" type="presParOf" srcId="{E02C1F62-2C36-4237-93D5-6CABCD57BA64}" destId="{72D2E504-BEBB-4C16-AEFB-827751961BA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487D0E-FAF0-4F94-847B-E7928E1E7EA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D8B3183A-27A8-4CC3-A1A5-B17E4149A90D}">
      <dgm:prSet/>
      <dgm:spPr/>
      <dgm:t>
        <a:bodyPr/>
        <a:lstStyle/>
        <a:p>
          <a:r>
            <a:rPr lang="cs-CZ" baseline="0"/>
            <a:t>největší evropský cestovatel</a:t>
          </a:r>
          <a:endParaRPr lang="en-US"/>
        </a:p>
      </dgm:t>
    </dgm:pt>
    <dgm:pt modelId="{64A9F4C2-9ABF-482F-812F-A3CD2612EB61}" type="parTrans" cxnId="{48D76420-DF9F-434D-8941-4EFE051F893B}">
      <dgm:prSet/>
      <dgm:spPr/>
      <dgm:t>
        <a:bodyPr/>
        <a:lstStyle/>
        <a:p>
          <a:endParaRPr lang="en-US"/>
        </a:p>
      </dgm:t>
    </dgm:pt>
    <dgm:pt modelId="{AEB5F2B4-8BDA-46E2-9677-804E72CC75DB}" type="sibTrans" cxnId="{48D76420-DF9F-434D-8941-4EFE051F893B}">
      <dgm:prSet/>
      <dgm:spPr/>
      <dgm:t>
        <a:bodyPr/>
        <a:lstStyle/>
        <a:p>
          <a:endParaRPr lang="en-US"/>
        </a:p>
      </dgm:t>
    </dgm:pt>
    <dgm:pt modelId="{912D2649-BE0E-46BD-99F8-B73E9DE768C4}">
      <dgm:prSet/>
      <dgm:spPr/>
      <dgm:t>
        <a:bodyPr/>
        <a:lstStyle/>
        <a:p>
          <a:r>
            <a:rPr lang="cs-CZ" baseline="0"/>
            <a:t>1271 – 1295 cesta do Číny</a:t>
          </a:r>
          <a:endParaRPr lang="en-US"/>
        </a:p>
      </dgm:t>
    </dgm:pt>
    <dgm:pt modelId="{CD3D4E2E-8BE2-4C03-949D-5F531C6DCBD6}" type="parTrans" cxnId="{27B7FDE7-4EA1-477D-9268-6EBE950722C3}">
      <dgm:prSet/>
      <dgm:spPr/>
      <dgm:t>
        <a:bodyPr/>
        <a:lstStyle/>
        <a:p>
          <a:endParaRPr lang="en-US"/>
        </a:p>
      </dgm:t>
    </dgm:pt>
    <dgm:pt modelId="{3DDD7B82-8EEE-4046-8D60-A4DE7B828F1D}" type="sibTrans" cxnId="{27B7FDE7-4EA1-477D-9268-6EBE950722C3}">
      <dgm:prSet/>
      <dgm:spPr/>
      <dgm:t>
        <a:bodyPr/>
        <a:lstStyle/>
        <a:p>
          <a:endParaRPr lang="en-US"/>
        </a:p>
      </dgm:t>
    </dgm:pt>
    <dgm:pt modelId="{9D953128-1193-4D1F-821F-26591E16DAA1}">
      <dgm:prSet/>
      <dgm:spPr/>
      <dgm:t>
        <a:bodyPr/>
        <a:lstStyle/>
        <a:p>
          <a:r>
            <a:rPr lang="cs-CZ" baseline="0"/>
            <a:t>o svých zážitcích sepsal dílo MILION</a:t>
          </a:r>
          <a:endParaRPr lang="en-US"/>
        </a:p>
      </dgm:t>
    </dgm:pt>
    <dgm:pt modelId="{BBE6FEF6-75EC-4D2A-AA07-42A158C32EA1}" type="parTrans" cxnId="{92AA281C-99F9-4866-A071-6CB8248D72AD}">
      <dgm:prSet/>
      <dgm:spPr/>
      <dgm:t>
        <a:bodyPr/>
        <a:lstStyle/>
        <a:p>
          <a:endParaRPr lang="en-US"/>
        </a:p>
      </dgm:t>
    </dgm:pt>
    <dgm:pt modelId="{E75F712C-D858-406F-AB73-2CD2F90CDEFB}" type="sibTrans" cxnId="{92AA281C-99F9-4866-A071-6CB8248D72AD}">
      <dgm:prSet/>
      <dgm:spPr/>
      <dgm:t>
        <a:bodyPr/>
        <a:lstStyle/>
        <a:p>
          <a:endParaRPr lang="en-US"/>
        </a:p>
      </dgm:t>
    </dgm:pt>
    <dgm:pt modelId="{F163A409-19B8-403F-903C-6B2525F1F056}" type="pres">
      <dgm:prSet presAssocID="{9D487D0E-FAF0-4F94-847B-E7928E1E7EA1}" presName="root" presStyleCnt="0">
        <dgm:presLayoutVars>
          <dgm:dir/>
          <dgm:resizeHandles val="exact"/>
        </dgm:presLayoutVars>
      </dgm:prSet>
      <dgm:spPr/>
    </dgm:pt>
    <dgm:pt modelId="{0961816F-FA46-4277-90EC-2B2E62A8AFBA}" type="pres">
      <dgm:prSet presAssocID="{D8B3183A-27A8-4CC3-A1A5-B17E4149A90D}" presName="compNode" presStyleCnt="0"/>
      <dgm:spPr/>
    </dgm:pt>
    <dgm:pt modelId="{E68F64E6-1667-457C-A023-A6F0FDA51153}" type="pres">
      <dgm:prSet presAssocID="{D8B3183A-27A8-4CC3-A1A5-B17E4149A90D}" presName="bgRect" presStyleLbl="bgShp" presStyleIdx="0" presStyleCnt="3"/>
      <dgm:spPr/>
    </dgm:pt>
    <dgm:pt modelId="{A9962C0F-C3DA-4F7A-B39E-121C39712EDE}" type="pres">
      <dgm:prSet presAssocID="{D8B3183A-27A8-4CC3-A1A5-B17E4149A90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tadlo"/>
        </a:ext>
      </dgm:extLst>
    </dgm:pt>
    <dgm:pt modelId="{26CC65F8-E586-4519-B67F-CBCB492BAC6C}" type="pres">
      <dgm:prSet presAssocID="{D8B3183A-27A8-4CC3-A1A5-B17E4149A90D}" presName="spaceRect" presStyleCnt="0"/>
      <dgm:spPr/>
    </dgm:pt>
    <dgm:pt modelId="{B9599D32-17B0-4A0D-85D4-76F6D02D0483}" type="pres">
      <dgm:prSet presAssocID="{D8B3183A-27A8-4CC3-A1A5-B17E4149A90D}" presName="parTx" presStyleLbl="revTx" presStyleIdx="0" presStyleCnt="3">
        <dgm:presLayoutVars>
          <dgm:chMax val="0"/>
          <dgm:chPref val="0"/>
        </dgm:presLayoutVars>
      </dgm:prSet>
      <dgm:spPr/>
    </dgm:pt>
    <dgm:pt modelId="{49B427B2-E51C-493D-A2CD-5BC0B6E62CF8}" type="pres">
      <dgm:prSet presAssocID="{AEB5F2B4-8BDA-46E2-9677-804E72CC75DB}" presName="sibTrans" presStyleCnt="0"/>
      <dgm:spPr/>
    </dgm:pt>
    <dgm:pt modelId="{1504F7C2-87BD-4488-A463-5053155749D2}" type="pres">
      <dgm:prSet presAssocID="{912D2649-BE0E-46BD-99F8-B73E9DE768C4}" presName="compNode" presStyleCnt="0"/>
      <dgm:spPr/>
    </dgm:pt>
    <dgm:pt modelId="{7A05688A-2A51-4E3E-85C1-969924D936AB}" type="pres">
      <dgm:prSet presAssocID="{912D2649-BE0E-46BD-99F8-B73E9DE768C4}" presName="bgRect" presStyleLbl="bgShp" presStyleIdx="1" presStyleCnt="3"/>
      <dgm:spPr/>
    </dgm:pt>
    <dgm:pt modelId="{D6902F1D-C2DE-4965-867D-F30FF5D669CE}" type="pres">
      <dgm:prSet presAssocID="{912D2649-BE0E-46BD-99F8-B73E9DE768C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9F39BA5C-006A-493B-A7B9-2E800BF07ACF}" type="pres">
      <dgm:prSet presAssocID="{912D2649-BE0E-46BD-99F8-B73E9DE768C4}" presName="spaceRect" presStyleCnt="0"/>
      <dgm:spPr/>
    </dgm:pt>
    <dgm:pt modelId="{4A708464-3075-480B-8A7B-62B0FD329AED}" type="pres">
      <dgm:prSet presAssocID="{912D2649-BE0E-46BD-99F8-B73E9DE768C4}" presName="parTx" presStyleLbl="revTx" presStyleIdx="1" presStyleCnt="3">
        <dgm:presLayoutVars>
          <dgm:chMax val="0"/>
          <dgm:chPref val="0"/>
        </dgm:presLayoutVars>
      </dgm:prSet>
      <dgm:spPr/>
    </dgm:pt>
    <dgm:pt modelId="{3E043902-EF3F-483F-AEFA-4BC4C33D8ED3}" type="pres">
      <dgm:prSet presAssocID="{3DDD7B82-8EEE-4046-8D60-A4DE7B828F1D}" presName="sibTrans" presStyleCnt="0"/>
      <dgm:spPr/>
    </dgm:pt>
    <dgm:pt modelId="{10A6DC79-56EE-4DCE-8DA2-5F9A4F36EA99}" type="pres">
      <dgm:prSet presAssocID="{9D953128-1193-4D1F-821F-26591E16DAA1}" presName="compNode" presStyleCnt="0"/>
      <dgm:spPr/>
    </dgm:pt>
    <dgm:pt modelId="{5C6E207F-D0AF-46D6-9120-D36A4AAC1D65}" type="pres">
      <dgm:prSet presAssocID="{9D953128-1193-4D1F-821F-26591E16DAA1}" presName="bgRect" presStyleLbl="bgShp" presStyleIdx="2" presStyleCnt="3"/>
      <dgm:spPr/>
    </dgm:pt>
    <dgm:pt modelId="{E9E61E45-FC81-472F-BA34-8547833C9852}" type="pres">
      <dgm:prSet presAssocID="{9D953128-1193-4D1F-821F-26591E16DAA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ll paint brush"/>
        </a:ext>
      </dgm:extLst>
    </dgm:pt>
    <dgm:pt modelId="{00AD9675-67A1-497F-A957-7CE92F4E9B9B}" type="pres">
      <dgm:prSet presAssocID="{9D953128-1193-4D1F-821F-26591E16DAA1}" presName="spaceRect" presStyleCnt="0"/>
      <dgm:spPr/>
    </dgm:pt>
    <dgm:pt modelId="{8646B0BD-DFC9-4E69-9EEB-38E88F4057D1}" type="pres">
      <dgm:prSet presAssocID="{9D953128-1193-4D1F-821F-26591E16DAA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2AA281C-99F9-4866-A071-6CB8248D72AD}" srcId="{9D487D0E-FAF0-4F94-847B-E7928E1E7EA1}" destId="{9D953128-1193-4D1F-821F-26591E16DAA1}" srcOrd="2" destOrd="0" parTransId="{BBE6FEF6-75EC-4D2A-AA07-42A158C32EA1}" sibTransId="{E75F712C-D858-406F-AB73-2CD2F90CDEFB}"/>
    <dgm:cxn modelId="{F3D3BF1E-BADE-467A-9935-7B3715ABD7E1}" type="presOf" srcId="{D8B3183A-27A8-4CC3-A1A5-B17E4149A90D}" destId="{B9599D32-17B0-4A0D-85D4-76F6D02D0483}" srcOrd="0" destOrd="0" presId="urn:microsoft.com/office/officeart/2018/2/layout/IconVerticalSolidList"/>
    <dgm:cxn modelId="{0104001F-B4BC-44A9-A5A4-F4ED660B9315}" type="presOf" srcId="{9D487D0E-FAF0-4F94-847B-E7928E1E7EA1}" destId="{F163A409-19B8-403F-903C-6B2525F1F056}" srcOrd="0" destOrd="0" presId="urn:microsoft.com/office/officeart/2018/2/layout/IconVerticalSolidList"/>
    <dgm:cxn modelId="{48D76420-DF9F-434D-8941-4EFE051F893B}" srcId="{9D487D0E-FAF0-4F94-847B-E7928E1E7EA1}" destId="{D8B3183A-27A8-4CC3-A1A5-B17E4149A90D}" srcOrd="0" destOrd="0" parTransId="{64A9F4C2-9ABF-482F-812F-A3CD2612EB61}" sibTransId="{AEB5F2B4-8BDA-46E2-9677-804E72CC75DB}"/>
    <dgm:cxn modelId="{BDA58526-D02A-45BA-8972-B14B1130DD9D}" type="presOf" srcId="{9D953128-1193-4D1F-821F-26591E16DAA1}" destId="{8646B0BD-DFC9-4E69-9EEB-38E88F4057D1}" srcOrd="0" destOrd="0" presId="urn:microsoft.com/office/officeart/2018/2/layout/IconVerticalSolidList"/>
    <dgm:cxn modelId="{77B77A63-2318-40CC-951C-EC0891FD67F9}" type="presOf" srcId="{912D2649-BE0E-46BD-99F8-B73E9DE768C4}" destId="{4A708464-3075-480B-8A7B-62B0FD329AED}" srcOrd="0" destOrd="0" presId="urn:microsoft.com/office/officeart/2018/2/layout/IconVerticalSolidList"/>
    <dgm:cxn modelId="{27B7FDE7-4EA1-477D-9268-6EBE950722C3}" srcId="{9D487D0E-FAF0-4F94-847B-E7928E1E7EA1}" destId="{912D2649-BE0E-46BD-99F8-B73E9DE768C4}" srcOrd="1" destOrd="0" parTransId="{CD3D4E2E-8BE2-4C03-949D-5F531C6DCBD6}" sibTransId="{3DDD7B82-8EEE-4046-8D60-A4DE7B828F1D}"/>
    <dgm:cxn modelId="{6A8DE2A6-0484-4E81-A1D5-4C9EBD8E5895}" type="presParOf" srcId="{F163A409-19B8-403F-903C-6B2525F1F056}" destId="{0961816F-FA46-4277-90EC-2B2E62A8AFBA}" srcOrd="0" destOrd="0" presId="urn:microsoft.com/office/officeart/2018/2/layout/IconVerticalSolidList"/>
    <dgm:cxn modelId="{8267B443-85C1-4C5C-8863-C448A19BA70C}" type="presParOf" srcId="{0961816F-FA46-4277-90EC-2B2E62A8AFBA}" destId="{E68F64E6-1667-457C-A023-A6F0FDA51153}" srcOrd="0" destOrd="0" presId="urn:microsoft.com/office/officeart/2018/2/layout/IconVerticalSolidList"/>
    <dgm:cxn modelId="{7C1A56BA-7CD1-4565-BD47-9B785413EB17}" type="presParOf" srcId="{0961816F-FA46-4277-90EC-2B2E62A8AFBA}" destId="{A9962C0F-C3DA-4F7A-B39E-121C39712EDE}" srcOrd="1" destOrd="0" presId="urn:microsoft.com/office/officeart/2018/2/layout/IconVerticalSolidList"/>
    <dgm:cxn modelId="{0D24C518-6222-4687-8CAD-12FDE61DA67A}" type="presParOf" srcId="{0961816F-FA46-4277-90EC-2B2E62A8AFBA}" destId="{26CC65F8-E586-4519-B67F-CBCB492BAC6C}" srcOrd="2" destOrd="0" presId="urn:microsoft.com/office/officeart/2018/2/layout/IconVerticalSolidList"/>
    <dgm:cxn modelId="{B8655231-17C3-4CD7-92E4-AEC575DDCFF0}" type="presParOf" srcId="{0961816F-FA46-4277-90EC-2B2E62A8AFBA}" destId="{B9599D32-17B0-4A0D-85D4-76F6D02D0483}" srcOrd="3" destOrd="0" presId="urn:microsoft.com/office/officeart/2018/2/layout/IconVerticalSolidList"/>
    <dgm:cxn modelId="{061A425F-8A17-4FD5-9744-14E46C6781F6}" type="presParOf" srcId="{F163A409-19B8-403F-903C-6B2525F1F056}" destId="{49B427B2-E51C-493D-A2CD-5BC0B6E62CF8}" srcOrd="1" destOrd="0" presId="urn:microsoft.com/office/officeart/2018/2/layout/IconVerticalSolidList"/>
    <dgm:cxn modelId="{3EC640D7-666A-4887-B9BB-27C5A3FA4774}" type="presParOf" srcId="{F163A409-19B8-403F-903C-6B2525F1F056}" destId="{1504F7C2-87BD-4488-A463-5053155749D2}" srcOrd="2" destOrd="0" presId="urn:microsoft.com/office/officeart/2018/2/layout/IconVerticalSolidList"/>
    <dgm:cxn modelId="{DD9B067E-05E7-4F25-B781-A35E40D80E33}" type="presParOf" srcId="{1504F7C2-87BD-4488-A463-5053155749D2}" destId="{7A05688A-2A51-4E3E-85C1-969924D936AB}" srcOrd="0" destOrd="0" presId="urn:microsoft.com/office/officeart/2018/2/layout/IconVerticalSolidList"/>
    <dgm:cxn modelId="{A28DFB0B-CE3B-4ADB-8622-6BCB370CF6DD}" type="presParOf" srcId="{1504F7C2-87BD-4488-A463-5053155749D2}" destId="{D6902F1D-C2DE-4965-867D-F30FF5D669CE}" srcOrd="1" destOrd="0" presId="urn:microsoft.com/office/officeart/2018/2/layout/IconVerticalSolidList"/>
    <dgm:cxn modelId="{EBB9121D-2997-4CD8-8E3B-AFA0BF73F057}" type="presParOf" srcId="{1504F7C2-87BD-4488-A463-5053155749D2}" destId="{9F39BA5C-006A-493B-A7B9-2E800BF07ACF}" srcOrd="2" destOrd="0" presId="urn:microsoft.com/office/officeart/2018/2/layout/IconVerticalSolidList"/>
    <dgm:cxn modelId="{74DE140F-3DCD-4087-85A3-5C1D4DD01F85}" type="presParOf" srcId="{1504F7C2-87BD-4488-A463-5053155749D2}" destId="{4A708464-3075-480B-8A7B-62B0FD329AED}" srcOrd="3" destOrd="0" presId="urn:microsoft.com/office/officeart/2018/2/layout/IconVerticalSolidList"/>
    <dgm:cxn modelId="{8B4C4B0E-ABF1-4DDC-B9D2-DEE01585AF86}" type="presParOf" srcId="{F163A409-19B8-403F-903C-6B2525F1F056}" destId="{3E043902-EF3F-483F-AEFA-4BC4C33D8ED3}" srcOrd="3" destOrd="0" presId="urn:microsoft.com/office/officeart/2018/2/layout/IconVerticalSolidList"/>
    <dgm:cxn modelId="{E44E5185-946A-4D3B-9C92-DF992AAB4967}" type="presParOf" srcId="{F163A409-19B8-403F-903C-6B2525F1F056}" destId="{10A6DC79-56EE-4DCE-8DA2-5F9A4F36EA99}" srcOrd="4" destOrd="0" presId="urn:microsoft.com/office/officeart/2018/2/layout/IconVerticalSolidList"/>
    <dgm:cxn modelId="{44573505-0E07-4EC3-A475-45C4ACFF0383}" type="presParOf" srcId="{10A6DC79-56EE-4DCE-8DA2-5F9A4F36EA99}" destId="{5C6E207F-D0AF-46D6-9120-D36A4AAC1D65}" srcOrd="0" destOrd="0" presId="urn:microsoft.com/office/officeart/2018/2/layout/IconVerticalSolidList"/>
    <dgm:cxn modelId="{15B3865F-91DA-4190-9EB6-0D76AB5DB74D}" type="presParOf" srcId="{10A6DC79-56EE-4DCE-8DA2-5F9A4F36EA99}" destId="{E9E61E45-FC81-472F-BA34-8547833C9852}" srcOrd="1" destOrd="0" presId="urn:microsoft.com/office/officeart/2018/2/layout/IconVerticalSolidList"/>
    <dgm:cxn modelId="{549959CE-EBAB-42D1-A33C-A1FC4D3256AA}" type="presParOf" srcId="{10A6DC79-56EE-4DCE-8DA2-5F9A4F36EA99}" destId="{00AD9675-67A1-497F-A957-7CE92F4E9B9B}" srcOrd="2" destOrd="0" presId="urn:microsoft.com/office/officeart/2018/2/layout/IconVerticalSolidList"/>
    <dgm:cxn modelId="{70154D25-2870-486C-BDC2-4BCA02AB3D29}" type="presParOf" srcId="{10A6DC79-56EE-4DCE-8DA2-5F9A4F36EA99}" destId="{8646B0BD-DFC9-4E69-9EEB-38E88F4057D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FB5D6-8FE6-489E-9CD5-F5081579A79F}">
      <dsp:nvSpPr>
        <dsp:cNvPr id="0" name=""/>
        <dsp:cNvSpPr/>
      </dsp:nvSpPr>
      <dsp:spPr>
        <a:xfrm>
          <a:off x="0" y="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5A557-41FC-46B8-9DF3-CDFDBCE720BB}">
      <dsp:nvSpPr>
        <dsp:cNvPr id="0" name=""/>
        <dsp:cNvSpPr/>
      </dsp:nvSpPr>
      <dsp:spPr>
        <a:xfrm>
          <a:off x="0" y="0"/>
          <a:ext cx="7239000" cy="1211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baseline="0"/>
            <a:t>Jak se nazývá v češtině dílo VITA CAROLI? </a:t>
          </a:r>
          <a:endParaRPr lang="en-US" sz="3500" kern="1200"/>
        </a:p>
      </dsp:txBody>
      <dsp:txXfrm>
        <a:off x="0" y="0"/>
        <a:ext cx="7239000" cy="1211579"/>
      </dsp:txXfrm>
    </dsp:sp>
    <dsp:sp modelId="{748B3F4B-BF21-4116-862F-807308C2CE14}">
      <dsp:nvSpPr>
        <dsp:cNvPr id="0" name=""/>
        <dsp:cNvSpPr/>
      </dsp:nvSpPr>
      <dsp:spPr>
        <a:xfrm>
          <a:off x="0" y="121158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550CF-4119-4A04-A5C6-857AC42034D2}">
      <dsp:nvSpPr>
        <dsp:cNvPr id="0" name=""/>
        <dsp:cNvSpPr/>
      </dsp:nvSpPr>
      <dsp:spPr>
        <a:xfrm>
          <a:off x="0" y="1211579"/>
          <a:ext cx="7239000" cy="1211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baseline="0"/>
            <a:t>Jakým jazykem bylo původně napsáno? </a:t>
          </a:r>
          <a:endParaRPr lang="en-US" sz="3500" kern="1200"/>
        </a:p>
      </dsp:txBody>
      <dsp:txXfrm>
        <a:off x="0" y="1211579"/>
        <a:ext cx="7239000" cy="1211579"/>
      </dsp:txXfrm>
    </dsp:sp>
    <dsp:sp modelId="{CE507867-30C7-4180-A163-6D50694FCAC2}">
      <dsp:nvSpPr>
        <dsp:cNvPr id="0" name=""/>
        <dsp:cNvSpPr/>
      </dsp:nvSpPr>
      <dsp:spPr>
        <a:xfrm>
          <a:off x="0" y="2423160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2F3FF-E83E-47B6-A1A8-65853C8460EB}">
      <dsp:nvSpPr>
        <dsp:cNvPr id="0" name=""/>
        <dsp:cNvSpPr/>
      </dsp:nvSpPr>
      <dsp:spPr>
        <a:xfrm>
          <a:off x="0" y="2423159"/>
          <a:ext cx="7239000" cy="1211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baseline="0"/>
            <a:t>Co je autobiografie? </a:t>
          </a:r>
          <a:endParaRPr lang="en-US" sz="3500" kern="1200"/>
        </a:p>
      </dsp:txBody>
      <dsp:txXfrm>
        <a:off x="0" y="2423159"/>
        <a:ext cx="7239000" cy="1211579"/>
      </dsp:txXfrm>
    </dsp:sp>
    <dsp:sp modelId="{7B62C5C8-C184-4288-9896-8FAF6A64054B}">
      <dsp:nvSpPr>
        <dsp:cNvPr id="0" name=""/>
        <dsp:cNvSpPr/>
      </dsp:nvSpPr>
      <dsp:spPr>
        <a:xfrm>
          <a:off x="0" y="3634739"/>
          <a:ext cx="7239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B865A-2DE8-44E3-97E3-D50CD4010180}">
      <dsp:nvSpPr>
        <dsp:cNvPr id="0" name=""/>
        <dsp:cNvSpPr/>
      </dsp:nvSpPr>
      <dsp:spPr>
        <a:xfrm>
          <a:off x="0" y="3634739"/>
          <a:ext cx="7239000" cy="1211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baseline="0"/>
            <a:t>Co se může odrážet v jejím pozadí? </a:t>
          </a:r>
          <a:endParaRPr lang="en-US" sz="3500" kern="1200"/>
        </a:p>
      </dsp:txBody>
      <dsp:txXfrm>
        <a:off x="0" y="3634739"/>
        <a:ext cx="7239000" cy="1211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A2861-B794-40E1-925E-ECDB1F9BA673}">
      <dsp:nvSpPr>
        <dsp:cNvPr id="0" name=""/>
        <dsp:cNvSpPr/>
      </dsp:nvSpPr>
      <dsp:spPr>
        <a:xfrm>
          <a:off x="0" y="787526"/>
          <a:ext cx="7239000" cy="14538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A99A8-8E29-4964-8759-4EFA9A2D9368}">
      <dsp:nvSpPr>
        <dsp:cNvPr id="0" name=""/>
        <dsp:cNvSpPr/>
      </dsp:nvSpPr>
      <dsp:spPr>
        <a:xfrm>
          <a:off x="439803" y="1114653"/>
          <a:ext cx="799642" cy="7996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400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6006CF-3B7E-4CAB-86AD-43541C7A8C7D}">
      <dsp:nvSpPr>
        <dsp:cNvPr id="0" name=""/>
        <dsp:cNvSpPr/>
      </dsp:nvSpPr>
      <dsp:spPr>
        <a:xfrm>
          <a:off x="1679249" y="787526"/>
          <a:ext cx="5559750" cy="1453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871" tIns="153871" rIns="153871" bIns="15387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popis, vylíčení autorovy cesty do cizích krajin</a:t>
          </a:r>
          <a:endParaRPr lang="en-US" sz="2500" kern="1200"/>
        </a:p>
      </dsp:txBody>
      <dsp:txXfrm>
        <a:off x="1679249" y="787526"/>
        <a:ext cx="5559750" cy="1453896"/>
      </dsp:txXfrm>
    </dsp:sp>
    <dsp:sp modelId="{F6ECB30D-07EB-4EF1-A6BB-958D9FE6841E}">
      <dsp:nvSpPr>
        <dsp:cNvPr id="0" name=""/>
        <dsp:cNvSpPr/>
      </dsp:nvSpPr>
      <dsp:spPr>
        <a:xfrm>
          <a:off x="0" y="2604897"/>
          <a:ext cx="7239000" cy="14538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0BD44-E073-40FA-9829-B86B65BD6B44}">
      <dsp:nvSpPr>
        <dsp:cNvPr id="0" name=""/>
        <dsp:cNvSpPr/>
      </dsp:nvSpPr>
      <dsp:spPr>
        <a:xfrm>
          <a:off x="439803" y="2932023"/>
          <a:ext cx="799642" cy="7996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400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2E504-BEBB-4C16-AEFB-827751961BA9}">
      <dsp:nvSpPr>
        <dsp:cNvPr id="0" name=""/>
        <dsp:cNvSpPr/>
      </dsp:nvSpPr>
      <dsp:spPr>
        <a:xfrm>
          <a:off x="1679249" y="2604897"/>
          <a:ext cx="5559750" cy="1453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871" tIns="153871" rIns="153871" bIns="15387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vlastní pocity, postřehy a zážitky </a:t>
          </a:r>
          <a:endParaRPr lang="en-US" sz="2500" kern="1200"/>
        </a:p>
      </dsp:txBody>
      <dsp:txXfrm>
        <a:off x="1679249" y="2604897"/>
        <a:ext cx="5559750" cy="14538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F64E6-1667-457C-A023-A6F0FDA51153}">
      <dsp:nvSpPr>
        <dsp:cNvPr id="0" name=""/>
        <dsp:cNvSpPr/>
      </dsp:nvSpPr>
      <dsp:spPr>
        <a:xfrm>
          <a:off x="0" y="591"/>
          <a:ext cx="7239000" cy="13843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62C0F-C3DA-4F7A-B39E-121C39712EDE}">
      <dsp:nvSpPr>
        <dsp:cNvPr id="0" name=""/>
        <dsp:cNvSpPr/>
      </dsp:nvSpPr>
      <dsp:spPr>
        <a:xfrm>
          <a:off x="418758" y="312064"/>
          <a:ext cx="761378" cy="7613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400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99D32-17B0-4A0D-85D4-76F6D02D0483}">
      <dsp:nvSpPr>
        <dsp:cNvPr id="0" name=""/>
        <dsp:cNvSpPr/>
      </dsp:nvSpPr>
      <dsp:spPr>
        <a:xfrm>
          <a:off x="1598895" y="591"/>
          <a:ext cx="5640104" cy="1384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508" tIns="146508" rIns="146508" bIns="1465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největší evropský cestovatel</a:t>
          </a:r>
          <a:endParaRPr lang="en-US" sz="2500" kern="1200"/>
        </a:p>
      </dsp:txBody>
      <dsp:txXfrm>
        <a:off x="1598895" y="591"/>
        <a:ext cx="5640104" cy="1384324"/>
      </dsp:txXfrm>
    </dsp:sp>
    <dsp:sp modelId="{7A05688A-2A51-4E3E-85C1-969924D936AB}">
      <dsp:nvSpPr>
        <dsp:cNvPr id="0" name=""/>
        <dsp:cNvSpPr/>
      </dsp:nvSpPr>
      <dsp:spPr>
        <a:xfrm>
          <a:off x="0" y="1730997"/>
          <a:ext cx="7239000" cy="13843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902F1D-C2DE-4965-867D-F30FF5D669CE}">
      <dsp:nvSpPr>
        <dsp:cNvPr id="0" name=""/>
        <dsp:cNvSpPr/>
      </dsp:nvSpPr>
      <dsp:spPr>
        <a:xfrm>
          <a:off x="418758" y="2042470"/>
          <a:ext cx="761378" cy="7613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400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08464-3075-480B-8A7B-62B0FD329AED}">
      <dsp:nvSpPr>
        <dsp:cNvPr id="0" name=""/>
        <dsp:cNvSpPr/>
      </dsp:nvSpPr>
      <dsp:spPr>
        <a:xfrm>
          <a:off x="1598895" y="1730997"/>
          <a:ext cx="5640104" cy="1384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508" tIns="146508" rIns="146508" bIns="1465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1271 – 1295 cesta do Číny</a:t>
          </a:r>
          <a:endParaRPr lang="en-US" sz="2500" kern="1200"/>
        </a:p>
      </dsp:txBody>
      <dsp:txXfrm>
        <a:off x="1598895" y="1730997"/>
        <a:ext cx="5640104" cy="1384324"/>
      </dsp:txXfrm>
    </dsp:sp>
    <dsp:sp modelId="{5C6E207F-D0AF-46D6-9120-D36A4AAC1D65}">
      <dsp:nvSpPr>
        <dsp:cNvPr id="0" name=""/>
        <dsp:cNvSpPr/>
      </dsp:nvSpPr>
      <dsp:spPr>
        <a:xfrm>
          <a:off x="0" y="3461403"/>
          <a:ext cx="7239000" cy="138432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61E45-FC81-472F-BA34-8547833C9852}">
      <dsp:nvSpPr>
        <dsp:cNvPr id="0" name=""/>
        <dsp:cNvSpPr/>
      </dsp:nvSpPr>
      <dsp:spPr>
        <a:xfrm>
          <a:off x="418758" y="3772876"/>
          <a:ext cx="761378" cy="7613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400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6B0BD-DFC9-4E69-9EEB-38E88F4057D1}">
      <dsp:nvSpPr>
        <dsp:cNvPr id="0" name=""/>
        <dsp:cNvSpPr/>
      </dsp:nvSpPr>
      <dsp:spPr>
        <a:xfrm>
          <a:off x="1598895" y="3461403"/>
          <a:ext cx="5640104" cy="1384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508" tIns="146508" rIns="146508" bIns="1465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o svých zážitcích sepsal dílo MILION</a:t>
          </a:r>
          <a:endParaRPr lang="en-US" sz="2500" kern="1200"/>
        </a:p>
      </dsp:txBody>
      <dsp:txXfrm>
        <a:off x="1598895" y="3461403"/>
        <a:ext cx="5640104" cy="1384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E08FEE2-9A32-4FBD-A7D0-AC47310E7851}" type="datetimeFigureOut">
              <a:rPr lang="cs-CZ" smtClean="0"/>
              <a:pPr/>
              <a:t>21.03.2023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1A0AFB-34E1-48DA-8672-3E9D9088A54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>
            <a:normAutofit/>
          </a:bodyPr>
          <a:lstStyle/>
          <a:p>
            <a:r>
              <a:rPr lang="cs-CZ" dirty="0"/>
              <a:t>CESTOPIS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259632" y="4183912"/>
            <a:ext cx="6255488" cy="743507"/>
          </a:xfrm>
        </p:spPr>
        <p:txBody>
          <a:bodyPr anchor="b">
            <a:normAutofit lnSpcReduction="10000"/>
          </a:bodyPr>
          <a:lstStyle/>
          <a:p>
            <a:r>
              <a:rPr lang="cs-CZ" dirty="0"/>
              <a:t>Marco POLO </a:t>
            </a:r>
          </a:p>
          <a:p>
            <a:r>
              <a:rPr lang="cs-CZ" dirty="0"/>
              <a:t>Milion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B2877-F29F-4A7C-A882-FA546E3F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A63DE2-90B5-4920-AF66-A7DEFD9D7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NEPRAVDIVÁ TVRZENÍ OPRAVTE – ŘEŠENÍ NAPIŠTE NA VOLNÝ LIST PAPÍRU. </a:t>
            </a:r>
          </a:p>
          <a:p>
            <a:endParaRPr lang="cs-CZ" dirty="0"/>
          </a:p>
          <a:p>
            <a:r>
              <a:rPr lang="cs-CZ" dirty="0"/>
              <a:t>SVÉ ŘEŠENÍ VE DVOJICI POROVNEJTE S DALŠÍ DVOJICÍ VE TŘÍDĚ.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75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50A7B7-03EE-4514-8E59-6238E3B34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dnešní hodiny: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D9F753-0D1C-4B49-811B-44391B90C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cs-CZ" dirty="0"/>
              <a:t> Co jsme se dnes naučili…</a:t>
            </a:r>
          </a:p>
          <a:p>
            <a:pPr>
              <a:lnSpc>
                <a:spcPct val="250000"/>
              </a:lnSpc>
            </a:pPr>
            <a:r>
              <a:rPr lang="cs-CZ" dirty="0"/>
              <a:t> Co zajímavého jsme se dozvěděli…</a:t>
            </a:r>
          </a:p>
          <a:p>
            <a:pPr>
              <a:lnSpc>
                <a:spcPct val="250000"/>
              </a:lnSpc>
            </a:pPr>
            <a:r>
              <a:rPr lang="cs-CZ" dirty="0"/>
              <a:t> Byl v hodině nějaký </a:t>
            </a:r>
            <a:r>
              <a:rPr lang="cs-CZ" dirty="0" err="1"/>
              <a:t>wau</a:t>
            </a:r>
            <a:r>
              <a:rPr lang="cs-CZ" dirty="0"/>
              <a:t> moment?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463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Opakujeme: 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9080A8E-D768-2FEB-4FE0-030EE52E6B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48678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A9F43-0019-46E1-9D56-0CADE6AF7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cs-CZ" dirty="0"/>
              <a:t>PRACOVNÍ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E13C6-058F-4D0C-8CAB-636299D97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dirty="0"/>
              <a:t>KŘÍŽOVKA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B20C6C-1DDC-4682-8370-704F0E928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93906"/>
            <a:ext cx="5469584" cy="39440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067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AD3AD7D-7150-45FA-AAED-24FCD3A29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PŘEČTI SI DEFINICI CESTOPISU A NAJDI ODPOVĚDI NA NÁSLEDUJÍCÍ OTÁZKY.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4510EB-5222-437E-BAC3-8485CC37D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JAKÝ LITERÁRNÍ ŽÁNR SE JEDNÁ? </a:t>
            </a:r>
          </a:p>
          <a:p>
            <a:r>
              <a:rPr lang="cs-CZ" cap="all" dirty="0"/>
              <a:t>Proč patří do dokumentární literatury? </a:t>
            </a:r>
          </a:p>
          <a:p>
            <a:r>
              <a:rPr lang="cs-CZ" cap="all" dirty="0"/>
              <a:t>Proč patří do umělecké literatury? </a:t>
            </a:r>
          </a:p>
          <a:p>
            <a:r>
              <a:rPr lang="cs-CZ" cap="all" dirty="0"/>
              <a:t>Co popisuje? </a:t>
            </a:r>
          </a:p>
          <a:p>
            <a:r>
              <a:rPr lang="cs-CZ" cap="all" dirty="0"/>
              <a:t>Co autor zaznamenává? </a:t>
            </a:r>
          </a:p>
          <a:p>
            <a:r>
              <a:rPr lang="cs-CZ" cap="all" dirty="0"/>
              <a:t>Kdy vznikaly první cestopisy? </a:t>
            </a:r>
          </a:p>
          <a:p>
            <a:r>
              <a:rPr lang="cs-CZ" cap="all" dirty="0"/>
              <a:t>Jak se jmenoval italský středověký cestovatel a jeho dílo? </a:t>
            </a:r>
          </a:p>
          <a:p>
            <a:r>
              <a:rPr lang="cs-CZ" cap="all" dirty="0"/>
              <a:t>Kdy vznikaly cestopisy u nás? </a:t>
            </a:r>
          </a:p>
          <a:p>
            <a:r>
              <a:rPr lang="cs-CZ" cap="all" dirty="0"/>
              <a:t>Jmenuj autory. </a:t>
            </a:r>
          </a:p>
          <a:p>
            <a:endParaRPr lang="cs-CZ" cap="all" dirty="0"/>
          </a:p>
          <a:p>
            <a:endParaRPr lang="cs-CZ" cap="all" dirty="0"/>
          </a:p>
          <a:p>
            <a:endParaRPr lang="cs-CZ" cap="al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00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cestopis</a:t>
            </a:r>
          </a:p>
        </p:txBody>
      </p:sp>
      <p:graphicFrame>
        <p:nvGraphicFramePr>
          <p:cNvPr id="11" name="Zástupný symbol pro obsah 2">
            <a:extLst>
              <a:ext uri="{FF2B5EF4-FFF2-40B4-BE49-F238E27FC236}">
                <a16:creationId xmlns:a16="http://schemas.microsoft.com/office/drawing/2014/main" id="{285374FC-316A-0A71-1CC1-CEE354E2F9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554339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 anchor="b">
            <a:normAutofit/>
          </a:bodyPr>
          <a:lstStyle/>
          <a:p>
            <a:r>
              <a:rPr lang="cs-CZ" dirty="0"/>
              <a:t>Marco polo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B852EF62-24F7-254C-8E57-4011CA2F2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552881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09396-A7D9-45BC-88B0-2716A3A2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Zasmějeme se s cestopisem </a:t>
            </a:r>
          </a:p>
        </p:txBody>
      </p:sp>
      <p:pic>
        <p:nvPicPr>
          <p:cNvPr id="5" name="Zástupný obsah 4" descr="Obrys doširoka rozesmátého obličeje se slzami radosti obrys">
            <a:extLst>
              <a:ext uri="{FF2B5EF4-FFF2-40B4-BE49-F238E27FC236}">
                <a16:creationId xmlns:a16="http://schemas.microsoft.com/office/drawing/2014/main" id="{FAB26255-527B-404E-9718-BF0F84FD4E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64212" y="1628800"/>
            <a:ext cx="931988" cy="931988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75B94DD-B20F-4251-8102-06731AB12B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38" t="5032" r="1389" b="3219"/>
          <a:stretch/>
        </p:blipFill>
        <p:spPr>
          <a:xfrm>
            <a:off x="1275033" y="1916832"/>
            <a:ext cx="5097167" cy="462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9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4D3A2-6924-444F-A28C-D19AE864D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 STOPÁCH MARCA POLA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A83F50-3848-46DB-8331-1DE4DE8C8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Pomocí pracovního listu zjisti údaje o MP. </a:t>
            </a:r>
          </a:p>
          <a:p>
            <a:r>
              <a:rPr lang="cs-CZ" dirty="0"/>
              <a:t>Označ, zda jsou údaje pravdivé či nepravdivé. </a:t>
            </a:r>
          </a:p>
          <a:p>
            <a:r>
              <a:rPr lang="cs-CZ" dirty="0"/>
              <a:t>Své odpovědi zkontroluj se sousedem ve dvojici, pokud se neshodujete, tak použijte své argumenty. </a:t>
            </a:r>
          </a:p>
        </p:txBody>
      </p:sp>
    </p:spTree>
    <p:extLst>
      <p:ext uri="{BB962C8B-B14F-4D97-AF65-F5344CB8AC3E}">
        <p14:creationId xmlns:p14="http://schemas.microsoft.com/office/powerpoint/2010/main" val="3944565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29227F5-6876-44D8-AB18-63B419FC0F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1332" y="1124744"/>
            <a:ext cx="8421724" cy="585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043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219</Words>
  <Application>Microsoft Office PowerPoint</Application>
  <PresentationFormat>Předvádění na obrazovce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Trebuchet MS</vt:lpstr>
      <vt:lpstr>Wingdings</vt:lpstr>
      <vt:lpstr>Wingdings 2</vt:lpstr>
      <vt:lpstr>Bohatý</vt:lpstr>
      <vt:lpstr>CESTOPIS </vt:lpstr>
      <vt:lpstr>Opakujeme: </vt:lpstr>
      <vt:lpstr>PRACOVNÍ LIST</vt:lpstr>
      <vt:lpstr>PŘEČTI SI DEFINICI CESTOPISU A NAJDI ODPOVĚDI NA NÁSLEDUJÍCÍ OTÁZKY. </vt:lpstr>
      <vt:lpstr>cestopis</vt:lpstr>
      <vt:lpstr>Marco polo</vt:lpstr>
      <vt:lpstr>Zasmějeme se s cestopisem </vt:lpstr>
      <vt:lpstr>PO STOPÁCH MARCA POLA</vt:lpstr>
      <vt:lpstr>Prezentace aplikace PowerPoint</vt:lpstr>
      <vt:lpstr>Prezentace aplikace PowerPoint</vt:lpstr>
      <vt:lpstr>Hodnocení dnešní hodiny: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Marco POLO</dc:title>
  <dc:creator>smetjan</dc:creator>
  <cp:lastModifiedBy>Smetanová, Jana</cp:lastModifiedBy>
  <cp:revision>5</cp:revision>
  <dcterms:created xsi:type="dcterms:W3CDTF">2012-02-10T12:06:11Z</dcterms:created>
  <dcterms:modified xsi:type="dcterms:W3CDTF">2023-03-21T14:45:29Z</dcterms:modified>
</cp:coreProperties>
</file>