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65" r:id="rId5"/>
    <p:sldId id="260" r:id="rId6"/>
    <p:sldId id="261" r:id="rId7"/>
    <p:sldId id="259" r:id="rId8"/>
    <p:sldId id="266" r:id="rId9"/>
    <p:sldId id="262" r:id="rId10"/>
    <p:sldId id="264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ordwall.net/cs/resource/10673949/pravopis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ordwall.net/cs/resource/10673949/pravopi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FB6E08-21E3-475B-A4D2-B33494ABF31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BFC7D20-AC22-4022-85FA-332EE4153E30}">
      <dgm:prSet/>
      <dgm:spPr/>
      <dgm:t>
        <a:bodyPr/>
        <a:lstStyle/>
        <a:p>
          <a:r>
            <a:rPr lang="cs-CZ">
              <a:hlinkClick xmlns:r="http://schemas.openxmlformats.org/officeDocument/2006/relationships" r:id="rId1"/>
            </a:rPr>
            <a:t>Pravopis - Kvíz (wordwall.net)</a:t>
          </a:r>
          <a:endParaRPr lang="en-US"/>
        </a:p>
      </dgm:t>
    </dgm:pt>
    <dgm:pt modelId="{A0ED112A-AF28-4D0F-95E6-345A199FBA74}" type="parTrans" cxnId="{69DE3AA4-DB69-43CB-9F43-85567B0BB7E9}">
      <dgm:prSet/>
      <dgm:spPr/>
      <dgm:t>
        <a:bodyPr/>
        <a:lstStyle/>
        <a:p>
          <a:endParaRPr lang="en-US"/>
        </a:p>
      </dgm:t>
    </dgm:pt>
    <dgm:pt modelId="{02AA1730-E279-43DC-8C1E-E37C044EE432}" type="sibTrans" cxnId="{69DE3AA4-DB69-43CB-9F43-85567B0BB7E9}">
      <dgm:prSet/>
      <dgm:spPr/>
      <dgm:t>
        <a:bodyPr/>
        <a:lstStyle/>
        <a:p>
          <a:endParaRPr lang="en-US"/>
        </a:p>
      </dgm:t>
    </dgm:pt>
    <dgm:pt modelId="{11E8C612-2398-438E-A977-546B0B7218FE}" type="pres">
      <dgm:prSet presAssocID="{56FB6E08-21E3-475B-A4D2-B33494ABF31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9BB96E0-D385-48EC-A3D7-767E7E4CFAB0}" type="pres">
      <dgm:prSet presAssocID="{0BFC7D20-AC22-4022-85FA-332EE4153E30}" presName="hierRoot1" presStyleCnt="0"/>
      <dgm:spPr/>
    </dgm:pt>
    <dgm:pt modelId="{AED530E2-EC75-413D-AF76-C9EBAEB7E2BE}" type="pres">
      <dgm:prSet presAssocID="{0BFC7D20-AC22-4022-85FA-332EE4153E30}" presName="composite" presStyleCnt="0"/>
      <dgm:spPr/>
    </dgm:pt>
    <dgm:pt modelId="{DA9082EB-B9F8-46EC-A547-2C613F0EF977}" type="pres">
      <dgm:prSet presAssocID="{0BFC7D20-AC22-4022-85FA-332EE4153E30}" presName="background" presStyleLbl="node0" presStyleIdx="0" presStyleCnt="1"/>
      <dgm:spPr/>
    </dgm:pt>
    <dgm:pt modelId="{CA74B4E6-3B1A-41F5-91EF-34494CCD0DEB}" type="pres">
      <dgm:prSet presAssocID="{0BFC7D20-AC22-4022-85FA-332EE4153E30}" presName="text" presStyleLbl="fgAcc0" presStyleIdx="0" presStyleCnt="1">
        <dgm:presLayoutVars>
          <dgm:chPref val="3"/>
        </dgm:presLayoutVars>
      </dgm:prSet>
      <dgm:spPr/>
    </dgm:pt>
    <dgm:pt modelId="{DE6EE75C-4920-4A0B-A254-9D768B200A48}" type="pres">
      <dgm:prSet presAssocID="{0BFC7D20-AC22-4022-85FA-332EE4153E30}" presName="hierChild2" presStyleCnt="0"/>
      <dgm:spPr/>
    </dgm:pt>
  </dgm:ptLst>
  <dgm:cxnLst>
    <dgm:cxn modelId="{69DE3AA4-DB69-43CB-9F43-85567B0BB7E9}" srcId="{56FB6E08-21E3-475B-A4D2-B33494ABF31B}" destId="{0BFC7D20-AC22-4022-85FA-332EE4153E30}" srcOrd="0" destOrd="0" parTransId="{A0ED112A-AF28-4D0F-95E6-345A199FBA74}" sibTransId="{02AA1730-E279-43DC-8C1E-E37C044EE432}"/>
    <dgm:cxn modelId="{F9A900DB-9D8A-4E59-AAD7-A330D7370B1F}" type="presOf" srcId="{0BFC7D20-AC22-4022-85FA-332EE4153E30}" destId="{CA74B4E6-3B1A-41F5-91EF-34494CCD0DEB}" srcOrd="0" destOrd="0" presId="urn:microsoft.com/office/officeart/2005/8/layout/hierarchy1"/>
    <dgm:cxn modelId="{27D280EF-42D8-47EE-AD7F-2403F04DCA92}" type="presOf" srcId="{56FB6E08-21E3-475B-A4D2-B33494ABF31B}" destId="{11E8C612-2398-438E-A977-546B0B7218FE}" srcOrd="0" destOrd="0" presId="urn:microsoft.com/office/officeart/2005/8/layout/hierarchy1"/>
    <dgm:cxn modelId="{7FB9F914-4905-43A7-8DC5-C149D1113B1C}" type="presParOf" srcId="{11E8C612-2398-438E-A977-546B0B7218FE}" destId="{D9BB96E0-D385-48EC-A3D7-767E7E4CFAB0}" srcOrd="0" destOrd="0" presId="urn:microsoft.com/office/officeart/2005/8/layout/hierarchy1"/>
    <dgm:cxn modelId="{B0CC7BC8-6C9E-467E-BEB2-8D814F77AFB1}" type="presParOf" srcId="{D9BB96E0-D385-48EC-A3D7-767E7E4CFAB0}" destId="{AED530E2-EC75-413D-AF76-C9EBAEB7E2BE}" srcOrd="0" destOrd="0" presId="urn:microsoft.com/office/officeart/2005/8/layout/hierarchy1"/>
    <dgm:cxn modelId="{537EFF64-5FFF-47CB-A238-DC4E6D5F1511}" type="presParOf" srcId="{AED530E2-EC75-413D-AF76-C9EBAEB7E2BE}" destId="{DA9082EB-B9F8-46EC-A547-2C613F0EF977}" srcOrd="0" destOrd="0" presId="urn:microsoft.com/office/officeart/2005/8/layout/hierarchy1"/>
    <dgm:cxn modelId="{6F245E8D-5221-4819-95AD-1507DDABD3C5}" type="presParOf" srcId="{AED530E2-EC75-413D-AF76-C9EBAEB7E2BE}" destId="{CA74B4E6-3B1A-41F5-91EF-34494CCD0DEB}" srcOrd="1" destOrd="0" presId="urn:microsoft.com/office/officeart/2005/8/layout/hierarchy1"/>
    <dgm:cxn modelId="{F4BA43BB-796C-48FC-B4CC-F4717982D38C}" type="presParOf" srcId="{D9BB96E0-D385-48EC-A3D7-767E7E4CFAB0}" destId="{DE6EE75C-4920-4A0B-A254-9D768B200A4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33E90B-FBDE-4F58-84A2-531B72085C68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AACB3ED-E840-42DC-AF83-EDF7A4CA7264}">
      <dgm:prSet/>
      <dgm:spPr/>
      <dgm:t>
        <a:bodyPr/>
        <a:lstStyle/>
        <a:p>
          <a:r>
            <a:rPr lang="cs-CZ"/>
            <a:t>Souvětí podřadné obsahuje jen jednu větu hlavní a jednu nebo více vět vedlejších. </a:t>
          </a:r>
          <a:endParaRPr lang="en-US"/>
        </a:p>
      </dgm:t>
    </dgm:pt>
    <dgm:pt modelId="{A411561B-99C6-4DBE-89D6-0688C17539BB}" type="parTrans" cxnId="{F9FA6E6A-034A-4A25-B0E5-0382C6A44F20}">
      <dgm:prSet/>
      <dgm:spPr/>
      <dgm:t>
        <a:bodyPr/>
        <a:lstStyle/>
        <a:p>
          <a:endParaRPr lang="en-US"/>
        </a:p>
      </dgm:t>
    </dgm:pt>
    <dgm:pt modelId="{73976800-2558-44CF-A8EB-39B4A73780B1}" type="sibTrans" cxnId="{F9FA6E6A-034A-4A25-B0E5-0382C6A44F20}">
      <dgm:prSet/>
      <dgm:spPr/>
      <dgm:t>
        <a:bodyPr/>
        <a:lstStyle/>
        <a:p>
          <a:endParaRPr lang="en-US"/>
        </a:p>
      </dgm:t>
    </dgm:pt>
    <dgm:pt modelId="{3AFA14E6-7EE2-48FE-9D5C-27DF485C916C}">
      <dgm:prSet/>
      <dgm:spPr/>
      <dgm:t>
        <a:bodyPr/>
        <a:lstStyle/>
        <a:p>
          <a:r>
            <a:rPr lang="cs-CZ"/>
            <a:t>Např. Vzpomněl si, že už ten obraz kdysi viděl</a:t>
          </a:r>
          <a:endParaRPr lang="en-US"/>
        </a:p>
      </dgm:t>
    </dgm:pt>
    <dgm:pt modelId="{61BE5045-BB08-443A-B97F-D31F2DB7E098}" type="parTrans" cxnId="{23C5CBC2-FE92-4482-8BDD-F71D22A02145}">
      <dgm:prSet/>
      <dgm:spPr/>
      <dgm:t>
        <a:bodyPr/>
        <a:lstStyle/>
        <a:p>
          <a:endParaRPr lang="en-US"/>
        </a:p>
      </dgm:t>
    </dgm:pt>
    <dgm:pt modelId="{1919947E-3B5F-4AAE-83F9-7738D65725E9}" type="sibTrans" cxnId="{23C5CBC2-FE92-4482-8BDD-F71D22A02145}">
      <dgm:prSet/>
      <dgm:spPr/>
      <dgm:t>
        <a:bodyPr/>
        <a:lstStyle/>
        <a:p>
          <a:endParaRPr lang="en-US"/>
        </a:p>
      </dgm:t>
    </dgm:pt>
    <dgm:pt modelId="{C987BA19-DF73-4BB1-A366-6A042EAF6B8F}" type="pres">
      <dgm:prSet presAssocID="{5033E90B-FBDE-4F58-84A2-531B72085C6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BA099F3-E653-4EA8-9830-65B4B43556DC}" type="pres">
      <dgm:prSet presAssocID="{8AACB3ED-E840-42DC-AF83-EDF7A4CA7264}" presName="hierRoot1" presStyleCnt="0">
        <dgm:presLayoutVars>
          <dgm:hierBranch val="init"/>
        </dgm:presLayoutVars>
      </dgm:prSet>
      <dgm:spPr/>
    </dgm:pt>
    <dgm:pt modelId="{7AB48832-4246-49D1-9921-E86F3567037B}" type="pres">
      <dgm:prSet presAssocID="{8AACB3ED-E840-42DC-AF83-EDF7A4CA7264}" presName="rootComposite1" presStyleCnt="0"/>
      <dgm:spPr/>
    </dgm:pt>
    <dgm:pt modelId="{B7790516-E92F-46CA-92C8-04CE16C98F6B}" type="pres">
      <dgm:prSet presAssocID="{8AACB3ED-E840-42DC-AF83-EDF7A4CA7264}" presName="rootText1" presStyleLbl="node0" presStyleIdx="0" presStyleCnt="2">
        <dgm:presLayoutVars>
          <dgm:chPref val="3"/>
        </dgm:presLayoutVars>
      </dgm:prSet>
      <dgm:spPr/>
    </dgm:pt>
    <dgm:pt modelId="{7289CF8E-2E66-44D3-8263-A99CE7FCE7B0}" type="pres">
      <dgm:prSet presAssocID="{8AACB3ED-E840-42DC-AF83-EDF7A4CA7264}" presName="rootConnector1" presStyleLbl="node1" presStyleIdx="0" presStyleCnt="0"/>
      <dgm:spPr/>
    </dgm:pt>
    <dgm:pt modelId="{B763C298-8641-4A2C-8F21-3D1F22DEC1F6}" type="pres">
      <dgm:prSet presAssocID="{8AACB3ED-E840-42DC-AF83-EDF7A4CA7264}" presName="hierChild2" presStyleCnt="0"/>
      <dgm:spPr/>
    </dgm:pt>
    <dgm:pt modelId="{450C4518-B453-4A17-8E30-DA5365E99AD9}" type="pres">
      <dgm:prSet presAssocID="{8AACB3ED-E840-42DC-AF83-EDF7A4CA7264}" presName="hierChild3" presStyleCnt="0"/>
      <dgm:spPr/>
    </dgm:pt>
    <dgm:pt modelId="{48E28579-9A55-42DB-B295-6E4681540122}" type="pres">
      <dgm:prSet presAssocID="{3AFA14E6-7EE2-48FE-9D5C-27DF485C916C}" presName="hierRoot1" presStyleCnt="0">
        <dgm:presLayoutVars>
          <dgm:hierBranch val="init"/>
        </dgm:presLayoutVars>
      </dgm:prSet>
      <dgm:spPr/>
    </dgm:pt>
    <dgm:pt modelId="{2EF8BE7D-8529-4AC6-B4AE-77782634F558}" type="pres">
      <dgm:prSet presAssocID="{3AFA14E6-7EE2-48FE-9D5C-27DF485C916C}" presName="rootComposite1" presStyleCnt="0"/>
      <dgm:spPr/>
    </dgm:pt>
    <dgm:pt modelId="{8C54B26A-7346-46F6-8939-FF103FB87B4E}" type="pres">
      <dgm:prSet presAssocID="{3AFA14E6-7EE2-48FE-9D5C-27DF485C916C}" presName="rootText1" presStyleLbl="node0" presStyleIdx="1" presStyleCnt="2">
        <dgm:presLayoutVars>
          <dgm:chPref val="3"/>
        </dgm:presLayoutVars>
      </dgm:prSet>
      <dgm:spPr/>
    </dgm:pt>
    <dgm:pt modelId="{95B62802-5749-4DBD-B63D-7335BD9C1AFD}" type="pres">
      <dgm:prSet presAssocID="{3AFA14E6-7EE2-48FE-9D5C-27DF485C916C}" presName="rootConnector1" presStyleLbl="node1" presStyleIdx="0" presStyleCnt="0"/>
      <dgm:spPr/>
    </dgm:pt>
    <dgm:pt modelId="{D90A3D4C-0781-4B4F-A9D2-1F2C061A0F59}" type="pres">
      <dgm:prSet presAssocID="{3AFA14E6-7EE2-48FE-9D5C-27DF485C916C}" presName="hierChild2" presStyleCnt="0"/>
      <dgm:spPr/>
    </dgm:pt>
    <dgm:pt modelId="{D2BC27F6-C63C-46FC-AD54-6DC869260FCA}" type="pres">
      <dgm:prSet presAssocID="{3AFA14E6-7EE2-48FE-9D5C-27DF485C916C}" presName="hierChild3" presStyleCnt="0"/>
      <dgm:spPr/>
    </dgm:pt>
  </dgm:ptLst>
  <dgm:cxnLst>
    <dgm:cxn modelId="{F9FA6E6A-034A-4A25-B0E5-0382C6A44F20}" srcId="{5033E90B-FBDE-4F58-84A2-531B72085C68}" destId="{8AACB3ED-E840-42DC-AF83-EDF7A4CA7264}" srcOrd="0" destOrd="0" parTransId="{A411561B-99C6-4DBE-89D6-0688C17539BB}" sibTransId="{73976800-2558-44CF-A8EB-39B4A73780B1}"/>
    <dgm:cxn modelId="{8A8B6E7E-663C-43D2-A0F3-38F92DE049F2}" type="presOf" srcId="{8AACB3ED-E840-42DC-AF83-EDF7A4CA7264}" destId="{7289CF8E-2E66-44D3-8263-A99CE7FCE7B0}" srcOrd="1" destOrd="0" presId="urn:microsoft.com/office/officeart/2009/3/layout/HorizontalOrganizationChart"/>
    <dgm:cxn modelId="{D0D1C6AB-411C-4D7B-8467-23AAE398FD48}" type="presOf" srcId="{3AFA14E6-7EE2-48FE-9D5C-27DF485C916C}" destId="{8C54B26A-7346-46F6-8939-FF103FB87B4E}" srcOrd="0" destOrd="0" presId="urn:microsoft.com/office/officeart/2009/3/layout/HorizontalOrganizationChart"/>
    <dgm:cxn modelId="{9C6309BC-F319-422E-BEB5-8D8C7685E877}" type="presOf" srcId="{8AACB3ED-E840-42DC-AF83-EDF7A4CA7264}" destId="{B7790516-E92F-46CA-92C8-04CE16C98F6B}" srcOrd="0" destOrd="0" presId="urn:microsoft.com/office/officeart/2009/3/layout/HorizontalOrganizationChart"/>
    <dgm:cxn modelId="{23C5CBC2-FE92-4482-8BDD-F71D22A02145}" srcId="{5033E90B-FBDE-4F58-84A2-531B72085C68}" destId="{3AFA14E6-7EE2-48FE-9D5C-27DF485C916C}" srcOrd="1" destOrd="0" parTransId="{61BE5045-BB08-443A-B97F-D31F2DB7E098}" sibTransId="{1919947E-3B5F-4AAE-83F9-7738D65725E9}"/>
    <dgm:cxn modelId="{902477E0-E6FB-498C-960A-AC0D976F73C5}" type="presOf" srcId="{3AFA14E6-7EE2-48FE-9D5C-27DF485C916C}" destId="{95B62802-5749-4DBD-B63D-7335BD9C1AFD}" srcOrd="1" destOrd="0" presId="urn:microsoft.com/office/officeart/2009/3/layout/HorizontalOrganizationChart"/>
    <dgm:cxn modelId="{3561E1F5-1A49-40C6-8E6B-15F2D3FD57E1}" type="presOf" srcId="{5033E90B-FBDE-4F58-84A2-531B72085C68}" destId="{C987BA19-DF73-4BB1-A366-6A042EAF6B8F}" srcOrd="0" destOrd="0" presId="urn:microsoft.com/office/officeart/2009/3/layout/HorizontalOrganizationChart"/>
    <dgm:cxn modelId="{D4CEF92E-E972-49A0-AD55-81E6E3C1FB2D}" type="presParOf" srcId="{C987BA19-DF73-4BB1-A366-6A042EAF6B8F}" destId="{EBA099F3-E653-4EA8-9830-65B4B43556DC}" srcOrd="0" destOrd="0" presId="urn:microsoft.com/office/officeart/2009/3/layout/HorizontalOrganizationChart"/>
    <dgm:cxn modelId="{CD271F21-3A23-4CE6-87BE-FBB5908090B3}" type="presParOf" srcId="{EBA099F3-E653-4EA8-9830-65B4B43556DC}" destId="{7AB48832-4246-49D1-9921-E86F3567037B}" srcOrd="0" destOrd="0" presId="urn:microsoft.com/office/officeart/2009/3/layout/HorizontalOrganizationChart"/>
    <dgm:cxn modelId="{972E6867-5D73-4F8C-85CF-BC85B44518F0}" type="presParOf" srcId="{7AB48832-4246-49D1-9921-E86F3567037B}" destId="{B7790516-E92F-46CA-92C8-04CE16C98F6B}" srcOrd="0" destOrd="0" presId="urn:microsoft.com/office/officeart/2009/3/layout/HorizontalOrganizationChart"/>
    <dgm:cxn modelId="{C27F073D-A433-4706-A46D-4364DFFBDCC7}" type="presParOf" srcId="{7AB48832-4246-49D1-9921-E86F3567037B}" destId="{7289CF8E-2E66-44D3-8263-A99CE7FCE7B0}" srcOrd="1" destOrd="0" presId="urn:microsoft.com/office/officeart/2009/3/layout/HorizontalOrganizationChart"/>
    <dgm:cxn modelId="{9DBBA4EC-E35D-4BFD-9CAB-A79BBFE9639C}" type="presParOf" srcId="{EBA099F3-E653-4EA8-9830-65B4B43556DC}" destId="{B763C298-8641-4A2C-8F21-3D1F22DEC1F6}" srcOrd="1" destOrd="0" presId="urn:microsoft.com/office/officeart/2009/3/layout/HorizontalOrganizationChart"/>
    <dgm:cxn modelId="{44FAF8C3-F45C-4C5B-9820-167C6E2D4DFA}" type="presParOf" srcId="{EBA099F3-E653-4EA8-9830-65B4B43556DC}" destId="{450C4518-B453-4A17-8E30-DA5365E99AD9}" srcOrd="2" destOrd="0" presId="urn:microsoft.com/office/officeart/2009/3/layout/HorizontalOrganizationChart"/>
    <dgm:cxn modelId="{9EAA9C27-9444-4E2C-85DA-587DAA73FA14}" type="presParOf" srcId="{C987BA19-DF73-4BB1-A366-6A042EAF6B8F}" destId="{48E28579-9A55-42DB-B295-6E4681540122}" srcOrd="1" destOrd="0" presId="urn:microsoft.com/office/officeart/2009/3/layout/HorizontalOrganizationChart"/>
    <dgm:cxn modelId="{CC5182D5-47ED-468C-9BB5-8A55FA96F25F}" type="presParOf" srcId="{48E28579-9A55-42DB-B295-6E4681540122}" destId="{2EF8BE7D-8529-4AC6-B4AE-77782634F558}" srcOrd="0" destOrd="0" presId="urn:microsoft.com/office/officeart/2009/3/layout/HorizontalOrganizationChart"/>
    <dgm:cxn modelId="{AAF05F9E-57A5-4981-A8AA-4A4B63348F58}" type="presParOf" srcId="{2EF8BE7D-8529-4AC6-B4AE-77782634F558}" destId="{8C54B26A-7346-46F6-8939-FF103FB87B4E}" srcOrd="0" destOrd="0" presId="urn:microsoft.com/office/officeart/2009/3/layout/HorizontalOrganizationChart"/>
    <dgm:cxn modelId="{00E50296-CFDC-4B28-9B4D-7DCC4FAF22CE}" type="presParOf" srcId="{2EF8BE7D-8529-4AC6-B4AE-77782634F558}" destId="{95B62802-5749-4DBD-B63D-7335BD9C1AFD}" srcOrd="1" destOrd="0" presId="urn:microsoft.com/office/officeart/2009/3/layout/HorizontalOrganizationChart"/>
    <dgm:cxn modelId="{BC77F3D9-5E43-4251-8150-EF4169ED897A}" type="presParOf" srcId="{48E28579-9A55-42DB-B295-6E4681540122}" destId="{D90A3D4C-0781-4B4F-A9D2-1F2C061A0F59}" srcOrd="1" destOrd="0" presId="urn:microsoft.com/office/officeart/2009/3/layout/HorizontalOrganizationChart"/>
    <dgm:cxn modelId="{28203DDA-87E7-4620-9515-8A5FA26A4E3F}" type="presParOf" srcId="{48E28579-9A55-42DB-B295-6E4681540122}" destId="{D2BC27F6-C63C-46FC-AD54-6DC869260FC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082EB-B9F8-46EC-A547-2C613F0EF977}">
      <dsp:nvSpPr>
        <dsp:cNvPr id="0" name=""/>
        <dsp:cNvSpPr/>
      </dsp:nvSpPr>
      <dsp:spPr>
        <a:xfrm>
          <a:off x="2721824" y="2938"/>
          <a:ext cx="5054817" cy="32098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74B4E6-3B1A-41F5-91EF-34494CCD0DEB}">
      <dsp:nvSpPr>
        <dsp:cNvPr id="0" name=""/>
        <dsp:cNvSpPr/>
      </dsp:nvSpPr>
      <dsp:spPr>
        <a:xfrm>
          <a:off x="3283471" y="536503"/>
          <a:ext cx="5054817" cy="3209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>
              <a:hlinkClick xmlns:r="http://schemas.openxmlformats.org/officeDocument/2006/relationships" r:id="rId1"/>
            </a:rPr>
            <a:t>Pravopis - Kvíz (wordwall.net)</a:t>
          </a:r>
          <a:endParaRPr lang="en-US" sz="5500" kern="1200"/>
        </a:p>
      </dsp:txBody>
      <dsp:txXfrm>
        <a:off x="3377483" y="630515"/>
        <a:ext cx="4866793" cy="30217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90516-E92F-46CA-92C8-04CE16C98F6B}">
      <dsp:nvSpPr>
        <dsp:cNvPr id="0" name=""/>
        <dsp:cNvSpPr/>
      </dsp:nvSpPr>
      <dsp:spPr>
        <a:xfrm>
          <a:off x="57143" y="120"/>
          <a:ext cx="6478915" cy="197606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/>
            <a:t>Souvětí podřadné obsahuje jen jednu větu hlavní a jednu nebo více vět vedlejších. </a:t>
          </a:r>
          <a:endParaRPr lang="en-US" sz="3900" kern="1200"/>
        </a:p>
      </dsp:txBody>
      <dsp:txXfrm>
        <a:off x="57143" y="120"/>
        <a:ext cx="6478915" cy="1976069"/>
      </dsp:txXfrm>
    </dsp:sp>
    <dsp:sp modelId="{8C54B26A-7346-46F6-8939-FF103FB87B4E}">
      <dsp:nvSpPr>
        <dsp:cNvPr id="0" name=""/>
        <dsp:cNvSpPr/>
      </dsp:nvSpPr>
      <dsp:spPr>
        <a:xfrm>
          <a:off x="57143" y="2786053"/>
          <a:ext cx="6478915" cy="197606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/>
            <a:t>Např. Vzpomněl si, že už ten obraz kdysi viděl</a:t>
          </a:r>
          <a:endParaRPr lang="en-US" sz="3900" kern="1200"/>
        </a:p>
      </dsp:txBody>
      <dsp:txXfrm>
        <a:off x="57143" y="2786053"/>
        <a:ext cx="6478915" cy="1976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D8E5E-745C-407D-B425-C78EBF08D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1" y="822960"/>
            <a:ext cx="6057899" cy="5015169"/>
          </a:xfrm>
        </p:spPr>
        <p:txBody>
          <a:bodyPr anchor="t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7A4D5-56F4-4287-B174-56C55B18F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113" y="3003642"/>
            <a:ext cx="3522199" cy="2900274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B9C19-FEE0-4852-B181-14A0DD77F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27DDF-01B7-463C-82BC-BBF42961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2056A-C3EE-4809-B1F3-1CEEEA266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40FCEE-B6E2-46D0-9BB0-F45F79545E9D}"/>
              </a:ext>
            </a:extLst>
          </p:cNvPr>
          <p:cNvCxnSpPr>
            <a:cxnSpLocks/>
          </p:cNvCxnSpPr>
          <p:nvPr/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D2FB83-3783-4477-80B5-DA5BF10BAF57}"/>
              </a:ext>
            </a:extLst>
          </p:cNvPr>
          <p:cNvCxnSpPr>
            <a:cxnSpLocks/>
          </p:cNvCxnSpPr>
          <p:nvPr/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3EA203-71D5-49C0-9626-FFA8E46787B0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776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99A0A-70FC-426A-8B3B-60FAF9806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F47EC6-9753-4ABC-BB66-64CCC8BA0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499" y="2036363"/>
            <a:ext cx="11059811" cy="38707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84D9F-DC99-4B4C-98CF-178BBBB76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A6840-AC0B-4260-8368-08E0A22D2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5DAB8-EC07-4CCF-96EA-5D8ACDAE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38F1AC-9961-4786-A189-20863DD97F68}"/>
              </a:ext>
            </a:extLst>
          </p:cNvPr>
          <p:cNvCxnSpPr>
            <a:cxnSpLocks/>
          </p:cNvCxnSpPr>
          <p:nvPr/>
        </p:nvCxnSpPr>
        <p:spPr>
          <a:xfrm flipH="1">
            <a:off x="571500" y="1780979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634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75F678-EC03-4845-A51B-C90FA6A154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77953" y="797251"/>
            <a:ext cx="2483929" cy="52837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A8B4D-A39F-4528-975A-9C84BEE77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6094" y="797251"/>
            <a:ext cx="8101072" cy="52837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E4A23-6984-4AD1-A51D-600EDC263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73E28-C341-49CC-BAAB-0C0D19821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6D54A-8E86-4026-8DD0-5B0979BB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B05DA4-DF32-4D7A-9E4D-36309C90C5BB}"/>
              </a:ext>
            </a:extLst>
          </p:cNvPr>
          <p:cNvCxnSpPr>
            <a:cxnSpLocks/>
          </p:cNvCxnSpPr>
          <p:nvPr/>
        </p:nvCxnSpPr>
        <p:spPr>
          <a:xfrm flipH="1">
            <a:off x="566094" y="57711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CC7262-4997-41E4-976D-BA82E148280F}"/>
              </a:ext>
            </a:extLst>
          </p:cNvPr>
          <p:cNvCxnSpPr>
            <a:cxnSpLocks/>
          </p:cNvCxnSpPr>
          <p:nvPr/>
        </p:nvCxnSpPr>
        <p:spPr>
          <a:xfrm flipV="1">
            <a:off x="8875226" y="571500"/>
            <a:ext cx="0" cy="57114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5063B5-E478-4C41-AD40-49A39AE07429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310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B2ED8-7F53-4C03-A740-493E5079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11087-99A9-4100-B5F7-520880DE3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2075688"/>
            <a:ext cx="11059811" cy="3910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B4B20-1A65-4A26-B11E-6095083A1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D52D3-E985-4FEB-89B9-57C75471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A751A-C72D-47C1-A7A6-E8510A40C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2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81F78-07BF-45A9-92D4-E4E0A1E88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914255"/>
            <a:ext cx="6867115" cy="5009471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C2A83-A380-4828-BC68-C065C8BC5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9817" y="914399"/>
            <a:ext cx="2370268" cy="2670273"/>
          </a:xfrm>
        </p:spPr>
        <p:txBody>
          <a:bodyPr anchor="t">
            <a:normAutofit/>
          </a:bodyPr>
          <a:lstStyle>
            <a:lvl1pPr marL="0" indent="0">
              <a:lnSpc>
                <a:spcPct val="130000"/>
              </a:lnSpc>
              <a:buNone/>
              <a:defRPr sz="14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92B2F-8804-4195-A779-F5C67C25C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99C26-4411-4833-A917-A45E62D5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8C7C7-F862-434D-A87A-DECE9FD2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0BAA4B-C4C0-40C1-8DC8-B4E2F8A68E12}"/>
              </a:ext>
            </a:extLst>
          </p:cNvPr>
          <p:cNvCxnSpPr>
            <a:cxnSpLocks/>
          </p:cNvCxnSpPr>
          <p:nvPr/>
        </p:nvCxnSpPr>
        <p:spPr>
          <a:xfrm>
            <a:off x="8872625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A2259-2540-4B32-A999-2B46A6790E3D}"/>
              </a:ext>
            </a:extLst>
          </p:cNvPr>
          <p:cNvCxnSpPr>
            <a:cxnSpLocks/>
          </p:cNvCxnSpPr>
          <p:nvPr/>
        </p:nvCxnSpPr>
        <p:spPr>
          <a:xfrm flipH="1">
            <a:off x="566094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EFB0ED-3F76-4403-AD0B-E738DD9D8CB6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915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6BD5F-CF53-4DD5-B8C5-27BBA2BB8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09684"/>
            <a:ext cx="11049000" cy="10571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6C2E1-5D5E-409F-BEE8-F48CE86F5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47" y="2074990"/>
            <a:ext cx="5181600" cy="4101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BF823-1BFB-4CF0-BAF4-D660C8F1A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7082" y="2074990"/>
            <a:ext cx="5181600" cy="4101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F816E-EE02-44A4-8B81-B324ECFD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4D9E4-A693-44D2-A3E8-E3AABC905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F669F-4B8E-415D-A9BF-AD451F452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0AF959-FCDC-4B92-9324-06A06C0D56F2}"/>
              </a:ext>
            </a:extLst>
          </p:cNvPr>
          <p:cNvCxnSpPr>
            <a:cxnSpLocks/>
          </p:cNvCxnSpPr>
          <p:nvPr/>
        </p:nvCxnSpPr>
        <p:spPr>
          <a:xfrm flipV="1">
            <a:off x="6101405" y="1883336"/>
            <a:ext cx="0" cy="4399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02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F85E5-82C4-4BAE-B2B0-A078ABD6C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69" y="699118"/>
            <a:ext cx="11025062" cy="1063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D15C7-F445-40F7-88F6-FD6526269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468" y="2022883"/>
            <a:ext cx="5230469" cy="564079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52C35-AA8E-4154-8A78-7DE9590E1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469" y="2866031"/>
            <a:ext cx="5157787" cy="3227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57EAC6-567C-4A4A-BB10-57EC14B97D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1470" y="2022883"/>
            <a:ext cx="5183188" cy="56408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9A083F-AD60-4437-B32A-44035D78A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1470" y="2866031"/>
            <a:ext cx="5183188" cy="3227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DBF86F-3266-4551-B680-06F401FF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5B38FE-80F9-4582-B2E1-B067C288D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7BEF32-F637-47A1-9ED3-AFC4F79F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C508D4-7C99-4B8D-BCDE-F0001BD345D9}"/>
              </a:ext>
            </a:extLst>
          </p:cNvPr>
          <p:cNvCxnSpPr>
            <a:cxnSpLocks/>
          </p:cNvCxnSpPr>
          <p:nvPr/>
        </p:nvCxnSpPr>
        <p:spPr>
          <a:xfrm flipV="1">
            <a:off x="6101405" y="1883336"/>
            <a:ext cx="0" cy="4399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9BF61B-7951-48F4-982B-9401A483FFBF}"/>
              </a:ext>
            </a:extLst>
          </p:cNvPr>
          <p:cNvCxnSpPr>
            <a:cxnSpLocks/>
          </p:cNvCxnSpPr>
          <p:nvPr/>
        </p:nvCxnSpPr>
        <p:spPr>
          <a:xfrm flipH="1">
            <a:off x="577485" y="273859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63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A94CB-6BE5-4B9E-B0A6-54F83B201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17452"/>
            <a:ext cx="11049000" cy="1161836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8643C-1A5D-4F23-B0D7-5B46F5E45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1A3394-78CC-43B0-9762-5E826F8BB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47F0A-1980-4E13-AB22-AE3B8AA44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9D858B-8A9C-4235-B151-81C99A3D20D2}"/>
              </a:ext>
            </a:extLst>
          </p:cNvPr>
          <p:cNvCxnSpPr>
            <a:cxnSpLocks/>
          </p:cNvCxnSpPr>
          <p:nvPr/>
        </p:nvCxnSpPr>
        <p:spPr>
          <a:xfrm flipH="1">
            <a:off x="577485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C7798B-3ECB-4076-8955-A82116BB0D25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472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61D85-3E72-406F-AB26-B4ED94918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9C831E-4321-467E-9090-C89C48CF2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A9556-B3D8-4403-835F-11AE2D40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2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0AA48-D521-423D-B185-6490EF57B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201" y="810344"/>
            <a:ext cx="3478084" cy="140806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4E6DD-DDD2-4ED6-B8A9-A8B6D7656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9809" y="931232"/>
            <a:ext cx="6700679" cy="5079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08F5E-AD33-4ACF-84C9-78B0FF6BE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2578608"/>
            <a:ext cx="3478783" cy="34172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7604E-7DD4-4497-B325-74F899E8A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2BEED-A8F6-4256-9539-4434694A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A1AA6-EE0B-48FD-A7DE-6CEE6A8C7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F35B32-9A23-4805-94A6-96826D202139}"/>
              </a:ext>
            </a:extLst>
          </p:cNvPr>
          <p:cNvCxnSpPr>
            <a:cxnSpLocks/>
          </p:cNvCxnSpPr>
          <p:nvPr/>
        </p:nvCxnSpPr>
        <p:spPr>
          <a:xfrm flipH="1">
            <a:off x="571500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2BA7DA-3944-40D4-91CD-40CA24DBB79B}"/>
              </a:ext>
            </a:extLst>
          </p:cNvPr>
          <p:cNvCxnSpPr>
            <a:cxnSpLocks/>
          </p:cNvCxnSpPr>
          <p:nvPr/>
        </p:nvCxnSpPr>
        <p:spPr>
          <a:xfrm flipV="1">
            <a:off x="4419601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EA0B78-39E7-4039-B8BE-4F425688C6DF}"/>
              </a:ext>
            </a:extLst>
          </p:cNvPr>
          <p:cNvCxnSpPr>
            <a:cxnSpLocks/>
          </p:cNvCxnSpPr>
          <p:nvPr/>
        </p:nvCxnSpPr>
        <p:spPr>
          <a:xfrm flipH="1">
            <a:off x="571501" y="2406845"/>
            <a:ext cx="384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68B99C-0744-42EE-9713-AB0CEC3F5D85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028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12732-5D39-4B30-A499-D51BABC88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02204"/>
            <a:ext cx="3478787" cy="140806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AF5AEC-77BC-4A52-8A56-C6479CA6A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23467" y="847384"/>
            <a:ext cx="6907844" cy="52168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A9240-8762-4C7D-AF22-A844CB2EC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498" y="2574906"/>
            <a:ext cx="3478787" cy="34357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95685-E45D-4E74-8B78-D3B8E85C4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FCBA3-0FF5-47C2-901A-645F6185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30381-5320-46AD-A0B9-7C04B3E5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57A432-D933-402A-8657-216EE20450EE}"/>
              </a:ext>
            </a:extLst>
          </p:cNvPr>
          <p:cNvCxnSpPr>
            <a:cxnSpLocks/>
          </p:cNvCxnSpPr>
          <p:nvPr/>
        </p:nvCxnSpPr>
        <p:spPr>
          <a:xfrm flipH="1">
            <a:off x="571500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1E0F3-D71B-436F-A10B-B6EA7125F684}"/>
              </a:ext>
            </a:extLst>
          </p:cNvPr>
          <p:cNvCxnSpPr>
            <a:cxnSpLocks/>
          </p:cNvCxnSpPr>
          <p:nvPr/>
        </p:nvCxnSpPr>
        <p:spPr>
          <a:xfrm flipV="1">
            <a:off x="4419601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EE64F5-2B48-4A2E-BA5E-1D37F1A7C9A3}"/>
              </a:ext>
            </a:extLst>
          </p:cNvPr>
          <p:cNvCxnSpPr>
            <a:cxnSpLocks/>
          </p:cNvCxnSpPr>
          <p:nvPr/>
        </p:nvCxnSpPr>
        <p:spPr>
          <a:xfrm flipH="1">
            <a:off x="571501" y="2406845"/>
            <a:ext cx="384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9BF9AA-A2C8-4233-B597-EB11C6D6A0E0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98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E1467D-9ED1-4211-A71E-41C91C755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89289"/>
            <a:ext cx="11049000" cy="1084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8A6A1-C9C7-4FDF-B4DA-1E86B6A35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99" y="2075688"/>
            <a:ext cx="11059811" cy="3818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CC44A-C635-4CD0-90E9-D9503AF4C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6732" y="6397103"/>
            <a:ext cx="3091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200" baseline="0">
                <a:solidFill>
                  <a:schemeClr val="tx1"/>
                </a:solidFill>
              </a:defRPr>
            </a:lvl1pPr>
          </a:lstStyle>
          <a:p>
            <a:fld id="{1C8322F6-1C60-46CF-968C-BC20E470F443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BF682-1A47-492C-81E3-9DB0A50EC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5782" y="63971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C814B-9105-44ED-98A9-D326B2E26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4553" y="6397103"/>
            <a:ext cx="700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814345-41DE-42C5-8657-66C1417DF81A}"/>
              </a:ext>
            </a:extLst>
          </p:cNvPr>
          <p:cNvCxnSpPr>
            <a:cxnSpLocks/>
          </p:cNvCxnSpPr>
          <p:nvPr/>
        </p:nvCxnSpPr>
        <p:spPr>
          <a:xfrm flipH="1">
            <a:off x="566094" y="6286347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68E419-3727-4F5E-8840-AF149B33B0B7}"/>
              </a:ext>
            </a:extLst>
          </p:cNvPr>
          <p:cNvCxnSpPr>
            <a:cxnSpLocks/>
          </p:cNvCxnSpPr>
          <p:nvPr/>
        </p:nvCxnSpPr>
        <p:spPr>
          <a:xfrm flipH="1">
            <a:off x="577485" y="1883336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19B6EC-D7AE-452F-8D0C-D11BD3377F3E}"/>
              </a:ext>
            </a:extLst>
          </p:cNvPr>
          <p:cNvCxnSpPr>
            <a:cxnSpLocks/>
          </p:cNvCxnSpPr>
          <p:nvPr/>
        </p:nvCxnSpPr>
        <p:spPr>
          <a:xfrm flipH="1">
            <a:off x="577485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55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40" r:id="rId4"/>
    <p:sldLayoutId id="2147483741" r:id="rId5"/>
    <p:sldLayoutId id="2147483746" r:id="rId6"/>
    <p:sldLayoutId id="2147483742" r:id="rId7"/>
    <p:sldLayoutId id="2147483743" r:id="rId8"/>
    <p:sldLayoutId id="2147483744" r:id="rId9"/>
    <p:sldLayoutId id="2147483745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100" baseline="0">
          <a:solidFill>
            <a:schemeClr val="tx1"/>
          </a:solidFill>
          <a:latin typeface="Batang" panose="02030600000101010101" pitchFamily="18" charset="-127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venir Next LT Pro Light" panose="020B03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venir Next LT Pro Light" panose="020B03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220DBA-8988-4873-8FCD-3FFAC3CF1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B9097841-41FC-0671-3A8A-1130F66B96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r="-1" b="14750"/>
          <a:stretch/>
        </p:blipFill>
        <p:spPr>
          <a:xfrm>
            <a:off x="3048" y="10"/>
            <a:ext cx="12188952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B31C74B-8D22-46A0-AC31-4DC186C211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9" y="822960"/>
            <a:ext cx="7213092" cy="5015169"/>
          </a:xfrm>
        </p:spPr>
        <p:txBody>
          <a:bodyPr>
            <a:normAutofit/>
          </a:bodyPr>
          <a:lstStyle/>
          <a:p>
            <a:r>
              <a:rPr lang="cs-CZ" sz="6000">
                <a:solidFill>
                  <a:srgbClr val="FFFFFF"/>
                </a:solidFill>
              </a:rPr>
              <a:t>SOUVĚTÍ PODŘADNÉ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0725580-0387-46BC-8ACD-D3F9A78D0C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1493" y="3041761"/>
            <a:ext cx="2429605" cy="2856204"/>
          </a:xfrm>
        </p:spPr>
        <p:txBody>
          <a:bodyPr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8CB1B5-064D-4590-A7F2-70C604854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0238" y="571500"/>
            <a:ext cx="11060262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3F81E2-AE9A-4D71-87B5-D24817F30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7300" y="571500"/>
            <a:ext cx="0" cy="5715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C0F619-4F98-49B2-B92F-39B242F38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5869" y="6287848"/>
            <a:ext cx="11060263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773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BAF395E-7D52-496C-ACDD-468AEC1AD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ED0DB13-95DF-40D9-93D7-F30DBBA16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786384"/>
            <a:ext cx="3509192" cy="20081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/>
              <a:t>JAK SE NÁM DNES PRACOVALO?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6BAADB1-054E-4A82-8D07-643BD1F4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8602" y="576201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CB1E6C-F03B-4EE8-B8FB-80CF849DE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2" y="3066892"/>
            <a:ext cx="3276598" cy="2856476"/>
          </a:xfr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indent="0">
              <a:buNone/>
            </a:pPr>
            <a:r>
              <a:rPr lang="en-US" sz="2400" b="1" cap="all" spc="300" dirty="0">
                <a:solidFill>
                  <a:srgbClr val="FF0000"/>
                </a:solidFill>
              </a:rPr>
              <a:t>JAKÉ BY BYLO HODNOCENÍ DNEŠNÍ HODNINY A TVÉ PRÁCE NA STUPNICI </a:t>
            </a:r>
            <a:r>
              <a:rPr lang="cs-CZ" sz="2400" b="1" cap="all" spc="300" dirty="0">
                <a:solidFill>
                  <a:srgbClr val="FF0000"/>
                </a:solidFill>
              </a:rPr>
              <a:t>         </a:t>
            </a:r>
            <a:r>
              <a:rPr lang="en-US" sz="2400" b="1" cap="all" spc="300" dirty="0">
                <a:solidFill>
                  <a:srgbClr val="FF0000"/>
                </a:solidFill>
              </a:rPr>
              <a:t>OD 1 DO 10?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3121654-FB13-441C-AB60-76710D917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19600" y="588336"/>
            <a:ext cx="0" cy="56981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 descr="Bílé a světle růžové schody s tmavě růžovým pozadím">
            <a:extLst>
              <a:ext uri="{FF2B5EF4-FFF2-40B4-BE49-F238E27FC236}">
                <a16:creationId xmlns:a16="http://schemas.microsoft.com/office/drawing/2014/main" id="{E3B31CA6-FAF9-44BE-ABA4-F8E0D4491C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" r="3038" b="2"/>
          <a:stretch/>
        </p:blipFill>
        <p:spPr>
          <a:xfrm>
            <a:off x="4699208" y="849338"/>
            <a:ext cx="6921292" cy="5158038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58D2D3E-B980-4D6F-BBFB-DF7A3A947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804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4314D2-D2A1-4CD8-AC61-D3A862409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BABC4CD-D867-4824-A810-FFB1B7A1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289342"/>
            <a:ext cx="11049000" cy="913741"/>
          </a:xfrm>
        </p:spPr>
        <p:txBody>
          <a:bodyPr anchor="ctr">
            <a:normAutofit/>
          </a:bodyPr>
          <a:lstStyle/>
          <a:p>
            <a:r>
              <a:rPr lang="cs-CZ" dirty="0"/>
              <a:t>OPAKOVÁNÍ PRAVOPISU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9C9033-50A6-4C0D-A434-1DA417B55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5218187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77119D-632B-44FE-918A-65D2788D0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458783F-3A20-CE7B-558C-43ED3020BD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6193419"/>
              </p:ext>
            </p:extLst>
          </p:nvPr>
        </p:nvGraphicFramePr>
        <p:xfrm>
          <a:off x="571500" y="767115"/>
          <a:ext cx="11060113" cy="3749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0410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8BBD3B-DD38-4666-B053-66695F105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– pracujte ve dvojici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BB71AF-0E0D-410B-8FB1-85FD6261C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Vytvoř věty podle vzorců: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cs-CZ" dirty="0"/>
              <a:t>1H, že 1V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cs-CZ" dirty="0"/>
              <a:t>Až 1V, 2H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t-BR" dirty="0"/>
              <a:t>Jakmile 1V, 2H a 3H</a:t>
            </a:r>
            <a:endParaRPr lang="cs-CZ" dirty="0"/>
          </a:p>
          <a:p>
            <a:pPr marL="0" indent="0">
              <a:lnSpc>
                <a:spcPct val="200000"/>
              </a:lnSpc>
              <a:buNone/>
            </a:pPr>
            <a:r>
              <a:rPr lang="pt-BR" dirty="0"/>
              <a:t>1H, protože 2V, že 3V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8407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8BBD3B-DD38-4666-B053-66695F105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– pracujte ve dvojici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BB71AF-0E0D-410B-8FB1-85FD6261C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075688"/>
            <a:ext cx="11059811" cy="43546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Jaký vzorec odpovídá zadanému souvětí – namnožený text </a:t>
            </a:r>
          </a:p>
          <a:p>
            <a:r>
              <a:rPr lang="cs-CZ" b="1" dirty="0"/>
              <a:t>1. Petr tam zapomněl notebook, který nebyl jeho a byl úplně nový.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A) 1H –2V–3H 		B) 1V –2V–3H 		C) 1H – 2V–3V 		D) 1H –2H –3V </a:t>
            </a:r>
          </a:p>
          <a:p>
            <a:r>
              <a:rPr lang="cs-CZ" b="1" dirty="0"/>
              <a:t>2. Původní krkonošské boudy bývaly objekty sloužící k chovu hovězího dobytka, který spásal horské louky, jež nabízely pestrou stravu.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A) 1H –2H ­3V 		B) 1H –2V– 3V 		C) 1V –2V –3H 		D) 1H – 2V –3H </a:t>
            </a:r>
          </a:p>
          <a:p>
            <a:r>
              <a:rPr lang="cs-CZ" b="1" dirty="0"/>
              <a:t>3. K výrazné změně došlo až ve 2. pol. 19. st., kdy se boudy začaly přizpůsobovat turistickému ruchu a zemědělská funkce výrazně ustoupila.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A) 1H –2H– 3H 		B) 1V –2V –3H 		C) 1H – 2V –3H 		D) 1H – 2V –3V </a:t>
            </a:r>
          </a:p>
          <a:p>
            <a:r>
              <a:rPr lang="cs-CZ" b="1" dirty="0"/>
              <a:t>4. Bylo potřeba nejen výrazně zvýšit počet obytných místností, ale bylo také žádoucí postavit budovy v atraktivních místech, kde chybí.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A) 1H – 2H­ 3V 		B) 1V – 2H –3V 		C) 1H –2V ­3V 		D) 1V –2V –3H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6361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8BBD3B-DD38-4666-B053-66695F105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– pracujte ve dvojici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BB71AF-0E0D-410B-8FB1-85FD6261C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075688"/>
            <a:ext cx="11059811" cy="3910987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Jaký vzorec odpovídá zadanému souvětí.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1 C</a:t>
            </a:r>
          </a:p>
          <a:p>
            <a:pPr marL="0" indent="0">
              <a:buNone/>
            </a:pPr>
            <a:r>
              <a:rPr lang="cs-CZ" dirty="0"/>
              <a:t>2 B</a:t>
            </a:r>
          </a:p>
          <a:p>
            <a:pPr marL="0" indent="0">
              <a:buNone/>
            </a:pPr>
            <a:r>
              <a:rPr lang="cs-CZ" dirty="0"/>
              <a:t>3 D</a:t>
            </a:r>
          </a:p>
          <a:p>
            <a:pPr marL="0" indent="0">
              <a:buNone/>
            </a:pPr>
            <a:r>
              <a:rPr lang="cs-CZ" dirty="0"/>
              <a:t>4 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476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D516F0-08C5-418E-B22D-5F53E52EB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Doplň čárky v následujících souvětích.</a:t>
            </a:r>
            <a:br>
              <a:rPr lang="cs-CZ" dirty="0"/>
            </a:br>
            <a:r>
              <a:rPr lang="cs-CZ" dirty="0"/>
              <a:t>Urči počet vět v souvětích.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2827BF-DE7E-41C4-98F9-9600461B1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Nemohu vám teď vyprávět jak se to stalo neboť je už pozdě a já mám málo času.</a:t>
            </a:r>
          </a:p>
          <a:p>
            <a:pPr marL="0" indent="0">
              <a:buNone/>
            </a:pPr>
            <a:r>
              <a:rPr lang="cs-CZ" dirty="0"/>
              <a:t>Jestliže nebude pršet na výlet půjdeme. </a:t>
            </a:r>
          </a:p>
          <a:p>
            <a:pPr marL="0" indent="0">
              <a:buNone/>
            </a:pPr>
            <a:r>
              <a:rPr lang="cs-CZ" dirty="0"/>
              <a:t>Je lepší než jsem si myslel. </a:t>
            </a:r>
          </a:p>
          <a:p>
            <a:pPr marL="0" indent="0">
              <a:buNone/>
            </a:pPr>
            <a:r>
              <a:rPr lang="cs-CZ" dirty="0"/>
              <a:t>Kdo si výstavu prohlédl pozorně jistě odešel s mnoha zážitky. </a:t>
            </a:r>
          </a:p>
          <a:p>
            <a:pPr marL="0" indent="0">
              <a:buNone/>
            </a:pPr>
            <a:r>
              <a:rPr lang="cs-CZ" dirty="0"/>
              <a:t>Je-li předpověď správná nastane příští týden oteplení a tak můžeme vyrazit na dovolenou. </a:t>
            </a:r>
          </a:p>
          <a:p>
            <a:pPr marL="0" indent="0">
              <a:buNone/>
            </a:pPr>
            <a:r>
              <a:rPr lang="cs-CZ" dirty="0"/>
              <a:t>Řekni mi kam půjdeš ty a pak ti povím co budu dělat já. </a:t>
            </a:r>
          </a:p>
          <a:p>
            <a:pPr marL="0" indent="0">
              <a:buNone/>
            </a:pPr>
            <a:r>
              <a:rPr lang="cs-CZ" dirty="0"/>
              <a:t>Počasí bylo o víkendu sychravé celý den mrzlo proto jsme bruslili na místním rybníku. </a:t>
            </a:r>
          </a:p>
          <a:p>
            <a:pPr marL="0" indent="0">
              <a:buNone/>
            </a:pPr>
            <a:r>
              <a:rPr lang="cs-CZ" dirty="0"/>
              <a:t>Nebylo mi známo proč kamarád nepřišel do školy.</a:t>
            </a:r>
          </a:p>
        </p:txBody>
      </p:sp>
    </p:spTree>
    <p:extLst>
      <p:ext uri="{BB962C8B-B14F-4D97-AF65-F5344CB8AC3E}">
        <p14:creationId xmlns:p14="http://schemas.microsoft.com/office/powerpoint/2010/main" val="3067238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0B1846-6CE5-47AE-B0D0-7202A39CE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00BFC7-B281-4CC7-AB69-644BE9C93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08006"/>
            <a:ext cx="3503409" cy="5070171"/>
          </a:xfrm>
        </p:spPr>
        <p:txBody>
          <a:bodyPr anchor="b">
            <a:normAutofit/>
          </a:bodyPr>
          <a:lstStyle/>
          <a:p>
            <a:r>
              <a:rPr lang="cs-CZ" dirty="0"/>
              <a:t>SOUVĚTÍ PODŘADNÉ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706659-8817-44F5-87F5-B7804F1CBE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6286500"/>
            <a:ext cx="11048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7E0E66-59D6-4A3A-B1A2-84B907843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19600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4F6F91-27E3-4BF5-9BD7-E5923D27C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48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7EE7B3C-ED43-E55F-B21C-CC7AD5B6CD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664470"/>
              </p:ext>
            </p:extLst>
          </p:nvPr>
        </p:nvGraphicFramePr>
        <p:xfrm>
          <a:off x="5038410" y="1061686"/>
          <a:ext cx="6593202" cy="4762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4184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D6654B-6690-C641-5550-75BCB0C64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SPOJKY PODŘADICÍ A SOUŘADICÍ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3DE279-81BC-3F6D-4D01-ABB92752A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PODŘADICÍ </a:t>
            </a:r>
          </a:p>
          <a:p>
            <a:pPr marL="0" indent="0">
              <a:buNone/>
            </a:pPr>
            <a:r>
              <a:rPr lang="cs-CZ" sz="2400" dirty="0"/>
              <a:t>připojují vedlejší věty v souvětí k větě hlavní v poměru podřadném</a:t>
            </a:r>
          </a:p>
          <a:p>
            <a:pPr marL="0" indent="0">
              <a:buNone/>
            </a:pPr>
            <a:r>
              <a:rPr lang="cs-CZ" sz="2400" b="1" dirty="0"/>
              <a:t>aby, jakmile, až, než, nežli, zatímco, když, kdyby, pokud, protože, poněvadž, jelikož, jestliže, -</a:t>
            </a:r>
            <a:r>
              <a:rPr lang="cs-CZ" sz="2400" b="1" dirty="0" err="1"/>
              <a:t>li</a:t>
            </a:r>
            <a:r>
              <a:rPr lang="cs-CZ" sz="2400" b="1" dirty="0"/>
              <a:t>, přestože, ačkoli, třebaže, i když, ač, že, sotva</a:t>
            </a:r>
          </a:p>
          <a:p>
            <a:r>
              <a:rPr lang="cs-CZ" sz="2400" dirty="0"/>
              <a:t>SOUŘADICÍ </a:t>
            </a:r>
          </a:p>
          <a:p>
            <a:pPr marL="0" indent="0">
              <a:buNone/>
            </a:pPr>
            <a:r>
              <a:rPr lang="cs-CZ" sz="2400" dirty="0"/>
              <a:t>spojují věty hlavní nebo větné členy </a:t>
            </a:r>
          </a:p>
          <a:p>
            <a:pPr marL="0" indent="0">
              <a:buNone/>
            </a:pPr>
            <a:r>
              <a:rPr lang="pl-PL" sz="2400" b="1" dirty="0"/>
              <a:t>a, i, ani, nebo, však, avšak, ale, nýbrž, anebo, totiž, neboť, a proto, a tak</a:t>
            </a:r>
            <a:endParaRPr lang="cs-CZ" sz="2400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0836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40FCEE-B6E2-46D0-9BB0-F45F7954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BD2FB83-3783-4477-80B5-DA5BF10B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3EA203-71D5-49C0-9626-FFA8E467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63AB9E1-499E-41EB-A74E-905920CCD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2C437E4-AA24-4693-93F3-6B3F7288F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822960"/>
            <a:ext cx="10956558" cy="9676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SAMOSTATNÁ PRÁCE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CA2845-572F-4F8A-831C-378C91858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407" y="5389516"/>
            <a:ext cx="11144921" cy="7572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sz="2800" cap="all" spc="300" dirty="0" err="1"/>
              <a:t>Pr</a:t>
            </a:r>
            <a:r>
              <a:rPr lang="cs-CZ" sz="2800" cap="all" spc="300" dirty="0" err="1"/>
              <a:t>acovní</a:t>
            </a:r>
            <a:r>
              <a:rPr lang="cs-CZ" sz="2800" cap="all" spc="300" dirty="0"/>
              <a:t> list</a:t>
            </a:r>
            <a:endParaRPr lang="en-US" sz="2800" cap="all" spc="3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EA40C4-6B9E-4B9E-8CDF-A0C572462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5869" y="573757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Uživatel">
            <a:extLst>
              <a:ext uri="{FF2B5EF4-FFF2-40B4-BE49-F238E27FC236}">
                <a16:creationId xmlns:a16="http://schemas.microsoft.com/office/drawing/2014/main" id="{121B750F-838B-558C-A496-14C44C6A8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1643" y="2039860"/>
            <a:ext cx="2924830" cy="292483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9A2A06-A424-4BBD-A8A4-293F16F1B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240579"/>
            <a:ext cx="110362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E458AAC-F667-498F-A263-A8C7AB4FC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1819" y="6289514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423626"/>
      </p:ext>
    </p:extLst>
  </p:cSld>
  <p:clrMapOvr>
    <a:masterClrMapping/>
  </p:clrMapOvr>
</p:sld>
</file>

<file path=ppt/theme/theme1.xml><?xml version="1.0" encoding="utf-8"?>
<a:theme xmlns:a="http://schemas.openxmlformats.org/drawingml/2006/main" name="AlignmentVTI">
  <a:themeElements>
    <a:clrScheme name="AnalogousFromDarkSeedLeftStep">
      <a:dk1>
        <a:srgbClr val="000000"/>
      </a:dk1>
      <a:lt1>
        <a:srgbClr val="FFFFFF"/>
      </a:lt1>
      <a:dk2>
        <a:srgbClr val="301B2C"/>
      </a:dk2>
      <a:lt2>
        <a:srgbClr val="F0F3F2"/>
      </a:lt2>
      <a:accent1>
        <a:srgbClr val="C94778"/>
      </a:accent1>
      <a:accent2>
        <a:srgbClr val="B7359D"/>
      </a:accent2>
      <a:accent3>
        <a:srgbClr val="AD47C9"/>
      </a:accent3>
      <a:accent4>
        <a:srgbClr val="6535B7"/>
      </a:accent4>
      <a:accent5>
        <a:srgbClr val="474DC9"/>
      </a:accent5>
      <a:accent6>
        <a:srgbClr val="3571B7"/>
      </a:accent6>
      <a:hlink>
        <a:srgbClr val="6A5EC9"/>
      </a:hlink>
      <a:folHlink>
        <a:srgbClr val="7F7F7F"/>
      </a:folHlink>
    </a:clrScheme>
    <a:fontScheme name="Custom 1">
      <a:majorFont>
        <a:latin typeface="Batang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ignmentVTI" id="{606D7720-FAA0-4ADC-B967-3239DA8ECA1A}" vid="{10074623-6FCC-4A3C-AAA5-58644BD8FF1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557</Words>
  <Application>Microsoft Office PowerPoint</Application>
  <PresentationFormat>Širokoúhlá obrazovka</PresentationFormat>
  <Paragraphs>54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Batang</vt:lpstr>
      <vt:lpstr>Arial</vt:lpstr>
      <vt:lpstr>Avenir Next LT Pro Light</vt:lpstr>
      <vt:lpstr>AlignmentVTI</vt:lpstr>
      <vt:lpstr>SOUVĚTÍ PODŘADNÉ</vt:lpstr>
      <vt:lpstr>OPAKOVÁNÍ PRAVOPISU</vt:lpstr>
      <vt:lpstr>Opakování – pracujte ve dvojici</vt:lpstr>
      <vt:lpstr>Opakování – pracujte ve dvojici</vt:lpstr>
      <vt:lpstr>Opakování – pracujte ve dvojici</vt:lpstr>
      <vt:lpstr>Doplň čárky v následujících souvětích. Urči počet vět v souvětích.</vt:lpstr>
      <vt:lpstr>SOUVĚTÍ PODŘADNÉ</vt:lpstr>
      <vt:lpstr>SPOJKY PODŘADICÍ A SOUŘADICÍ</vt:lpstr>
      <vt:lpstr>SAMOSTATNÁ PRÁCE </vt:lpstr>
      <vt:lpstr>JAK SE NÁM DNES PRACOVALO?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SOUVĚTÍ PODŘADNÉ</dc:title>
  <dc:creator>Smetanová, Jana</dc:creator>
  <cp:lastModifiedBy>Smetanová, Jana</cp:lastModifiedBy>
  <cp:revision>3</cp:revision>
  <dcterms:created xsi:type="dcterms:W3CDTF">2023-03-25T11:30:04Z</dcterms:created>
  <dcterms:modified xsi:type="dcterms:W3CDTF">2025-03-12T14:33:17Z</dcterms:modified>
</cp:coreProperties>
</file>