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1002E-A438-4BE2-AEA7-EFA037467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29C81F-2A7D-4B40-AD55-F4EE0CB13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134667-6783-4852-B6A7-109A30B2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5D6B8-11C8-47B6-928D-6E2A4AC0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54CC77-5ADB-4A6D-9892-12E32CCB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7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A3B56-58FE-402A-81FB-98B563C9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154D20-F3A4-4CC3-B900-45E17853E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0E6ED0-B100-44AE-84B4-67A9931A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DB6E18-94E0-4039-83B6-E76A981D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864593-4B2C-4B87-AED4-E16E16E8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72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58D43A-3C1D-4580-A1A8-543F55A74C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4911BE-B457-4235-BCCF-BE5F76876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E0457A-A49B-436D-9564-4D98B365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787B9-2E0B-43E7-9266-366A4DC3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6C8BD0-C833-498E-A20C-15AE82A2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2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BDBE4-5FE7-4581-BE56-00472A8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0AE2F-667D-4767-8A8C-A0B9C34E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A9664-9B9E-4674-9B00-431E070F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46F11-E187-43DC-B57B-6D8D11D9F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469070-6807-46F5-8732-D95DD115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8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77DD49-E21F-4FAE-8B6E-D06E81C4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7A62B3-B06A-4E79-A2CF-EBA21D41E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6376FD-FA1D-419C-A06E-6F719695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7B00C0-2EBA-4C06-AB8B-DDDCDDA0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251E3-7683-4758-B2AA-29666E9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0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08692-BFF3-47EE-99C5-958F5220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6A995-5AE9-4B28-8D38-9D162FFCB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96EFE8-61A7-465D-99E0-1F0A8F20F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14027F-2D8D-4860-A36E-92E1B3E0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EFE84D-D906-47A1-9A8C-4E920D7F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90E86A-5E77-4E08-8CC4-CE714F9F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70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66809-3503-44D1-A610-94895DCD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8BA5EDD-8617-43EF-BBD5-B913F9D7B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88A79B-6C31-4DEF-98E1-66F77CA9D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D78549-CA71-4144-B325-35BF4A898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E366CC-226A-4F92-88D9-63B5F489D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962812-6CCD-42DE-BE02-B808CB7E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9BE75F3-4D71-41DA-B4D3-803E9F85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159D50B-9EC3-4FEE-98CE-F3006779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3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58A6E-55B5-4405-9CBC-EFE60BC3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36502EE-B8F4-4E8C-A2C8-E48A8578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692B3A-960D-42FD-87B0-4915B73A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C2944B-5BDB-4D29-8807-A623C8099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69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380B93-E02B-4484-9123-EAB6237A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71318A-0A30-4B95-A2A5-E99EA4AE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F34AB0-0D73-4256-A6C9-C3D2F74B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8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85B8E-71BD-4C5F-BC68-6494EAD1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A63FA-451F-42B5-9B41-0958BAA4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1FF9819-1529-4009-98EB-B691C399A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E49677-9BA7-4D1F-A1D6-D450022A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A84F2E-F0DF-4A1E-AF91-EBF38AF5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7F4539-EF30-4FBC-B6F8-C436B895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4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A9211-C3A3-45DA-8D58-D795F9BA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55D146-2D6A-4638-AD0C-01DD79746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360AAD-B7E3-4621-BF36-718EDD431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243D22-0D84-42E0-AD12-7C173654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F8E7B1-5106-4329-B36C-1B242FE4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7CFD3E-591B-42FE-925A-62F3358C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30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0788502-B666-451B-A8E6-06A50139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B7F48B-B418-48BA-AEC7-AECC275DE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41BB60-7B61-4D0D-A4C6-761276F17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6AAC-AF01-4C9E-8643-46D7E3FA9F20}" type="datetimeFigureOut">
              <a:rPr lang="cs-CZ" smtClean="0"/>
              <a:t>14.02.2025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5EB11-CEF6-47A9-95F6-1945E4A9E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A3CB-C2D1-4BF4-A765-17B304D35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B30E-2E11-47C1-BCCF-1558B39886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9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cs/resource/32214953/v%c4%9bta-jedno%c4%8dlenn%c3%a1-dvoj%c4%8dlenn%c3%a1-v%c4%9btn%c3%bd-ekvivalent" TargetMode="External"/><Relationship Id="rId2" Type="http://schemas.openxmlformats.org/officeDocument/2006/relationships/hyperlink" Target="https://wordwall.net/cs/resource/14747398/druhy-v%c4%9bt-podle-postoje-mluv%c4%8d%c3%adh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aktivita.etaktik.cz/ucebnice/272.1/#2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D3E41-CBBB-498F-9A92-A7E754565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ZÁPOR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8BF099-B0CE-43F0-8598-288AA9D6E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7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77D2983-5762-4B85-8190-F128CA4E7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16" y="0"/>
            <a:ext cx="10225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CDF308-4155-4FCB-9198-0B88CA76F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56" y="0"/>
            <a:ext cx="9279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2E95E74-97AE-46AD-B028-AC7B6393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42" y="0"/>
            <a:ext cx="926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9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36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714193-C5A4-4547-8D95-491D4F4B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sz="2600" b="1">
                <a:solidFill>
                  <a:srgbClr val="FFFFFF"/>
                </a:solidFill>
              </a:rPr>
              <a:t>Dnes si vyber místo hodnocení </a:t>
            </a:r>
            <a:r>
              <a:rPr lang="cs-CZ" sz="2600" b="1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cs-CZ" sz="2600" b="1">
              <a:solidFill>
                <a:srgbClr val="FFFFFF"/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29ACE31-BF81-4DEA-B4F2-C8400BF8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13298"/>
            <a:ext cx="7717218" cy="4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D70E0A-DEEE-5DD2-3A7E-664F2A26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Opakujeme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2C74C-A399-0880-E4D4-599B4C9B6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Druhy vět podle postoje mluvčího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Druhy vět podle postoje mluvčího - Třídění skupin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VJ, VD, VE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Věta jednočlenná, dvojčlenná, větný ekvivalent - Třídění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7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BD90802-62D6-4FEF-8104-ADA85406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70" y="0"/>
            <a:ext cx="9235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8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AFEC2-FCF1-42F8-8576-919F09C5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ZÁPOR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107CB2C-BF2C-4A1A-AC0A-CF0F619AA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0" t="12168"/>
          <a:stretch/>
        </p:blipFill>
        <p:spPr>
          <a:xfrm>
            <a:off x="2447897" y="1207364"/>
            <a:ext cx="7471496" cy="54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DF8E2DD-ED32-45BD-ADDF-95F81433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00012"/>
            <a:ext cx="1012507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444F2B0-3C91-4AE7-B79C-1C0DC776C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78" y="0"/>
            <a:ext cx="9952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1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F90306A-3ABD-4D5E-B55B-0E94C208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371475"/>
            <a:ext cx="10372725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AF021-952D-489E-B2B5-8B9B66B0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3E60E-E9FD-46B7-A49C-996474B70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linkClick r:id="rId2"/>
              </a:rPr>
              <a:t>Hravá čeština 9 NOVÁ ~ TAKTIK interaktivita (etaktik.cz)</a:t>
            </a:r>
            <a:endParaRPr lang="cs-CZ" dirty="0"/>
          </a:p>
          <a:p>
            <a:endParaRPr lang="cs-CZ" dirty="0"/>
          </a:p>
          <a:p>
            <a:r>
              <a:rPr lang="cs-CZ" dirty="0"/>
              <a:t>26/1-4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633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35EDC9-57A6-4D46-8F6D-B1ED5FF6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04" y="0"/>
            <a:ext cx="10264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993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52</Words>
  <Application>Microsoft Office PowerPoint</Application>
  <PresentationFormat>Širokoúhlá obrazovka</PresentationFormat>
  <Paragraphs>19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Motiv Office</vt:lpstr>
      <vt:lpstr>ZÁPOR</vt:lpstr>
      <vt:lpstr>Opakujeme </vt:lpstr>
      <vt:lpstr>Prezentace aplikace PowerPoint</vt:lpstr>
      <vt:lpstr>ZÁPOR</vt:lpstr>
      <vt:lpstr>Prezentace aplikace PowerPoint</vt:lpstr>
      <vt:lpstr>Prezentace aplikace PowerPoint</vt:lpstr>
      <vt:lpstr>Prezentace aplikace PowerPoint</vt:lpstr>
      <vt:lpstr>PROCVIČENÍ</vt:lpstr>
      <vt:lpstr>Prezentace aplikace PowerPoint</vt:lpstr>
      <vt:lpstr>Prezentace aplikace PowerPoint</vt:lpstr>
      <vt:lpstr>Prezentace aplikace PowerPoint</vt:lpstr>
      <vt:lpstr>Prezentace aplikace PowerPoint</vt:lpstr>
      <vt:lpstr>Dnes si vyber místo hodnocení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ZÁPOR</dc:title>
  <dc:creator>Smetanová, Jana</dc:creator>
  <cp:lastModifiedBy>Smetanová, Jana</cp:lastModifiedBy>
  <cp:revision>4</cp:revision>
  <dcterms:created xsi:type="dcterms:W3CDTF">2023-02-17T15:25:30Z</dcterms:created>
  <dcterms:modified xsi:type="dcterms:W3CDTF">2025-02-14T05:44:22Z</dcterms:modified>
</cp:coreProperties>
</file>