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FB2F5A-B255-472C-BBDB-85048D6B67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8171AB7-03FD-4592-86EF-85FEFF5FD7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231E205-7283-4AE0-A4FE-CE14C5FB0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593A9-5BCD-4D63-A570-AD737CFAF4CD}" type="datetimeFigureOut">
              <a:rPr lang="cs-CZ" smtClean="0"/>
              <a:t>07.03.2023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78E0A6D-5885-4F75-A4C9-67B04939D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379A3B0-CC04-4EA5-B3B2-A53782DF7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9BA8-DC1B-43E9-B314-6DF27BA737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1849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B7087B-0E50-41A7-91CA-C5F66B730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FECDE8C-8195-4FAD-B475-32EA587AC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3DA9022-C812-4A31-9663-7143F535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593A9-5BCD-4D63-A570-AD737CFAF4CD}" type="datetimeFigureOut">
              <a:rPr lang="cs-CZ" smtClean="0"/>
              <a:t>07.03.2023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C1B6E45-3C12-467D-915D-5C2DA9D7D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31B6331-8BE4-4503-8BAF-500842242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9BA8-DC1B-43E9-B314-6DF27BA737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7413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BEC157E-4309-4960-BF2B-16C10D45A0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F8C0AF2-5235-4544-9AF8-BEEB5A73F3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01348D0-DF75-4857-9A75-AEC490B2F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593A9-5BCD-4D63-A570-AD737CFAF4CD}" type="datetimeFigureOut">
              <a:rPr lang="cs-CZ" smtClean="0"/>
              <a:t>07.03.2023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DA34338-A785-478B-8DEF-2356E40CF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BE6F46F-3152-4112-B3C5-439B3E832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9BA8-DC1B-43E9-B314-6DF27BA737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8876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855484-BAB3-48C0-A157-56E9F7F41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42D957-26AF-4225-A2F3-5EC8DEF44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054559A-DBA3-4F2C-85DC-AC2FEEC41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593A9-5BCD-4D63-A570-AD737CFAF4CD}" type="datetimeFigureOut">
              <a:rPr lang="cs-CZ" smtClean="0"/>
              <a:t>07.03.2023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76857D4-28F1-42DA-9019-E7169F2B7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DCB989D-B47B-4416-B0BF-D997232A6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9BA8-DC1B-43E9-B314-6DF27BA737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0327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C664C4-A955-45D3-BBF2-06EF15996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0C04177-93E0-4BE9-8B3A-BF0B0AC2A8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9A482E2-85C7-46FB-B052-618F59CA2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593A9-5BCD-4D63-A570-AD737CFAF4CD}" type="datetimeFigureOut">
              <a:rPr lang="cs-CZ" smtClean="0"/>
              <a:t>07.03.2023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5EA5F5C-75DB-410E-A1CA-E8B6ABAEF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E0180BF-19E3-47F8-AC9C-012B3A43F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9BA8-DC1B-43E9-B314-6DF27BA737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2582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943364-E6B1-4C3A-9506-77CCF5E89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31E1B6-BF8D-4A56-9760-B887F5338E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1904F19-017C-42F0-B3FC-7B77234BC0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CA2EBAB-4C4C-423B-A4E5-2F3D5BA4F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593A9-5BCD-4D63-A570-AD737CFAF4CD}" type="datetimeFigureOut">
              <a:rPr lang="cs-CZ" smtClean="0"/>
              <a:t>07.03.2023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47028FC-7E1F-40A7-8812-56A627A20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16B9E2C-ACCD-43DA-92E7-08FA900A2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9BA8-DC1B-43E9-B314-6DF27BA737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6246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D0B76B-052C-4053-B0BE-2C9C7B674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8EECDC6-7DED-4E02-BE4A-B88F3BFBA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665EF87-51BE-4A19-8CB7-27BBD4FD6D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703B998-88B2-4FC9-A940-00B02A3C39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2EB2F43-8519-4E6D-9ACF-501C0BC95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C49632E-77FE-4816-885D-FCB43194F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593A9-5BCD-4D63-A570-AD737CFAF4CD}" type="datetimeFigureOut">
              <a:rPr lang="cs-CZ" smtClean="0"/>
              <a:t>07.03.2023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3B8B0A1-F574-49D7-8717-79CC05E29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775FB92-A997-4011-9935-102007C45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9BA8-DC1B-43E9-B314-6DF27BA737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2302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027B71-6092-49D1-83C0-8515E567F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3863452-2D50-42D3-A5A1-2F5B0120D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593A9-5BCD-4D63-A570-AD737CFAF4CD}" type="datetimeFigureOut">
              <a:rPr lang="cs-CZ" smtClean="0"/>
              <a:t>07.03.2023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E678D21-9996-4F02-BDF2-EB578C48B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1BF5975-83E0-486F-84C3-F85D86C51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9BA8-DC1B-43E9-B314-6DF27BA737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8767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27AC2E5-BBE0-4396-80F2-B75F6D6F0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593A9-5BCD-4D63-A570-AD737CFAF4CD}" type="datetimeFigureOut">
              <a:rPr lang="cs-CZ" smtClean="0"/>
              <a:t>07.03.2023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57A228E-C5A7-4D84-A7B9-336A11C19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D93F7A8-0B58-4DD2-804E-3C0727A69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9BA8-DC1B-43E9-B314-6DF27BA737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778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2C6333-B115-4EC9-BB45-D73624CD1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93DBCC-FA80-42A6-89FC-6060A7D36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3E1C869-75DD-47AD-9C54-78FAC0CB6A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2EADEA5-A323-4AEA-867F-3272DD96F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593A9-5BCD-4D63-A570-AD737CFAF4CD}" type="datetimeFigureOut">
              <a:rPr lang="cs-CZ" smtClean="0"/>
              <a:t>07.03.2023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92E87EA-F9ED-45F4-A5BB-A0924BBCD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3679E16-857E-4C5D-A643-7AC53FE3C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9BA8-DC1B-43E9-B314-6DF27BA737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8742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CF85C8-0EC3-4D2C-88CC-E28EDCE18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72A3240-00E7-4926-AD9A-41C2C18192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57CE81B-8C86-49A6-8D76-5B5DB2E06B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FFE59AE-D30E-4DA8-98F0-6767E14DB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593A9-5BCD-4D63-A570-AD737CFAF4CD}" type="datetimeFigureOut">
              <a:rPr lang="cs-CZ" smtClean="0"/>
              <a:t>07.03.2023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5F2D5A8-200D-4BEA-AB42-ACA982D2B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D5E1F98-27CB-4331-82EE-B54BFA5F9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9BA8-DC1B-43E9-B314-6DF27BA737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9909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0AB68E2-B405-4C60-AD89-E31103A64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63207CA-1D92-4F65-9E05-F124AB722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7DF3F1A-1037-4EAB-9F56-82F7696A33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593A9-5BCD-4D63-A570-AD737CFAF4CD}" type="datetimeFigureOut">
              <a:rPr lang="cs-CZ" smtClean="0"/>
              <a:t>07.03.2023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53D1580-F1BE-454F-9237-18CA687F40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F92605E-B779-4EF6-8B1D-99A190AA5A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F9BA8-DC1B-43E9-B314-6DF27BA737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7096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CCDD4E-88B6-4C56-9BC6-D3D61EAC0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cs-CZ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HUSITSKÁ REVOLUCE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8CBAEF3-3FA9-415D-A570-0A67C86D76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anchor="t">
            <a:normAutofit/>
          </a:bodyPr>
          <a:lstStyle/>
          <a:p>
            <a:pPr algn="l"/>
            <a:endParaRPr lang="cs-CZ" sz="200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CA7C9AC-743F-47E2-856E-6C9987EB68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600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119735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E123BA7-AFF4-4EFD-9C2A-5DE33F66C4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065" b="1"/>
          <a:stretch/>
        </p:blipFill>
        <p:spPr>
          <a:xfrm>
            <a:off x="255544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3661CD7-5A28-4D00-9195-4FEB217A5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365125"/>
            <a:ext cx="4503700" cy="1899912"/>
          </a:xfrm>
        </p:spPr>
        <p:txBody>
          <a:bodyPr>
            <a:normAutofit/>
          </a:bodyPr>
          <a:lstStyle/>
          <a:p>
            <a:r>
              <a:rPr lang="cs-CZ" b="1" u="sng" dirty="0">
                <a:latin typeface="+mn-lt"/>
              </a:rPr>
              <a:t>HUSOVA SMRT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3FAC64-6734-4850-BF21-507486966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0" y="2010131"/>
            <a:ext cx="4715734" cy="3742762"/>
          </a:xfrm>
        </p:spPr>
        <p:txBody>
          <a:bodyPr>
            <a:normAutofit lnSpcReduction="10000"/>
          </a:bodyPr>
          <a:lstStyle/>
          <a:p>
            <a:r>
              <a:rPr lang="cs-CZ" sz="2400" dirty="0"/>
              <a:t>upálen v Kostnici 6.7. 1415</a:t>
            </a:r>
          </a:p>
          <a:p>
            <a:r>
              <a:rPr lang="cs-CZ" sz="2400" dirty="0"/>
              <a:t>v Čechách vyvolala pobouření</a:t>
            </a:r>
          </a:p>
          <a:p>
            <a:r>
              <a:rPr lang="cs-CZ" sz="2400" dirty="0"/>
              <a:t>Husovi stoupenci – HUSITÉ</a:t>
            </a:r>
          </a:p>
          <a:p>
            <a:pPr lvl="1"/>
            <a:r>
              <a:rPr lang="cs-CZ" sz="2000" dirty="0"/>
              <a:t>začíná růst jejich počet</a:t>
            </a:r>
          </a:p>
          <a:p>
            <a:pPr lvl="1"/>
            <a:r>
              <a:rPr lang="cs-CZ" sz="2000" dirty="0"/>
              <a:t>problém pro krále Václava IV.</a:t>
            </a:r>
          </a:p>
          <a:p>
            <a:r>
              <a:rPr lang="cs-CZ" sz="2400" dirty="0"/>
              <a:t>ZVĚSTI O KONCI ZKAŽENÉHO SVĚTA → </a:t>
            </a:r>
          </a:p>
          <a:p>
            <a:pPr lvl="1"/>
            <a:r>
              <a:rPr lang="cs-CZ" dirty="0"/>
              <a:t>lidé konají poutě na hory a posvátná místa, účastní se mší, poslouchají kazatele</a:t>
            </a:r>
          </a:p>
          <a:p>
            <a:pPr marL="0" indent="0">
              <a:buNone/>
            </a:pPr>
            <a:endParaRPr lang="cs-CZ" sz="24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3164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7F8EF5A2-E245-4D0F-A1D2-F1B924E2D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69" y="4678688"/>
            <a:ext cx="4559561" cy="1502943"/>
          </a:xfrm>
        </p:spPr>
        <p:txBody>
          <a:bodyPr>
            <a:normAutofit/>
          </a:bodyPr>
          <a:lstStyle/>
          <a:p>
            <a:r>
              <a:rPr lang="cs-CZ" b="1" u="sng" dirty="0">
                <a:latin typeface="+mn-lt"/>
              </a:rPr>
              <a:t>PŘIJÍMÁNÍ PODOBOJÍ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3B79430-F3C2-410A-B7AB-11DFEAF98C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55"/>
          <a:stretch/>
        </p:blipFill>
        <p:spPr>
          <a:xfrm>
            <a:off x="20" y="10"/>
            <a:ext cx="5997616" cy="4306823"/>
          </a:xfrm>
          <a:custGeom>
            <a:avLst/>
            <a:gdLst/>
            <a:ahLst/>
            <a:cxnLst/>
            <a:rect l="l" t="t" r="r" b="b"/>
            <a:pathLst>
              <a:path w="5997636" h="4306833">
                <a:moveTo>
                  <a:pt x="0" y="0"/>
                </a:moveTo>
                <a:lnTo>
                  <a:pt x="5997636" y="0"/>
                </a:lnTo>
                <a:lnTo>
                  <a:pt x="5997636" y="4302053"/>
                </a:lnTo>
                <a:lnTo>
                  <a:pt x="5313331" y="4306748"/>
                </a:lnTo>
                <a:cubicBezTo>
                  <a:pt x="3800480" y="4309129"/>
                  <a:pt x="2093145" y="4262282"/>
                  <a:pt x="400746" y="4118385"/>
                </a:cubicBezTo>
                <a:lnTo>
                  <a:pt x="0" y="4081409"/>
                </a:lnTo>
                <a:lnTo>
                  <a:pt x="0" y="2982070"/>
                </a:lnTo>
                <a:lnTo>
                  <a:pt x="0" y="2789945"/>
                </a:lnTo>
                <a:close/>
              </a:path>
            </a:pathLst>
          </a:cu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96EDD9E-A40B-4922-8462-3B92BE75D1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43" r="1" b="26083"/>
          <a:stretch/>
        </p:blipFill>
        <p:spPr>
          <a:xfrm>
            <a:off x="6176435" y="10"/>
            <a:ext cx="6015565" cy="4299555"/>
          </a:xfrm>
          <a:custGeom>
            <a:avLst/>
            <a:gdLst/>
            <a:ahLst/>
            <a:cxnLst/>
            <a:rect l="l" t="t" r="r" b="b"/>
            <a:pathLst>
              <a:path w="6015565" h="4299565">
                <a:moveTo>
                  <a:pt x="0" y="0"/>
                </a:moveTo>
                <a:lnTo>
                  <a:pt x="6015565" y="0"/>
                </a:lnTo>
                <a:lnTo>
                  <a:pt x="6015565" y="2789945"/>
                </a:lnTo>
                <a:lnTo>
                  <a:pt x="6015565" y="2982070"/>
                </a:lnTo>
                <a:lnTo>
                  <a:pt x="6015565" y="3957888"/>
                </a:lnTo>
                <a:lnTo>
                  <a:pt x="5937368" y="3966171"/>
                </a:lnTo>
                <a:cubicBezTo>
                  <a:pt x="3963073" y="4164120"/>
                  <a:pt x="2060717" y="4257123"/>
                  <a:pt x="577162" y="4289728"/>
                </a:cubicBezTo>
                <a:lnTo>
                  <a:pt x="0" y="4299565"/>
                </a:lnTo>
                <a:close/>
              </a:path>
            </a:pathLst>
          </a:cu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9EA346-BAC7-4DD3-8E58-74DCBD21A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0130" y="4571422"/>
            <a:ext cx="7069670" cy="2082595"/>
          </a:xfrm>
        </p:spPr>
        <p:txBody>
          <a:bodyPr anchor="ctr">
            <a:normAutofit/>
          </a:bodyPr>
          <a:lstStyle/>
          <a:p>
            <a:r>
              <a:rPr lang="cs-CZ" sz="2400" dirty="0"/>
              <a:t>během bohoslužeb (mše apod.) přijímány</a:t>
            </a:r>
          </a:p>
          <a:p>
            <a:pPr lvl="1"/>
            <a:r>
              <a:rPr lang="cs-CZ" dirty="0"/>
              <a:t>OPLATKY = HOSTIE (speciálně upravený chléb kruhovitého tvaru) = KRISTOVO TĚLO</a:t>
            </a:r>
          </a:p>
          <a:p>
            <a:pPr lvl="1"/>
            <a:r>
              <a:rPr lang="cs-CZ" dirty="0"/>
              <a:t>KALICH VÍNA = KRISTOVA KREV (pouze pro kněze)</a:t>
            </a:r>
          </a:p>
          <a:p>
            <a:pPr lvl="1"/>
            <a:r>
              <a:rPr lang="cs-CZ" dirty="0"/>
              <a:t>Kališníci a kalich = symbol husitské revoluce</a:t>
            </a:r>
          </a:p>
        </p:txBody>
      </p:sp>
    </p:spTree>
    <p:extLst>
      <p:ext uri="{BB962C8B-B14F-4D97-AF65-F5344CB8AC3E}">
        <p14:creationId xmlns:p14="http://schemas.microsoft.com/office/powerpoint/2010/main" val="35120789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90306C4-2EEA-473C-B9BB-0E4C40A3D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330" y="723898"/>
            <a:ext cx="6348459" cy="1495425"/>
          </a:xfrm>
        </p:spPr>
        <p:txBody>
          <a:bodyPr>
            <a:normAutofit/>
          </a:bodyPr>
          <a:lstStyle/>
          <a:p>
            <a:r>
              <a:rPr lang="cs-CZ" b="1" u="sng" dirty="0">
                <a:latin typeface="+mn-lt"/>
              </a:rPr>
              <a:t>SITUACE VE SPOLEČNOSTI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90F908-8812-4039-B5C3-CE6E1B3B8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287" y="1987826"/>
            <a:ext cx="6613503" cy="4146275"/>
          </a:xfrm>
        </p:spPr>
        <p:txBody>
          <a:bodyPr>
            <a:normAutofit/>
          </a:bodyPr>
          <a:lstStyle/>
          <a:p>
            <a:r>
              <a:rPr lang="cs-CZ" sz="2400" dirty="0"/>
              <a:t>Václav IV. souhlasil s některými Husovými myšlenkami → nátlak církve → změna postoje</a:t>
            </a:r>
          </a:p>
          <a:p>
            <a:pPr lvl="1"/>
            <a:r>
              <a:rPr lang="cs-CZ" dirty="0"/>
              <a:t>→ do městské rady jmenoval odpůrce husitského hnutí</a:t>
            </a:r>
          </a:p>
          <a:p>
            <a:pPr lvl="1"/>
            <a:r>
              <a:rPr lang="cs-CZ" dirty="0"/>
              <a:t>nad Prahou vyhlášen INTERDIKT = zakázány veškeré svátostné úkony</a:t>
            </a:r>
          </a:p>
          <a:p>
            <a:r>
              <a:rPr lang="cs-CZ" sz="2400" dirty="0">
                <a:solidFill>
                  <a:srgbClr val="FF0000"/>
                </a:solidFill>
              </a:rPr>
              <a:t>léto 1419 – 1. PRAŽSKÁ DEFENESTRACE – </a:t>
            </a:r>
            <a:r>
              <a:rPr lang="cs-CZ" sz="2400" dirty="0"/>
              <a:t>HUSITÉ vtrhli na Novoměstskou radnici a 15 konšelů vyhodili z oken, poté ještě surově ubyti</a:t>
            </a:r>
          </a:p>
          <a:p>
            <a:pPr lvl="1"/>
            <a:r>
              <a:rPr lang="cs-CZ" dirty="0"/>
              <a:t>hlavní postava Jan Želivský</a:t>
            </a:r>
          </a:p>
          <a:p>
            <a:pPr lvl="1"/>
            <a:r>
              <a:rPr lang="cs-CZ" dirty="0">
                <a:solidFill>
                  <a:srgbClr val="FF0000"/>
                </a:solidFill>
              </a:rPr>
              <a:t>= POČÁTEK HUSITSKÉ REVOLUCE</a:t>
            </a:r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</p:txBody>
      </p:sp>
      <p:pic>
        <p:nvPicPr>
          <p:cNvPr id="1026" name="Picture 2" descr="První pražská defenestrace na obraze Adolfa Liebschera.">
            <a:extLst>
              <a:ext uri="{FF2B5EF4-FFF2-40B4-BE49-F238E27FC236}">
                <a16:creationId xmlns:a16="http://schemas.microsoft.com/office/drawing/2014/main" id="{32D6A0AE-FEAA-4601-90BC-7E0077A488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64" r="-1" b="-1"/>
          <a:stretch/>
        </p:blipFill>
        <p:spPr bwMode="auto">
          <a:xfrm>
            <a:off x="7199440" y="10"/>
            <a:ext cx="4992560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96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F1CDAB-19E1-4A65-819F-A99C359BC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>
                <a:latin typeface="+mn-lt"/>
              </a:rPr>
              <a:t>CO NA TO KRÁL?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A01005-AC5D-43ED-BED3-550C67BF20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král v Praze už nepobýval</a:t>
            </a:r>
          </a:p>
          <a:p>
            <a:r>
              <a:rPr lang="cs-CZ" sz="2400" dirty="0"/>
              <a:t>z mnoha politických i osobních důvodů se obával o svůj život</a:t>
            </a:r>
          </a:p>
          <a:p>
            <a:r>
              <a:rPr lang="cs-CZ" sz="2400" dirty="0"/>
              <a:t>sídlil na Novém hradě v Kunraticích (asi hodinu jízdy na koni). </a:t>
            </a:r>
          </a:p>
          <a:p>
            <a:r>
              <a:rPr lang="cs-CZ" sz="2400" dirty="0"/>
              <a:t>sedmnáct dní poté král umírá</a:t>
            </a:r>
          </a:p>
          <a:p>
            <a:r>
              <a:rPr lang="cs-CZ" sz="2400" dirty="0"/>
              <a:t>záchvat mrtvice nebo jiný kolaps organismu ???</a:t>
            </a:r>
          </a:p>
          <a:p>
            <a:r>
              <a:rPr lang="cs-CZ" sz="2400" dirty="0"/>
              <a:t>po jeho smrti se o práva na český trůn přihlásil Zikmund Lucemburský → prohlásil za českého krále (1420)</a:t>
            </a:r>
          </a:p>
          <a:p>
            <a:r>
              <a:rPr lang="cs-CZ" sz="2400" dirty="0"/>
              <a:t>část šlechty ho dokonce přijala – odmítá však jednat s husity → ti ho neuznají = </a:t>
            </a:r>
            <a:r>
              <a:rPr lang="cs-CZ" sz="2400" dirty="0">
                <a:solidFill>
                  <a:srgbClr val="FF0000"/>
                </a:solidFill>
              </a:rPr>
              <a:t>období bez krále</a:t>
            </a:r>
          </a:p>
        </p:txBody>
      </p:sp>
    </p:spTree>
    <p:extLst>
      <p:ext uri="{BB962C8B-B14F-4D97-AF65-F5344CB8AC3E}">
        <p14:creationId xmlns:p14="http://schemas.microsoft.com/office/powerpoint/2010/main" val="329168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BCF16F5-E0AF-4144-B7AF-BDDCDF8D5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95584" y="610517"/>
            <a:ext cx="4010943" cy="5636963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085843F-A255-4AE2-BD1C-10954E1A6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0"/>
            <a:ext cx="7918980" cy="6858000"/>
          </a:xfrm>
          <a:custGeom>
            <a:avLst/>
            <a:gdLst>
              <a:gd name="connsiteX0" fmla="*/ 0 w 7918980"/>
              <a:gd name="connsiteY0" fmla="*/ 0 h 6858000"/>
              <a:gd name="connsiteX1" fmla="*/ 504457 w 7918980"/>
              <a:gd name="connsiteY1" fmla="*/ 0 h 6858000"/>
              <a:gd name="connsiteX2" fmla="*/ 727500 w 7918980"/>
              <a:gd name="connsiteY2" fmla="*/ 0 h 6858000"/>
              <a:gd name="connsiteX3" fmla="*/ 1822980 w 7918980"/>
              <a:gd name="connsiteY3" fmla="*/ 0 h 6858000"/>
              <a:gd name="connsiteX4" fmla="*/ 2092387 w 7918980"/>
              <a:gd name="connsiteY4" fmla="*/ 0 h 6858000"/>
              <a:gd name="connsiteX5" fmla="*/ 7076514 w 7918980"/>
              <a:gd name="connsiteY5" fmla="*/ 0 h 6858000"/>
              <a:gd name="connsiteX6" fmla="*/ 7264525 w 7918980"/>
              <a:gd name="connsiteY6" fmla="*/ 0 h 6858000"/>
              <a:gd name="connsiteX7" fmla="*/ 7390497 w 7918980"/>
              <a:gd name="connsiteY7" fmla="*/ 0 h 6858000"/>
              <a:gd name="connsiteX8" fmla="*/ 7389918 w 7918980"/>
              <a:gd name="connsiteY8" fmla="*/ 1705 h 6858000"/>
              <a:gd name="connsiteX9" fmla="*/ 7374574 w 7918980"/>
              <a:gd name="connsiteY9" fmla="*/ 17287 h 6858000"/>
              <a:gd name="connsiteX10" fmla="*/ 7368621 w 7918980"/>
              <a:gd name="connsiteY10" fmla="*/ 130336 h 6858000"/>
              <a:gd name="connsiteX11" fmla="*/ 7361269 w 7918980"/>
              <a:gd name="connsiteY11" fmla="*/ 187093 h 6858000"/>
              <a:gd name="connsiteX12" fmla="*/ 7368770 w 7918980"/>
              <a:gd name="connsiteY12" fmla="*/ 265704 h 6858000"/>
              <a:gd name="connsiteX13" fmla="*/ 7365293 w 7918980"/>
              <a:gd name="connsiteY13" fmla="*/ 354566 h 6858000"/>
              <a:gd name="connsiteX14" fmla="*/ 7347106 w 7918980"/>
              <a:gd name="connsiteY14" fmla="*/ 472000 h 6858000"/>
              <a:gd name="connsiteX15" fmla="*/ 7345150 w 7918980"/>
              <a:gd name="connsiteY15" fmla="*/ 473782 h 6858000"/>
              <a:gd name="connsiteX16" fmla="*/ 7344778 w 7918980"/>
              <a:gd name="connsiteY16" fmla="*/ 491380 h 6858000"/>
              <a:gd name="connsiteX17" fmla="*/ 7359399 w 7918980"/>
              <a:gd name="connsiteY17" fmla="*/ 531675 h 6858000"/>
              <a:gd name="connsiteX18" fmla="*/ 7356415 w 7918980"/>
              <a:gd name="connsiteY18" fmla="*/ 536015 h 6858000"/>
              <a:gd name="connsiteX19" fmla="*/ 7361068 w 7918980"/>
              <a:gd name="connsiteY19" fmla="*/ 572092 h 6858000"/>
              <a:gd name="connsiteX20" fmla="*/ 7359041 w 7918980"/>
              <a:gd name="connsiteY20" fmla="*/ 572511 h 6858000"/>
              <a:gd name="connsiteX21" fmla="*/ 7351198 w 7918980"/>
              <a:gd name="connsiteY21" fmla="*/ 582332 h 6858000"/>
              <a:gd name="connsiteX22" fmla="*/ 7340991 w 7918980"/>
              <a:gd name="connsiteY22" fmla="*/ 601285 h 6858000"/>
              <a:gd name="connsiteX23" fmla="*/ 7296154 w 7918980"/>
              <a:gd name="connsiteY23" fmla="*/ 681608 h 6858000"/>
              <a:gd name="connsiteX24" fmla="*/ 7295943 w 7918980"/>
              <a:gd name="connsiteY24" fmla="*/ 689151 h 6858000"/>
              <a:gd name="connsiteX25" fmla="*/ 7295465 w 7918980"/>
              <a:gd name="connsiteY25" fmla="*/ 689289 h 6858000"/>
              <a:gd name="connsiteX26" fmla="*/ 7294306 w 7918980"/>
              <a:gd name="connsiteY26" fmla="*/ 697222 h 6858000"/>
              <a:gd name="connsiteX27" fmla="*/ 7295144 w 7918980"/>
              <a:gd name="connsiteY27" fmla="*/ 717531 h 6858000"/>
              <a:gd name="connsiteX28" fmla="*/ 7291871 w 7918980"/>
              <a:gd name="connsiteY28" fmla="*/ 722494 h 6858000"/>
              <a:gd name="connsiteX29" fmla="*/ 7286061 w 7918980"/>
              <a:gd name="connsiteY29" fmla="*/ 724368 h 6858000"/>
              <a:gd name="connsiteX30" fmla="*/ 7269961 w 7918980"/>
              <a:gd name="connsiteY30" fmla="*/ 752692 h 6858000"/>
              <a:gd name="connsiteX31" fmla="*/ 7240170 w 7918980"/>
              <a:gd name="connsiteY31" fmla="*/ 816346 h 6858000"/>
              <a:gd name="connsiteX32" fmla="*/ 7211938 w 7918980"/>
              <a:gd name="connsiteY32" fmla="*/ 889417 h 6858000"/>
              <a:gd name="connsiteX33" fmla="*/ 7130024 w 7918980"/>
              <a:gd name="connsiteY33" fmla="*/ 1063288 h 6858000"/>
              <a:gd name="connsiteX34" fmla="*/ 7126817 w 7918980"/>
              <a:gd name="connsiteY34" fmla="*/ 1157176 h 6858000"/>
              <a:gd name="connsiteX35" fmla="*/ 7109474 w 7918980"/>
              <a:gd name="connsiteY35" fmla="*/ 1210776 h 6858000"/>
              <a:gd name="connsiteX36" fmla="*/ 7105443 w 7918980"/>
              <a:gd name="connsiteY36" fmla="*/ 1301993 h 6858000"/>
              <a:gd name="connsiteX37" fmla="*/ 7075215 w 7918980"/>
              <a:gd name="connsiteY37" fmla="*/ 1360879 h 6858000"/>
              <a:gd name="connsiteX38" fmla="*/ 7067477 w 7918980"/>
              <a:gd name="connsiteY38" fmla="*/ 1404045 h 6858000"/>
              <a:gd name="connsiteX39" fmla="*/ 7046803 w 7918980"/>
              <a:gd name="connsiteY39" fmla="*/ 1429568 h 6858000"/>
              <a:gd name="connsiteX40" fmla="*/ 7047831 w 7918980"/>
              <a:gd name="connsiteY40" fmla="*/ 1430305 h 6858000"/>
              <a:gd name="connsiteX41" fmla="*/ 7035374 w 7918980"/>
              <a:gd name="connsiteY41" fmla="*/ 1463304 h 6858000"/>
              <a:gd name="connsiteX42" fmla="*/ 7032938 w 7918980"/>
              <a:gd name="connsiteY42" fmla="*/ 1514846 h 6858000"/>
              <a:gd name="connsiteX43" fmla="*/ 7029397 w 7918980"/>
              <a:gd name="connsiteY43" fmla="*/ 1519731 h 6858000"/>
              <a:gd name="connsiteX44" fmla="*/ 7029620 w 7918980"/>
              <a:gd name="connsiteY44" fmla="*/ 1519929 h 6858000"/>
              <a:gd name="connsiteX45" fmla="*/ 7030612 w 7918980"/>
              <a:gd name="connsiteY45" fmla="*/ 1546022 h 6858000"/>
              <a:gd name="connsiteX46" fmla="*/ 7035010 w 7918980"/>
              <a:gd name="connsiteY46" fmla="*/ 1578752 h 6858000"/>
              <a:gd name="connsiteX47" fmla="*/ 7026513 w 7918980"/>
              <a:gd name="connsiteY47" fmla="*/ 1647555 h 6858000"/>
              <a:gd name="connsiteX48" fmla="*/ 7013857 w 7918980"/>
              <a:gd name="connsiteY48" fmla="*/ 1715685 h 6858000"/>
              <a:gd name="connsiteX49" fmla="*/ 7007215 w 7918980"/>
              <a:gd name="connsiteY49" fmla="*/ 1740358 h 6858000"/>
              <a:gd name="connsiteX50" fmla="*/ 7004455 w 7918980"/>
              <a:gd name="connsiteY50" fmla="*/ 1784314 h 6858000"/>
              <a:gd name="connsiteX51" fmla="*/ 7008825 w 7918980"/>
              <a:gd name="connsiteY51" fmla="*/ 1804434 h 6858000"/>
              <a:gd name="connsiteX52" fmla="*/ 7008048 w 7918980"/>
              <a:gd name="connsiteY52" fmla="*/ 1805316 h 6858000"/>
              <a:gd name="connsiteX53" fmla="*/ 7011573 w 7918980"/>
              <a:gd name="connsiteY53" fmla="*/ 1807109 h 6858000"/>
              <a:gd name="connsiteX54" fmla="*/ 7008900 w 7918980"/>
              <a:gd name="connsiteY54" fmla="*/ 1821003 h 6858000"/>
              <a:gd name="connsiteX55" fmla="*/ 7006523 w 7918980"/>
              <a:gd name="connsiteY55" fmla="*/ 1824832 h 6858000"/>
              <a:gd name="connsiteX56" fmla="*/ 7005215 w 7918980"/>
              <a:gd name="connsiteY56" fmla="*/ 1830429 h 6858000"/>
              <a:gd name="connsiteX57" fmla="*/ 7005505 w 7918980"/>
              <a:gd name="connsiteY57" fmla="*/ 1830569 h 6858000"/>
              <a:gd name="connsiteX58" fmla="*/ 7003643 w 7918980"/>
              <a:gd name="connsiteY58" fmla="*/ 1835810 h 6858000"/>
              <a:gd name="connsiteX59" fmla="*/ 6990432 w 7918980"/>
              <a:gd name="connsiteY59" fmla="*/ 1861483 h 6858000"/>
              <a:gd name="connsiteX60" fmla="*/ 6997246 w 7918980"/>
              <a:gd name="connsiteY60" fmla="*/ 1892417 h 6858000"/>
              <a:gd name="connsiteX61" fmla="*/ 7012242 w 7918980"/>
              <a:gd name="connsiteY61" fmla="*/ 1895114 h 6858000"/>
              <a:gd name="connsiteX62" fmla="*/ 7010080 w 7918980"/>
              <a:gd name="connsiteY62" fmla="*/ 1899379 h 6858000"/>
              <a:gd name="connsiteX63" fmla="*/ 7003451 w 7918980"/>
              <a:gd name="connsiteY63" fmla="*/ 1907867 h 6858000"/>
              <a:gd name="connsiteX64" fmla="*/ 7004341 w 7918980"/>
              <a:gd name="connsiteY64" fmla="*/ 1910265 h 6858000"/>
              <a:gd name="connsiteX65" fmla="*/ 7001248 w 7918980"/>
              <a:gd name="connsiteY65" fmla="*/ 1935584 h 6858000"/>
              <a:gd name="connsiteX66" fmla="*/ 7006599 w 7918980"/>
              <a:gd name="connsiteY66" fmla="*/ 1942021 h 6858000"/>
              <a:gd name="connsiteX67" fmla="*/ 7007460 w 7918980"/>
              <a:gd name="connsiteY67" fmla="*/ 1945112 h 6858000"/>
              <a:gd name="connsiteX68" fmla="*/ 6995756 w 7918980"/>
              <a:gd name="connsiteY68" fmla="*/ 1961162 h 6858000"/>
              <a:gd name="connsiteX69" fmla="*/ 6991493 w 7918980"/>
              <a:gd name="connsiteY69" fmla="*/ 1969445 h 6858000"/>
              <a:gd name="connsiteX70" fmla="*/ 6949577 w 7918980"/>
              <a:gd name="connsiteY70" fmla="*/ 2024270 h 6858000"/>
              <a:gd name="connsiteX71" fmla="*/ 6942508 w 7918980"/>
              <a:gd name="connsiteY71" fmla="*/ 2107942 h 6858000"/>
              <a:gd name="connsiteX72" fmla="*/ 6933336 w 7918980"/>
              <a:gd name="connsiteY72" fmla="*/ 2193455 h 6858000"/>
              <a:gd name="connsiteX73" fmla="*/ 6927972 w 7918980"/>
              <a:gd name="connsiteY73" fmla="*/ 2260088 h 6858000"/>
              <a:gd name="connsiteX74" fmla="*/ 6909058 w 7918980"/>
              <a:gd name="connsiteY74" fmla="*/ 2296008 h 6858000"/>
              <a:gd name="connsiteX75" fmla="*/ 6901810 w 7918980"/>
              <a:gd name="connsiteY75" fmla="*/ 2305564 h 6858000"/>
              <a:gd name="connsiteX76" fmla="*/ 6904482 w 7918980"/>
              <a:gd name="connsiteY76" fmla="*/ 2320214 h 6858000"/>
              <a:gd name="connsiteX77" fmla="*/ 6891885 w 7918980"/>
              <a:gd name="connsiteY77" fmla="*/ 2417011 h 6858000"/>
              <a:gd name="connsiteX78" fmla="*/ 6884970 w 7918980"/>
              <a:gd name="connsiteY78" fmla="*/ 2454207 h 6858000"/>
              <a:gd name="connsiteX79" fmla="*/ 6882954 w 7918980"/>
              <a:gd name="connsiteY79" fmla="*/ 2487203 h 6858000"/>
              <a:gd name="connsiteX80" fmla="*/ 6871484 w 7918980"/>
              <a:gd name="connsiteY80" fmla="*/ 2512282 h 6858000"/>
              <a:gd name="connsiteX81" fmla="*/ 6872496 w 7918980"/>
              <a:gd name="connsiteY81" fmla="*/ 2514318 h 6858000"/>
              <a:gd name="connsiteX82" fmla="*/ 6898111 w 7918980"/>
              <a:gd name="connsiteY82" fmla="*/ 2574334 h 6858000"/>
              <a:gd name="connsiteX83" fmla="*/ 6897017 w 7918980"/>
              <a:gd name="connsiteY83" fmla="*/ 2579877 h 6858000"/>
              <a:gd name="connsiteX84" fmla="*/ 6897171 w 7918980"/>
              <a:gd name="connsiteY84" fmla="*/ 2608928 h 6858000"/>
              <a:gd name="connsiteX85" fmla="*/ 6896584 w 7918980"/>
              <a:gd name="connsiteY85" fmla="*/ 2613111 h 6858000"/>
              <a:gd name="connsiteX86" fmla="*/ 6888164 w 7918980"/>
              <a:gd name="connsiteY86" fmla="*/ 2621996 h 6858000"/>
              <a:gd name="connsiteX87" fmla="*/ 6890652 w 7918980"/>
              <a:gd name="connsiteY87" fmla="*/ 2634265 h 6858000"/>
              <a:gd name="connsiteX88" fmla="*/ 6882034 w 7918980"/>
              <a:gd name="connsiteY88" fmla="*/ 2647237 h 6858000"/>
              <a:gd name="connsiteX89" fmla="*/ 6888195 w 7918980"/>
              <a:gd name="connsiteY89" fmla="*/ 2650786 h 6858000"/>
              <a:gd name="connsiteX90" fmla="*/ 6894052 w 7918980"/>
              <a:gd name="connsiteY90" fmla="*/ 2661993 h 6858000"/>
              <a:gd name="connsiteX91" fmla="*/ 6885953 w 7918980"/>
              <a:gd name="connsiteY91" fmla="*/ 2670949 h 6858000"/>
              <a:gd name="connsiteX92" fmla="*/ 6880156 w 7918980"/>
              <a:gd name="connsiteY92" fmla="*/ 2690255 h 6858000"/>
              <a:gd name="connsiteX93" fmla="*/ 6881009 w 7918980"/>
              <a:gd name="connsiteY93" fmla="*/ 2695683 h 6858000"/>
              <a:gd name="connsiteX94" fmla="*/ 6870001 w 7918980"/>
              <a:gd name="connsiteY94" fmla="*/ 2713964 h 6858000"/>
              <a:gd name="connsiteX95" fmla="*/ 6864441 w 7918980"/>
              <a:gd name="connsiteY95" fmla="*/ 2730175 h 6858000"/>
              <a:gd name="connsiteX96" fmla="*/ 6875107 w 7918980"/>
              <a:gd name="connsiteY96" fmla="*/ 2763497 h 6858000"/>
              <a:gd name="connsiteX97" fmla="*/ 6837349 w 7918980"/>
              <a:gd name="connsiteY97" fmla="*/ 3051539 h 6858000"/>
              <a:gd name="connsiteX98" fmla="*/ 6835698 w 7918980"/>
              <a:gd name="connsiteY98" fmla="*/ 3060333 h 6858000"/>
              <a:gd name="connsiteX99" fmla="*/ 6837785 w 7918980"/>
              <a:gd name="connsiteY99" fmla="*/ 3065434 h 6858000"/>
              <a:gd name="connsiteX100" fmla="*/ 6834476 w 7918980"/>
              <a:gd name="connsiteY100" fmla="*/ 3066836 h 6858000"/>
              <a:gd name="connsiteX101" fmla="*/ 6831096 w 7918980"/>
              <a:gd name="connsiteY101" fmla="*/ 3084834 h 6858000"/>
              <a:gd name="connsiteX102" fmla="*/ 6831305 w 7918980"/>
              <a:gd name="connsiteY102" fmla="*/ 3097259 h 6858000"/>
              <a:gd name="connsiteX103" fmla="*/ 6828050 w 7918980"/>
              <a:gd name="connsiteY103" fmla="*/ 3101053 h 6858000"/>
              <a:gd name="connsiteX104" fmla="*/ 6827093 w 7918980"/>
              <a:gd name="connsiteY104" fmla="*/ 3106151 h 6858000"/>
              <a:gd name="connsiteX105" fmla="*/ 6833251 w 7918980"/>
              <a:gd name="connsiteY105" fmla="*/ 3116747 h 6858000"/>
              <a:gd name="connsiteX106" fmla="*/ 6825921 w 7918980"/>
              <a:gd name="connsiteY106" fmla="*/ 3151828 h 6858000"/>
              <a:gd name="connsiteX107" fmla="*/ 6825863 w 7918980"/>
              <a:gd name="connsiteY107" fmla="*/ 3180546 h 6858000"/>
              <a:gd name="connsiteX108" fmla="*/ 6839691 w 7918980"/>
              <a:gd name="connsiteY108" fmla="*/ 3258677 h 6858000"/>
              <a:gd name="connsiteX109" fmla="*/ 6840898 w 7918980"/>
              <a:gd name="connsiteY109" fmla="*/ 3262610 h 6858000"/>
              <a:gd name="connsiteX110" fmla="*/ 6834652 w 7918980"/>
              <a:gd name="connsiteY110" fmla="*/ 3277179 h 6858000"/>
              <a:gd name="connsiteX111" fmla="*/ 6832324 w 7918980"/>
              <a:gd name="connsiteY111" fmla="*/ 3278130 h 6858000"/>
              <a:gd name="connsiteX112" fmla="*/ 6849750 w 7918980"/>
              <a:gd name="connsiteY112" fmla="*/ 3325671 h 6858000"/>
              <a:gd name="connsiteX113" fmla="*/ 6847551 w 7918980"/>
              <a:gd name="connsiteY113" fmla="*/ 3332072 h 6858000"/>
              <a:gd name="connsiteX114" fmla="*/ 6864685 w 7918980"/>
              <a:gd name="connsiteY114" fmla="*/ 3362948 h 6858000"/>
              <a:gd name="connsiteX115" fmla="*/ 6870457 w 7918980"/>
              <a:gd name="connsiteY115" fmla="*/ 3378959 h 6858000"/>
              <a:gd name="connsiteX116" fmla="*/ 6883738 w 7918980"/>
              <a:gd name="connsiteY116" fmla="*/ 3407057 h 6858000"/>
              <a:gd name="connsiteX117" fmla="*/ 6881948 w 7918980"/>
              <a:gd name="connsiteY117" fmla="*/ 3409825 h 6858000"/>
              <a:gd name="connsiteX118" fmla="*/ 6885647 w 7918980"/>
              <a:gd name="connsiteY118" fmla="*/ 3415218 h 6858000"/>
              <a:gd name="connsiteX119" fmla="*/ 6883908 w 7918980"/>
              <a:gd name="connsiteY119" fmla="*/ 3419880 h 6858000"/>
              <a:gd name="connsiteX120" fmla="*/ 6885903 w 7918980"/>
              <a:gd name="connsiteY120" fmla="*/ 3424545 h 6858000"/>
              <a:gd name="connsiteX121" fmla="*/ 6887603 w 7918980"/>
              <a:gd name="connsiteY121" fmla="*/ 3476412 h 6858000"/>
              <a:gd name="connsiteX122" fmla="*/ 6892664 w 7918980"/>
              <a:gd name="connsiteY122" fmla="*/ 3486850 h 6858000"/>
              <a:gd name="connsiteX123" fmla="*/ 6886319 w 7918980"/>
              <a:gd name="connsiteY123" fmla="*/ 3496391 h 6858000"/>
              <a:gd name="connsiteX124" fmla="*/ 6893119 w 7918980"/>
              <a:gd name="connsiteY124" fmla="*/ 3531201 h 6858000"/>
              <a:gd name="connsiteX125" fmla="*/ 6902876 w 7918980"/>
              <a:gd name="connsiteY125" fmla="*/ 3542019 h 6858000"/>
              <a:gd name="connsiteX126" fmla="*/ 6910520 w 7918980"/>
              <a:gd name="connsiteY126" fmla="*/ 3552249 h 6858000"/>
              <a:gd name="connsiteX127" fmla="*/ 6910882 w 7918980"/>
              <a:gd name="connsiteY127" fmla="*/ 3553678 h 6858000"/>
              <a:gd name="connsiteX128" fmla="*/ 6914489 w 7918980"/>
              <a:gd name="connsiteY128" fmla="*/ 3568021 h 6858000"/>
              <a:gd name="connsiteX129" fmla="*/ 6914914 w 7918980"/>
              <a:gd name="connsiteY129" fmla="*/ 3569719 h 6858000"/>
              <a:gd name="connsiteX130" fmla="*/ 6912342 w 7918980"/>
              <a:gd name="connsiteY130" fmla="*/ 3586412 h 6858000"/>
              <a:gd name="connsiteX131" fmla="*/ 6915338 w 7918980"/>
              <a:gd name="connsiteY131" fmla="*/ 3597336 h 6858000"/>
              <a:gd name="connsiteX132" fmla="*/ 6907234 w 7918980"/>
              <a:gd name="connsiteY132" fmla="*/ 3606007 h 6858000"/>
              <a:gd name="connsiteX133" fmla="*/ 6907261 w 7918980"/>
              <a:gd name="connsiteY133" fmla="*/ 3641228 h 6858000"/>
              <a:gd name="connsiteX134" fmla="*/ 6914828 w 7918980"/>
              <a:gd name="connsiteY134" fmla="*/ 3653088 h 6858000"/>
              <a:gd name="connsiteX135" fmla="*/ 6920416 w 7918980"/>
              <a:gd name="connsiteY135" fmla="*/ 3664114 h 6858000"/>
              <a:gd name="connsiteX136" fmla="*/ 6920498 w 7918980"/>
              <a:gd name="connsiteY136" fmla="*/ 3665569 h 6858000"/>
              <a:gd name="connsiteX137" fmla="*/ 6922809 w 7918980"/>
              <a:gd name="connsiteY137" fmla="*/ 3707357 h 6858000"/>
              <a:gd name="connsiteX138" fmla="*/ 6937676 w 7918980"/>
              <a:gd name="connsiteY138" fmla="*/ 3778166 h 6858000"/>
              <a:gd name="connsiteX139" fmla="*/ 6958359 w 7918980"/>
              <a:gd name="connsiteY139" fmla="*/ 3878222 h 6858000"/>
              <a:gd name="connsiteX140" fmla="*/ 6953118 w 7918980"/>
              <a:gd name="connsiteY140" fmla="*/ 4048117 h 6858000"/>
              <a:gd name="connsiteX141" fmla="*/ 6913020 w 7918980"/>
              <a:gd name="connsiteY141" fmla="*/ 4219510 h 6858000"/>
              <a:gd name="connsiteX142" fmla="*/ 6915792 w 7918980"/>
              <a:gd name="connsiteY142" fmla="*/ 4411258 h 6858000"/>
              <a:gd name="connsiteX143" fmla="*/ 6907579 w 7918980"/>
              <a:gd name="connsiteY143" fmla="*/ 4488531 h 6858000"/>
              <a:gd name="connsiteX144" fmla="*/ 6907052 w 7918980"/>
              <a:gd name="connsiteY144" fmla="*/ 4539168 h 6858000"/>
              <a:gd name="connsiteX145" fmla="*/ 6891916 w 7918980"/>
              <a:gd name="connsiteY145" fmla="*/ 4625153 h 6858000"/>
              <a:gd name="connsiteX146" fmla="*/ 6882094 w 7918980"/>
              <a:gd name="connsiteY146" fmla="*/ 4733115 h 6858000"/>
              <a:gd name="connsiteX147" fmla="*/ 6860189 w 7918980"/>
              <a:gd name="connsiteY147" fmla="*/ 4844323 h 6858000"/>
              <a:gd name="connsiteX148" fmla="*/ 6843618 w 7918980"/>
              <a:gd name="connsiteY148" fmla="*/ 4877992 h 6858000"/>
              <a:gd name="connsiteX149" fmla="*/ 6829393 w 7918980"/>
              <a:gd name="connsiteY149" fmla="*/ 4925805 h 6858000"/>
              <a:gd name="connsiteX150" fmla="*/ 6794017 w 7918980"/>
              <a:gd name="connsiteY150" fmla="*/ 5009272 h 6858000"/>
              <a:gd name="connsiteX151" fmla="*/ 6786085 w 7918980"/>
              <a:gd name="connsiteY151" fmla="*/ 5111369 h 6858000"/>
              <a:gd name="connsiteX152" fmla="*/ 6799321 w 7918980"/>
              <a:gd name="connsiteY152" fmla="*/ 5210876 h 6858000"/>
              <a:gd name="connsiteX153" fmla="*/ 6803597 w 7918980"/>
              <a:gd name="connsiteY153" fmla="*/ 5269726 h 6858000"/>
              <a:gd name="connsiteX154" fmla="*/ 6820713 w 7918980"/>
              <a:gd name="connsiteY154" fmla="*/ 5464225 h 6858000"/>
              <a:gd name="connsiteX155" fmla="*/ 6824380 w 7918980"/>
              <a:gd name="connsiteY155" fmla="*/ 5594585 h 6858000"/>
              <a:gd name="connsiteX156" fmla="*/ 6806680 w 7918980"/>
              <a:gd name="connsiteY156" fmla="*/ 5667896 h 6858000"/>
              <a:gd name="connsiteX157" fmla="*/ 6791486 w 7918980"/>
              <a:gd name="connsiteY157" fmla="*/ 5769225 h 6858000"/>
              <a:gd name="connsiteX158" fmla="*/ 6792745 w 7918980"/>
              <a:gd name="connsiteY158" fmla="*/ 5823324 h 6858000"/>
              <a:gd name="connsiteX159" fmla="*/ 6789109 w 7918980"/>
              <a:gd name="connsiteY159" fmla="*/ 5862699 h 6858000"/>
              <a:gd name="connsiteX160" fmla="*/ 6793675 w 7918980"/>
              <a:gd name="connsiteY160" fmla="*/ 5906467 h 6858000"/>
              <a:gd name="connsiteX161" fmla="*/ 6814548 w 7918980"/>
              <a:gd name="connsiteY161" fmla="*/ 5939847 h 6858000"/>
              <a:gd name="connsiteX162" fmla="*/ 6809795 w 7918980"/>
              <a:gd name="connsiteY162" fmla="*/ 5973994 h 6858000"/>
              <a:gd name="connsiteX163" fmla="*/ 6810756 w 7918980"/>
              <a:gd name="connsiteY163" fmla="*/ 6089693 h 6858000"/>
              <a:gd name="connsiteX164" fmla="*/ 6814601 w 7918980"/>
              <a:gd name="connsiteY164" fmla="*/ 6224938 h 6858000"/>
              <a:gd name="connsiteX165" fmla="*/ 6840137 w 7918980"/>
              <a:gd name="connsiteY165" fmla="*/ 6370251 h 6858000"/>
              <a:gd name="connsiteX166" fmla="*/ 6863777 w 7918980"/>
              <a:gd name="connsiteY166" fmla="*/ 6541313 h 6858000"/>
              <a:gd name="connsiteX167" fmla="*/ 6868355 w 7918980"/>
              <a:gd name="connsiteY167" fmla="*/ 6640957 h 6858000"/>
              <a:gd name="connsiteX168" fmla="*/ 6881422 w 7918980"/>
              <a:gd name="connsiteY168" fmla="*/ 6705297 h 6858000"/>
              <a:gd name="connsiteX169" fmla="*/ 6894105 w 7918980"/>
              <a:gd name="connsiteY169" fmla="*/ 6759582 h 6858000"/>
              <a:gd name="connsiteX170" fmla="*/ 6892152 w 7918980"/>
              <a:gd name="connsiteY170" fmla="*/ 6817746 h 6858000"/>
              <a:gd name="connsiteX171" fmla="*/ 6895302 w 7918980"/>
              <a:gd name="connsiteY171" fmla="*/ 6843646 h 6858000"/>
              <a:gd name="connsiteX172" fmla="*/ 6914368 w 7918980"/>
              <a:gd name="connsiteY172" fmla="*/ 6857998 h 6858000"/>
              <a:gd name="connsiteX173" fmla="*/ 7549620 w 7918980"/>
              <a:gd name="connsiteY173" fmla="*/ 6857998 h 6858000"/>
              <a:gd name="connsiteX174" fmla="*/ 7918980 w 7918980"/>
              <a:gd name="connsiteY174" fmla="*/ 6857998 h 6858000"/>
              <a:gd name="connsiteX175" fmla="*/ 7918980 w 7918980"/>
              <a:gd name="connsiteY175" fmla="*/ 6858000 h 6858000"/>
              <a:gd name="connsiteX176" fmla="*/ 7549620 w 7918980"/>
              <a:gd name="connsiteY176" fmla="*/ 6858000 h 6858000"/>
              <a:gd name="connsiteX177" fmla="*/ 6658851 w 7918980"/>
              <a:gd name="connsiteY177" fmla="*/ 6858000 h 6858000"/>
              <a:gd name="connsiteX178" fmla="*/ 2092387 w 7918980"/>
              <a:gd name="connsiteY178" fmla="*/ 6858000 h 6858000"/>
              <a:gd name="connsiteX179" fmla="*/ 1822980 w 7918980"/>
              <a:gd name="connsiteY179" fmla="*/ 6858000 h 6858000"/>
              <a:gd name="connsiteX180" fmla="*/ 727500 w 7918980"/>
              <a:gd name="connsiteY180" fmla="*/ 6858000 h 6858000"/>
              <a:gd name="connsiteX181" fmla="*/ 504457 w 7918980"/>
              <a:gd name="connsiteY181" fmla="*/ 6858000 h 6858000"/>
              <a:gd name="connsiteX182" fmla="*/ 0 w 7918980"/>
              <a:gd name="connsiteY182" fmla="*/ 6858000 h 6858000"/>
              <a:gd name="connsiteX0" fmla="*/ 0 w 7918980"/>
              <a:gd name="connsiteY0" fmla="*/ 0 h 6858000"/>
              <a:gd name="connsiteX1" fmla="*/ 504457 w 7918980"/>
              <a:gd name="connsiteY1" fmla="*/ 0 h 6858000"/>
              <a:gd name="connsiteX2" fmla="*/ 727500 w 7918980"/>
              <a:gd name="connsiteY2" fmla="*/ 0 h 6858000"/>
              <a:gd name="connsiteX3" fmla="*/ 1822980 w 7918980"/>
              <a:gd name="connsiteY3" fmla="*/ 0 h 6858000"/>
              <a:gd name="connsiteX4" fmla="*/ 2092387 w 7918980"/>
              <a:gd name="connsiteY4" fmla="*/ 0 h 6858000"/>
              <a:gd name="connsiteX5" fmla="*/ 7076514 w 7918980"/>
              <a:gd name="connsiteY5" fmla="*/ 0 h 6858000"/>
              <a:gd name="connsiteX6" fmla="*/ 7264525 w 7918980"/>
              <a:gd name="connsiteY6" fmla="*/ 0 h 6858000"/>
              <a:gd name="connsiteX7" fmla="*/ 7390497 w 7918980"/>
              <a:gd name="connsiteY7" fmla="*/ 0 h 6858000"/>
              <a:gd name="connsiteX8" fmla="*/ 7389918 w 7918980"/>
              <a:gd name="connsiteY8" fmla="*/ 1705 h 6858000"/>
              <a:gd name="connsiteX9" fmla="*/ 7374574 w 7918980"/>
              <a:gd name="connsiteY9" fmla="*/ 17287 h 6858000"/>
              <a:gd name="connsiteX10" fmla="*/ 7368621 w 7918980"/>
              <a:gd name="connsiteY10" fmla="*/ 130336 h 6858000"/>
              <a:gd name="connsiteX11" fmla="*/ 7361269 w 7918980"/>
              <a:gd name="connsiteY11" fmla="*/ 187093 h 6858000"/>
              <a:gd name="connsiteX12" fmla="*/ 7368770 w 7918980"/>
              <a:gd name="connsiteY12" fmla="*/ 265704 h 6858000"/>
              <a:gd name="connsiteX13" fmla="*/ 7365293 w 7918980"/>
              <a:gd name="connsiteY13" fmla="*/ 354566 h 6858000"/>
              <a:gd name="connsiteX14" fmla="*/ 7347106 w 7918980"/>
              <a:gd name="connsiteY14" fmla="*/ 472000 h 6858000"/>
              <a:gd name="connsiteX15" fmla="*/ 7345150 w 7918980"/>
              <a:gd name="connsiteY15" fmla="*/ 473782 h 6858000"/>
              <a:gd name="connsiteX16" fmla="*/ 7344778 w 7918980"/>
              <a:gd name="connsiteY16" fmla="*/ 491380 h 6858000"/>
              <a:gd name="connsiteX17" fmla="*/ 7359399 w 7918980"/>
              <a:gd name="connsiteY17" fmla="*/ 531675 h 6858000"/>
              <a:gd name="connsiteX18" fmla="*/ 7356415 w 7918980"/>
              <a:gd name="connsiteY18" fmla="*/ 536015 h 6858000"/>
              <a:gd name="connsiteX19" fmla="*/ 7361068 w 7918980"/>
              <a:gd name="connsiteY19" fmla="*/ 572092 h 6858000"/>
              <a:gd name="connsiteX20" fmla="*/ 7359041 w 7918980"/>
              <a:gd name="connsiteY20" fmla="*/ 572511 h 6858000"/>
              <a:gd name="connsiteX21" fmla="*/ 7351198 w 7918980"/>
              <a:gd name="connsiteY21" fmla="*/ 582332 h 6858000"/>
              <a:gd name="connsiteX22" fmla="*/ 7340991 w 7918980"/>
              <a:gd name="connsiteY22" fmla="*/ 601285 h 6858000"/>
              <a:gd name="connsiteX23" fmla="*/ 7296154 w 7918980"/>
              <a:gd name="connsiteY23" fmla="*/ 681608 h 6858000"/>
              <a:gd name="connsiteX24" fmla="*/ 7295943 w 7918980"/>
              <a:gd name="connsiteY24" fmla="*/ 689151 h 6858000"/>
              <a:gd name="connsiteX25" fmla="*/ 7295465 w 7918980"/>
              <a:gd name="connsiteY25" fmla="*/ 689289 h 6858000"/>
              <a:gd name="connsiteX26" fmla="*/ 7294306 w 7918980"/>
              <a:gd name="connsiteY26" fmla="*/ 697222 h 6858000"/>
              <a:gd name="connsiteX27" fmla="*/ 7295144 w 7918980"/>
              <a:gd name="connsiteY27" fmla="*/ 717531 h 6858000"/>
              <a:gd name="connsiteX28" fmla="*/ 7291871 w 7918980"/>
              <a:gd name="connsiteY28" fmla="*/ 722494 h 6858000"/>
              <a:gd name="connsiteX29" fmla="*/ 7286061 w 7918980"/>
              <a:gd name="connsiteY29" fmla="*/ 724368 h 6858000"/>
              <a:gd name="connsiteX30" fmla="*/ 7269961 w 7918980"/>
              <a:gd name="connsiteY30" fmla="*/ 752692 h 6858000"/>
              <a:gd name="connsiteX31" fmla="*/ 7240170 w 7918980"/>
              <a:gd name="connsiteY31" fmla="*/ 816346 h 6858000"/>
              <a:gd name="connsiteX32" fmla="*/ 7211938 w 7918980"/>
              <a:gd name="connsiteY32" fmla="*/ 889417 h 6858000"/>
              <a:gd name="connsiteX33" fmla="*/ 7130024 w 7918980"/>
              <a:gd name="connsiteY33" fmla="*/ 1063288 h 6858000"/>
              <a:gd name="connsiteX34" fmla="*/ 7126817 w 7918980"/>
              <a:gd name="connsiteY34" fmla="*/ 1157176 h 6858000"/>
              <a:gd name="connsiteX35" fmla="*/ 7109474 w 7918980"/>
              <a:gd name="connsiteY35" fmla="*/ 1210776 h 6858000"/>
              <a:gd name="connsiteX36" fmla="*/ 7105443 w 7918980"/>
              <a:gd name="connsiteY36" fmla="*/ 1301993 h 6858000"/>
              <a:gd name="connsiteX37" fmla="*/ 7075215 w 7918980"/>
              <a:gd name="connsiteY37" fmla="*/ 1360879 h 6858000"/>
              <a:gd name="connsiteX38" fmla="*/ 7067477 w 7918980"/>
              <a:gd name="connsiteY38" fmla="*/ 1404045 h 6858000"/>
              <a:gd name="connsiteX39" fmla="*/ 7046803 w 7918980"/>
              <a:gd name="connsiteY39" fmla="*/ 1429568 h 6858000"/>
              <a:gd name="connsiteX40" fmla="*/ 7047831 w 7918980"/>
              <a:gd name="connsiteY40" fmla="*/ 1430305 h 6858000"/>
              <a:gd name="connsiteX41" fmla="*/ 7035374 w 7918980"/>
              <a:gd name="connsiteY41" fmla="*/ 1463304 h 6858000"/>
              <a:gd name="connsiteX42" fmla="*/ 7032938 w 7918980"/>
              <a:gd name="connsiteY42" fmla="*/ 1514846 h 6858000"/>
              <a:gd name="connsiteX43" fmla="*/ 7029397 w 7918980"/>
              <a:gd name="connsiteY43" fmla="*/ 1519731 h 6858000"/>
              <a:gd name="connsiteX44" fmla="*/ 7029620 w 7918980"/>
              <a:gd name="connsiteY44" fmla="*/ 1519929 h 6858000"/>
              <a:gd name="connsiteX45" fmla="*/ 7030612 w 7918980"/>
              <a:gd name="connsiteY45" fmla="*/ 1546022 h 6858000"/>
              <a:gd name="connsiteX46" fmla="*/ 7035010 w 7918980"/>
              <a:gd name="connsiteY46" fmla="*/ 1578752 h 6858000"/>
              <a:gd name="connsiteX47" fmla="*/ 7026513 w 7918980"/>
              <a:gd name="connsiteY47" fmla="*/ 1647555 h 6858000"/>
              <a:gd name="connsiteX48" fmla="*/ 7013857 w 7918980"/>
              <a:gd name="connsiteY48" fmla="*/ 1715685 h 6858000"/>
              <a:gd name="connsiteX49" fmla="*/ 7007215 w 7918980"/>
              <a:gd name="connsiteY49" fmla="*/ 1740358 h 6858000"/>
              <a:gd name="connsiteX50" fmla="*/ 7004455 w 7918980"/>
              <a:gd name="connsiteY50" fmla="*/ 1784314 h 6858000"/>
              <a:gd name="connsiteX51" fmla="*/ 7008825 w 7918980"/>
              <a:gd name="connsiteY51" fmla="*/ 1804434 h 6858000"/>
              <a:gd name="connsiteX52" fmla="*/ 7008048 w 7918980"/>
              <a:gd name="connsiteY52" fmla="*/ 1805316 h 6858000"/>
              <a:gd name="connsiteX53" fmla="*/ 7011573 w 7918980"/>
              <a:gd name="connsiteY53" fmla="*/ 1807109 h 6858000"/>
              <a:gd name="connsiteX54" fmla="*/ 7008900 w 7918980"/>
              <a:gd name="connsiteY54" fmla="*/ 1821003 h 6858000"/>
              <a:gd name="connsiteX55" fmla="*/ 7006523 w 7918980"/>
              <a:gd name="connsiteY55" fmla="*/ 1824832 h 6858000"/>
              <a:gd name="connsiteX56" fmla="*/ 7005215 w 7918980"/>
              <a:gd name="connsiteY56" fmla="*/ 1830429 h 6858000"/>
              <a:gd name="connsiteX57" fmla="*/ 7005505 w 7918980"/>
              <a:gd name="connsiteY57" fmla="*/ 1830569 h 6858000"/>
              <a:gd name="connsiteX58" fmla="*/ 7003643 w 7918980"/>
              <a:gd name="connsiteY58" fmla="*/ 1835810 h 6858000"/>
              <a:gd name="connsiteX59" fmla="*/ 6990432 w 7918980"/>
              <a:gd name="connsiteY59" fmla="*/ 1861483 h 6858000"/>
              <a:gd name="connsiteX60" fmla="*/ 6997246 w 7918980"/>
              <a:gd name="connsiteY60" fmla="*/ 1892417 h 6858000"/>
              <a:gd name="connsiteX61" fmla="*/ 7012242 w 7918980"/>
              <a:gd name="connsiteY61" fmla="*/ 1895114 h 6858000"/>
              <a:gd name="connsiteX62" fmla="*/ 7010080 w 7918980"/>
              <a:gd name="connsiteY62" fmla="*/ 1899379 h 6858000"/>
              <a:gd name="connsiteX63" fmla="*/ 7003451 w 7918980"/>
              <a:gd name="connsiteY63" fmla="*/ 1907867 h 6858000"/>
              <a:gd name="connsiteX64" fmla="*/ 7004341 w 7918980"/>
              <a:gd name="connsiteY64" fmla="*/ 1910265 h 6858000"/>
              <a:gd name="connsiteX65" fmla="*/ 7001248 w 7918980"/>
              <a:gd name="connsiteY65" fmla="*/ 1935584 h 6858000"/>
              <a:gd name="connsiteX66" fmla="*/ 7006599 w 7918980"/>
              <a:gd name="connsiteY66" fmla="*/ 1942021 h 6858000"/>
              <a:gd name="connsiteX67" fmla="*/ 7007460 w 7918980"/>
              <a:gd name="connsiteY67" fmla="*/ 1945112 h 6858000"/>
              <a:gd name="connsiteX68" fmla="*/ 6995756 w 7918980"/>
              <a:gd name="connsiteY68" fmla="*/ 1961162 h 6858000"/>
              <a:gd name="connsiteX69" fmla="*/ 6949577 w 7918980"/>
              <a:gd name="connsiteY69" fmla="*/ 2024270 h 6858000"/>
              <a:gd name="connsiteX70" fmla="*/ 6942508 w 7918980"/>
              <a:gd name="connsiteY70" fmla="*/ 2107942 h 6858000"/>
              <a:gd name="connsiteX71" fmla="*/ 6933336 w 7918980"/>
              <a:gd name="connsiteY71" fmla="*/ 2193455 h 6858000"/>
              <a:gd name="connsiteX72" fmla="*/ 6927972 w 7918980"/>
              <a:gd name="connsiteY72" fmla="*/ 2260088 h 6858000"/>
              <a:gd name="connsiteX73" fmla="*/ 6909058 w 7918980"/>
              <a:gd name="connsiteY73" fmla="*/ 2296008 h 6858000"/>
              <a:gd name="connsiteX74" fmla="*/ 6901810 w 7918980"/>
              <a:gd name="connsiteY74" fmla="*/ 2305564 h 6858000"/>
              <a:gd name="connsiteX75" fmla="*/ 6904482 w 7918980"/>
              <a:gd name="connsiteY75" fmla="*/ 2320214 h 6858000"/>
              <a:gd name="connsiteX76" fmla="*/ 6891885 w 7918980"/>
              <a:gd name="connsiteY76" fmla="*/ 2417011 h 6858000"/>
              <a:gd name="connsiteX77" fmla="*/ 6884970 w 7918980"/>
              <a:gd name="connsiteY77" fmla="*/ 2454207 h 6858000"/>
              <a:gd name="connsiteX78" fmla="*/ 6882954 w 7918980"/>
              <a:gd name="connsiteY78" fmla="*/ 2487203 h 6858000"/>
              <a:gd name="connsiteX79" fmla="*/ 6871484 w 7918980"/>
              <a:gd name="connsiteY79" fmla="*/ 2512282 h 6858000"/>
              <a:gd name="connsiteX80" fmla="*/ 6872496 w 7918980"/>
              <a:gd name="connsiteY80" fmla="*/ 2514318 h 6858000"/>
              <a:gd name="connsiteX81" fmla="*/ 6898111 w 7918980"/>
              <a:gd name="connsiteY81" fmla="*/ 2574334 h 6858000"/>
              <a:gd name="connsiteX82" fmla="*/ 6897017 w 7918980"/>
              <a:gd name="connsiteY82" fmla="*/ 2579877 h 6858000"/>
              <a:gd name="connsiteX83" fmla="*/ 6897171 w 7918980"/>
              <a:gd name="connsiteY83" fmla="*/ 2608928 h 6858000"/>
              <a:gd name="connsiteX84" fmla="*/ 6896584 w 7918980"/>
              <a:gd name="connsiteY84" fmla="*/ 2613111 h 6858000"/>
              <a:gd name="connsiteX85" fmla="*/ 6888164 w 7918980"/>
              <a:gd name="connsiteY85" fmla="*/ 2621996 h 6858000"/>
              <a:gd name="connsiteX86" fmla="*/ 6890652 w 7918980"/>
              <a:gd name="connsiteY86" fmla="*/ 2634265 h 6858000"/>
              <a:gd name="connsiteX87" fmla="*/ 6882034 w 7918980"/>
              <a:gd name="connsiteY87" fmla="*/ 2647237 h 6858000"/>
              <a:gd name="connsiteX88" fmla="*/ 6888195 w 7918980"/>
              <a:gd name="connsiteY88" fmla="*/ 2650786 h 6858000"/>
              <a:gd name="connsiteX89" fmla="*/ 6894052 w 7918980"/>
              <a:gd name="connsiteY89" fmla="*/ 2661993 h 6858000"/>
              <a:gd name="connsiteX90" fmla="*/ 6885953 w 7918980"/>
              <a:gd name="connsiteY90" fmla="*/ 2670949 h 6858000"/>
              <a:gd name="connsiteX91" fmla="*/ 6880156 w 7918980"/>
              <a:gd name="connsiteY91" fmla="*/ 2690255 h 6858000"/>
              <a:gd name="connsiteX92" fmla="*/ 6881009 w 7918980"/>
              <a:gd name="connsiteY92" fmla="*/ 2695683 h 6858000"/>
              <a:gd name="connsiteX93" fmla="*/ 6870001 w 7918980"/>
              <a:gd name="connsiteY93" fmla="*/ 2713964 h 6858000"/>
              <a:gd name="connsiteX94" fmla="*/ 6864441 w 7918980"/>
              <a:gd name="connsiteY94" fmla="*/ 2730175 h 6858000"/>
              <a:gd name="connsiteX95" fmla="*/ 6875107 w 7918980"/>
              <a:gd name="connsiteY95" fmla="*/ 2763497 h 6858000"/>
              <a:gd name="connsiteX96" fmla="*/ 6837349 w 7918980"/>
              <a:gd name="connsiteY96" fmla="*/ 3051539 h 6858000"/>
              <a:gd name="connsiteX97" fmla="*/ 6835698 w 7918980"/>
              <a:gd name="connsiteY97" fmla="*/ 3060333 h 6858000"/>
              <a:gd name="connsiteX98" fmla="*/ 6837785 w 7918980"/>
              <a:gd name="connsiteY98" fmla="*/ 3065434 h 6858000"/>
              <a:gd name="connsiteX99" fmla="*/ 6834476 w 7918980"/>
              <a:gd name="connsiteY99" fmla="*/ 3066836 h 6858000"/>
              <a:gd name="connsiteX100" fmla="*/ 6831096 w 7918980"/>
              <a:gd name="connsiteY100" fmla="*/ 3084834 h 6858000"/>
              <a:gd name="connsiteX101" fmla="*/ 6831305 w 7918980"/>
              <a:gd name="connsiteY101" fmla="*/ 3097259 h 6858000"/>
              <a:gd name="connsiteX102" fmla="*/ 6828050 w 7918980"/>
              <a:gd name="connsiteY102" fmla="*/ 3101053 h 6858000"/>
              <a:gd name="connsiteX103" fmla="*/ 6827093 w 7918980"/>
              <a:gd name="connsiteY103" fmla="*/ 3106151 h 6858000"/>
              <a:gd name="connsiteX104" fmla="*/ 6833251 w 7918980"/>
              <a:gd name="connsiteY104" fmla="*/ 3116747 h 6858000"/>
              <a:gd name="connsiteX105" fmla="*/ 6825921 w 7918980"/>
              <a:gd name="connsiteY105" fmla="*/ 3151828 h 6858000"/>
              <a:gd name="connsiteX106" fmla="*/ 6825863 w 7918980"/>
              <a:gd name="connsiteY106" fmla="*/ 3180546 h 6858000"/>
              <a:gd name="connsiteX107" fmla="*/ 6839691 w 7918980"/>
              <a:gd name="connsiteY107" fmla="*/ 3258677 h 6858000"/>
              <a:gd name="connsiteX108" fmla="*/ 6840898 w 7918980"/>
              <a:gd name="connsiteY108" fmla="*/ 3262610 h 6858000"/>
              <a:gd name="connsiteX109" fmla="*/ 6834652 w 7918980"/>
              <a:gd name="connsiteY109" fmla="*/ 3277179 h 6858000"/>
              <a:gd name="connsiteX110" fmla="*/ 6832324 w 7918980"/>
              <a:gd name="connsiteY110" fmla="*/ 3278130 h 6858000"/>
              <a:gd name="connsiteX111" fmla="*/ 6849750 w 7918980"/>
              <a:gd name="connsiteY111" fmla="*/ 3325671 h 6858000"/>
              <a:gd name="connsiteX112" fmla="*/ 6847551 w 7918980"/>
              <a:gd name="connsiteY112" fmla="*/ 3332072 h 6858000"/>
              <a:gd name="connsiteX113" fmla="*/ 6864685 w 7918980"/>
              <a:gd name="connsiteY113" fmla="*/ 3362948 h 6858000"/>
              <a:gd name="connsiteX114" fmla="*/ 6870457 w 7918980"/>
              <a:gd name="connsiteY114" fmla="*/ 3378959 h 6858000"/>
              <a:gd name="connsiteX115" fmla="*/ 6883738 w 7918980"/>
              <a:gd name="connsiteY115" fmla="*/ 3407057 h 6858000"/>
              <a:gd name="connsiteX116" fmla="*/ 6881948 w 7918980"/>
              <a:gd name="connsiteY116" fmla="*/ 3409825 h 6858000"/>
              <a:gd name="connsiteX117" fmla="*/ 6885647 w 7918980"/>
              <a:gd name="connsiteY117" fmla="*/ 3415218 h 6858000"/>
              <a:gd name="connsiteX118" fmla="*/ 6883908 w 7918980"/>
              <a:gd name="connsiteY118" fmla="*/ 3419880 h 6858000"/>
              <a:gd name="connsiteX119" fmla="*/ 6885903 w 7918980"/>
              <a:gd name="connsiteY119" fmla="*/ 3424545 h 6858000"/>
              <a:gd name="connsiteX120" fmla="*/ 6887603 w 7918980"/>
              <a:gd name="connsiteY120" fmla="*/ 3476412 h 6858000"/>
              <a:gd name="connsiteX121" fmla="*/ 6892664 w 7918980"/>
              <a:gd name="connsiteY121" fmla="*/ 3486850 h 6858000"/>
              <a:gd name="connsiteX122" fmla="*/ 6886319 w 7918980"/>
              <a:gd name="connsiteY122" fmla="*/ 3496391 h 6858000"/>
              <a:gd name="connsiteX123" fmla="*/ 6893119 w 7918980"/>
              <a:gd name="connsiteY123" fmla="*/ 3531201 h 6858000"/>
              <a:gd name="connsiteX124" fmla="*/ 6902876 w 7918980"/>
              <a:gd name="connsiteY124" fmla="*/ 3542019 h 6858000"/>
              <a:gd name="connsiteX125" fmla="*/ 6910520 w 7918980"/>
              <a:gd name="connsiteY125" fmla="*/ 3552249 h 6858000"/>
              <a:gd name="connsiteX126" fmla="*/ 6910882 w 7918980"/>
              <a:gd name="connsiteY126" fmla="*/ 3553678 h 6858000"/>
              <a:gd name="connsiteX127" fmla="*/ 6914489 w 7918980"/>
              <a:gd name="connsiteY127" fmla="*/ 3568021 h 6858000"/>
              <a:gd name="connsiteX128" fmla="*/ 6914914 w 7918980"/>
              <a:gd name="connsiteY128" fmla="*/ 3569719 h 6858000"/>
              <a:gd name="connsiteX129" fmla="*/ 6912342 w 7918980"/>
              <a:gd name="connsiteY129" fmla="*/ 3586412 h 6858000"/>
              <a:gd name="connsiteX130" fmla="*/ 6915338 w 7918980"/>
              <a:gd name="connsiteY130" fmla="*/ 3597336 h 6858000"/>
              <a:gd name="connsiteX131" fmla="*/ 6907234 w 7918980"/>
              <a:gd name="connsiteY131" fmla="*/ 3606007 h 6858000"/>
              <a:gd name="connsiteX132" fmla="*/ 6907261 w 7918980"/>
              <a:gd name="connsiteY132" fmla="*/ 3641228 h 6858000"/>
              <a:gd name="connsiteX133" fmla="*/ 6914828 w 7918980"/>
              <a:gd name="connsiteY133" fmla="*/ 3653088 h 6858000"/>
              <a:gd name="connsiteX134" fmla="*/ 6920416 w 7918980"/>
              <a:gd name="connsiteY134" fmla="*/ 3664114 h 6858000"/>
              <a:gd name="connsiteX135" fmla="*/ 6920498 w 7918980"/>
              <a:gd name="connsiteY135" fmla="*/ 3665569 h 6858000"/>
              <a:gd name="connsiteX136" fmla="*/ 6922809 w 7918980"/>
              <a:gd name="connsiteY136" fmla="*/ 3707357 h 6858000"/>
              <a:gd name="connsiteX137" fmla="*/ 6937676 w 7918980"/>
              <a:gd name="connsiteY137" fmla="*/ 3778166 h 6858000"/>
              <a:gd name="connsiteX138" fmla="*/ 6958359 w 7918980"/>
              <a:gd name="connsiteY138" fmla="*/ 3878222 h 6858000"/>
              <a:gd name="connsiteX139" fmla="*/ 6953118 w 7918980"/>
              <a:gd name="connsiteY139" fmla="*/ 4048117 h 6858000"/>
              <a:gd name="connsiteX140" fmla="*/ 6913020 w 7918980"/>
              <a:gd name="connsiteY140" fmla="*/ 4219510 h 6858000"/>
              <a:gd name="connsiteX141" fmla="*/ 6915792 w 7918980"/>
              <a:gd name="connsiteY141" fmla="*/ 4411258 h 6858000"/>
              <a:gd name="connsiteX142" fmla="*/ 6907579 w 7918980"/>
              <a:gd name="connsiteY142" fmla="*/ 4488531 h 6858000"/>
              <a:gd name="connsiteX143" fmla="*/ 6907052 w 7918980"/>
              <a:gd name="connsiteY143" fmla="*/ 4539168 h 6858000"/>
              <a:gd name="connsiteX144" fmla="*/ 6891916 w 7918980"/>
              <a:gd name="connsiteY144" fmla="*/ 4625153 h 6858000"/>
              <a:gd name="connsiteX145" fmla="*/ 6882094 w 7918980"/>
              <a:gd name="connsiteY145" fmla="*/ 4733115 h 6858000"/>
              <a:gd name="connsiteX146" fmla="*/ 6860189 w 7918980"/>
              <a:gd name="connsiteY146" fmla="*/ 4844323 h 6858000"/>
              <a:gd name="connsiteX147" fmla="*/ 6843618 w 7918980"/>
              <a:gd name="connsiteY147" fmla="*/ 4877992 h 6858000"/>
              <a:gd name="connsiteX148" fmla="*/ 6829393 w 7918980"/>
              <a:gd name="connsiteY148" fmla="*/ 4925805 h 6858000"/>
              <a:gd name="connsiteX149" fmla="*/ 6794017 w 7918980"/>
              <a:gd name="connsiteY149" fmla="*/ 5009272 h 6858000"/>
              <a:gd name="connsiteX150" fmla="*/ 6786085 w 7918980"/>
              <a:gd name="connsiteY150" fmla="*/ 5111369 h 6858000"/>
              <a:gd name="connsiteX151" fmla="*/ 6799321 w 7918980"/>
              <a:gd name="connsiteY151" fmla="*/ 5210876 h 6858000"/>
              <a:gd name="connsiteX152" fmla="*/ 6803597 w 7918980"/>
              <a:gd name="connsiteY152" fmla="*/ 5269726 h 6858000"/>
              <a:gd name="connsiteX153" fmla="*/ 6820713 w 7918980"/>
              <a:gd name="connsiteY153" fmla="*/ 5464225 h 6858000"/>
              <a:gd name="connsiteX154" fmla="*/ 6824380 w 7918980"/>
              <a:gd name="connsiteY154" fmla="*/ 5594585 h 6858000"/>
              <a:gd name="connsiteX155" fmla="*/ 6806680 w 7918980"/>
              <a:gd name="connsiteY155" fmla="*/ 5667896 h 6858000"/>
              <a:gd name="connsiteX156" fmla="*/ 6791486 w 7918980"/>
              <a:gd name="connsiteY156" fmla="*/ 5769225 h 6858000"/>
              <a:gd name="connsiteX157" fmla="*/ 6792745 w 7918980"/>
              <a:gd name="connsiteY157" fmla="*/ 5823324 h 6858000"/>
              <a:gd name="connsiteX158" fmla="*/ 6789109 w 7918980"/>
              <a:gd name="connsiteY158" fmla="*/ 5862699 h 6858000"/>
              <a:gd name="connsiteX159" fmla="*/ 6793675 w 7918980"/>
              <a:gd name="connsiteY159" fmla="*/ 5906467 h 6858000"/>
              <a:gd name="connsiteX160" fmla="*/ 6814548 w 7918980"/>
              <a:gd name="connsiteY160" fmla="*/ 5939847 h 6858000"/>
              <a:gd name="connsiteX161" fmla="*/ 6809795 w 7918980"/>
              <a:gd name="connsiteY161" fmla="*/ 5973994 h 6858000"/>
              <a:gd name="connsiteX162" fmla="*/ 6810756 w 7918980"/>
              <a:gd name="connsiteY162" fmla="*/ 6089693 h 6858000"/>
              <a:gd name="connsiteX163" fmla="*/ 6814601 w 7918980"/>
              <a:gd name="connsiteY163" fmla="*/ 6224938 h 6858000"/>
              <a:gd name="connsiteX164" fmla="*/ 6840137 w 7918980"/>
              <a:gd name="connsiteY164" fmla="*/ 6370251 h 6858000"/>
              <a:gd name="connsiteX165" fmla="*/ 6863777 w 7918980"/>
              <a:gd name="connsiteY165" fmla="*/ 6541313 h 6858000"/>
              <a:gd name="connsiteX166" fmla="*/ 6868355 w 7918980"/>
              <a:gd name="connsiteY166" fmla="*/ 6640957 h 6858000"/>
              <a:gd name="connsiteX167" fmla="*/ 6881422 w 7918980"/>
              <a:gd name="connsiteY167" fmla="*/ 6705297 h 6858000"/>
              <a:gd name="connsiteX168" fmla="*/ 6894105 w 7918980"/>
              <a:gd name="connsiteY168" fmla="*/ 6759582 h 6858000"/>
              <a:gd name="connsiteX169" fmla="*/ 6892152 w 7918980"/>
              <a:gd name="connsiteY169" fmla="*/ 6817746 h 6858000"/>
              <a:gd name="connsiteX170" fmla="*/ 6895302 w 7918980"/>
              <a:gd name="connsiteY170" fmla="*/ 6843646 h 6858000"/>
              <a:gd name="connsiteX171" fmla="*/ 6914368 w 7918980"/>
              <a:gd name="connsiteY171" fmla="*/ 6857998 h 6858000"/>
              <a:gd name="connsiteX172" fmla="*/ 7549620 w 7918980"/>
              <a:gd name="connsiteY172" fmla="*/ 6857998 h 6858000"/>
              <a:gd name="connsiteX173" fmla="*/ 7918980 w 7918980"/>
              <a:gd name="connsiteY173" fmla="*/ 6857998 h 6858000"/>
              <a:gd name="connsiteX174" fmla="*/ 7918980 w 7918980"/>
              <a:gd name="connsiteY174" fmla="*/ 6858000 h 6858000"/>
              <a:gd name="connsiteX175" fmla="*/ 7549620 w 7918980"/>
              <a:gd name="connsiteY175" fmla="*/ 6858000 h 6858000"/>
              <a:gd name="connsiteX176" fmla="*/ 6658851 w 7918980"/>
              <a:gd name="connsiteY176" fmla="*/ 6858000 h 6858000"/>
              <a:gd name="connsiteX177" fmla="*/ 2092387 w 7918980"/>
              <a:gd name="connsiteY177" fmla="*/ 6858000 h 6858000"/>
              <a:gd name="connsiteX178" fmla="*/ 1822980 w 7918980"/>
              <a:gd name="connsiteY178" fmla="*/ 6858000 h 6858000"/>
              <a:gd name="connsiteX179" fmla="*/ 727500 w 7918980"/>
              <a:gd name="connsiteY179" fmla="*/ 6858000 h 6858000"/>
              <a:gd name="connsiteX180" fmla="*/ 504457 w 7918980"/>
              <a:gd name="connsiteY180" fmla="*/ 6858000 h 6858000"/>
              <a:gd name="connsiteX181" fmla="*/ 0 w 7918980"/>
              <a:gd name="connsiteY181" fmla="*/ 6858000 h 6858000"/>
              <a:gd name="connsiteX182" fmla="*/ 0 w 7918980"/>
              <a:gd name="connsiteY182" fmla="*/ 0 h 6858000"/>
              <a:gd name="connsiteX0" fmla="*/ 0 w 7918980"/>
              <a:gd name="connsiteY0" fmla="*/ 0 h 6858000"/>
              <a:gd name="connsiteX1" fmla="*/ 504457 w 7918980"/>
              <a:gd name="connsiteY1" fmla="*/ 0 h 6858000"/>
              <a:gd name="connsiteX2" fmla="*/ 727500 w 7918980"/>
              <a:gd name="connsiteY2" fmla="*/ 0 h 6858000"/>
              <a:gd name="connsiteX3" fmla="*/ 1822980 w 7918980"/>
              <a:gd name="connsiteY3" fmla="*/ 0 h 6858000"/>
              <a:gd name="connsiteX4" fmla="*/ 2092387 w 7918980"/>
              <a:gd name="connsiteY4" fmla="*/ 0 h 6858000"/>
              <a:gd name="connsiteX5" fmla="*/ 7076514 w 7918980"/>
              <a:gd name="connsiteY5" fmla="*/ 0 h 6858000"/>
              <a:gd name="connsiteX6" fmla="*/ 7264525 w 7918980"/>
              <a:gd name="connsiteY6" fmla="*/ 0 h 6858000"/>
              <a:gd name="connsiteX7" fmla="*/ 7390497 w 7918980"/>
              <a:gd name="connsiteY7" fmla="*/ 0 h 6858000"/>
              <a:gd name="connsiteX8" fmla="*/ 7389918 w 7918980"/>
              <a:gd name="connsiteY8" fmla="*/ 1705 h 6858000"/>
              <a:gd name="connsiteX9" fmla="*/ 7374574 w 7918980"/>
              <a:gd name="connsiteY9" fmla="*/ 17287 h 6858000"/>
              <a:gd name="connsiteX10" fmla="*/ 7368621 w 7918980"/>
              <a:gd name="connsiteY10" fmla="*/ 130336 h 6858000"/>
              <a:gd name="connsiteX11" fmla="*/ 7361269 w 7918980"/>
              <a:gd name="connsiteY11" fmla="*/ 187093 h 6858000"/>
              <a:gd name="connsiteX12" fmla="*/ 7368770 w 7918980"/>
              <a:gd name="connsiteY12" fmla="*/ 265704 h 6858000"/>
              <a:gd name="connsiteX13" fmla="*/ 7365293 w 7918980"/>
              <a:gd name="connsiteY13" fmla="*/ 354566 h 6858000"/>
              <a:gd name="connsiteX14" fmla="*/ 7347106 w 7918980"/>
              <a:gd name="connsiteY14" fmla="*/ 472000 h 6858000"/>
              <a:gd name="connsiteX15" fmla="*/ 7345150 w 7918980"/>
              <a:gd name="connsiteY15" fmla="*/ 473782 h 6858000"/>
              <a:gd name="connsiteX16" fmla="*/ 7344778 w 7918980"/>
              <a:gd name="connsiteY16" fmla="*/ 491380 h 6858000"/>
              <a:gd name="connsiteX17" fmla="*/ 7359399 w 7918980"/>
              <a:gd name="connsiteY17" fmla="*/ 531675 h 6858000"/>
              <a:gd name="connsiteX18" fmla="*/ 7356415 w 7918980"/>
              <a:gd name="connsiteY18" fmla="*/ 536015 h 6858000"/>
              <a:gd name="connsiteX19" fmla="*/ 7361068 w 7918980"/>
              <a:gd name="connsiteY19" fmla="*/ 572092 h 6858000"/>
              <a:gd name="connsiteX20" fmla="*/ 7359041 w 7918980"/>
              <a:gd name="connsiteY20" fmla="*/ 572511 h 6858000"/>
              <a:gd name="connsiteX21" fmla="*/ 7351198 w 7918980"/>
              <a:gd name="connsiteY21" fmla="*/ 582332 h 6858000"/>
              <a:gd name="connsiteX22" fmla="*/ 7340991 w 7918980"/>
              <a:gd name="connsiteY22" fmla="*/ 601285 h 6858000"/>
              <a:gd name="connsiteX23" fmla="*/ 7296154 w 7918980"/>
              <a:gd name="connsiteY23" fmla="*/ 681608 h 6858000"/>
              <a:gd name="connsiteX24" fmla="*/ 7295943 w 7918980"/>
              <a:gd name="connsiteY24" fmla="*/ 689151 h 6858000"/>
              <a:gd name="connsiteX25" fmla="*/ 7295465 w 7918980"/>
              <a:gd name="connsiteY25" fmla="*/ 689289 h 6858000"/>
              <a:gd name="connsiteX26" fmla="*/ 7294306 w 7918980"/>
              <a:gd name="connsiteY26" fmla="*/ 697222 h 6858000"/>
              <a:gd name="connsiteX27" fmla="*/ 7295144 w 7918980"/>
              <a:gd name="connsiteY27" fmla="*/ 717531 h 6858000"/>
              <a:gd name="connsiteX28" fmla="*/ 7291871 w 7918980"/>
              <a:gd name="connsiteY28" fmla="*/ 722494 h 6858000"/>
              <a:gd name="connsiteX29" fmla="*/ 7286061 w 7918980"/>
              <a:gd name="connsiteY29" fmla="*/ 724368 h 6858000"/>
              <a:gd name="connsiteX30" fmla="*/ 7269961 w 7918980"/>
              <a:gd name="connsiteY30" fmla="*/ 752692 h 6858000"/>
              <a:gd name="connsiteX31" fmla="*/ 7240170 w 7918980"/>
              <a:gd name="connsiteY31" fmla="*/ 816346 h 6858000"/>
              <a:gd name="connsiteX32" fmla="*/ 7211938 w 7918980"/>
              <a:gd name="connsiteY32" fmla="*/ 889417 h 6858000"/>
              <a:gd name="connsiteX33" fmla="*/ 7130024 w 7918980"/>
              <a:gd name="connsiteY33" fmla="*/ 1063288 h 6858000"/>
              <a:gd name="connsiteX34" fmla="*/ 7126817 w 7918980"/>
              <a:gd name="connsiteY34" fmla="*/ 1157176 h 6858000"/>
              <a:gd name="connsiteX35" fmla="*/ 7109474 w 7918980"/>
              <a:gd name="connsiteY35" fmla="*/ 1210776 h 6858000"/>
              <a:gd name="connsiteX36" fmla="*/ 7105443 w 7918980"/>
              <a:gd name="connsiteY36" fmla="*/ 1301993 h 6858000"/>
              <a:gd name="connsiteX37" fmla="*/ 7075215 w 7918980"/>
              <a:gd name="connsiteY37" fmla="*/ 1360879 h 6858000"/>
              <a:gd name="connsiteX38" fmla="*/ 7067477 w 7918980"/>
              <a:gd name="connsiteY38" fmla="*/ 1404045 h 6858000"/>
              <a:gd name="connsiteX39" fmla="*/ 7046803 w 7918980"/>
              <a:gd name="connsiteY39" fmla="*/ 1429568 h 6858000"/>
              <a:gd name="connsiteX40" fmla="*/ 7047831 w 7918980"/>
              <a:gd name="connsiteY40" fmla="*/ 1430305 h 6858000"/>
              <a:gd name="connsiteX41" fmla="*/ 7035374 w 7918980"/>
              <a:gd name="connsiteY41" fmla="*/ 1463304 h 6858000"/>
              <a:gd name="connsiteX42" fmla="*/ 7032938 w 7918980"/>
              <a:gd name="connsiteY42" fmla="*/ 1514846 h 6858000"/>
              <a:gd name="connsiteX43" fmla="*/ 7029397 w 7918980"/>
              <a:gd name="connsiteY43" fmla="*/ 1519731 h 6858000"/>
              <a:gd name="connsiteX44" fmla="*/ 7029620 w 7918980"/>
              <a:gd name="connsiteY44" fmla="*/ 1519929 h 6858000"/>
              <a:gd name="connsiteX45" fmla="*/ 7030612 w 7918980"/>
              <a:gd name="connsiteY45" fmla="*/ 1546022 h 6858000"/>
              <a:gd name="connsiteX46" fmla="*/ 7035010 w 7918980"/>
              <a:gd name="connsiteY46" fmla="*/ 1578752 h 6858000"/>
              <a:gd name="connsiteX47" fmla="*/ 7026513 w 7918980"/>
              <a:gd name="connsiteY47" fmla="*/ 1647555 h 6858000"/>
              <a:gd name="connsiteX48" fmla="*/ 7013857 w 7918980"/>
              <a:gd name="connsiteY48" fmla="*/ 1715685 h 6858000"/>
              <a:gd name="connsiteX49" fmla="*/ 7007215 w 7918980"/>
              <a:gd name="connsiteY49" fmla="*/ 1740358 h 6858000"/>
              <a:gd name="connsiteX50" fmla="*/ 7004455 w 7918980"/>
              <a:gd name="connsiteY50" fmla="*/ 1784314 h 6858000"/>
              <a:gd name="connsiteX51" fmla="*/ 7008825 w 7918980"/>
              <a:gd name="connsiteY51" fmla="*/ 1804434 h 6858000"/>
              <a:gd name="connsiteX52" fmla="*/ 7008048 w 7918980"/>
              <a:gd name="connsiteY52" fmla="*/ 1805316 h 6858000"/>
              <a:gd name="connsiteX53" fmla="*/ 7011573 w 7918980"/>
              <a:gd name="connsiteY53" fmla="*/ 1807109 h 6858000"/>
              <a:gd name="connsiteX54" fmla="*/ 7008900 w 7918980"/>
              <a:gd name="connsiteY54" fmla="*/ 1821003 h 6858000"/>
              <a:gd name="connsiteX55" fmla="*/ 7006523 w 7918980"/>
              <a:gd name="connsiteY55" fmla="*/ 1824832 h 6858000"/>
              <a:gd name="connsiteX56" fmla="*/ 7005215 w 7918980"/>
              <a:gd name="connsiteY56" fmla="*/ 1830429 h 6858000"/>
              <a:gd name="connsiteX57" fmla="*/ 7005505 w 7918980"/>
              <a:gd name="connsiteY57" fmla="*/ 1830569 h 6858000"/>
              <a:gd name="connsiteX58" fmla="*/ 7003643 w 7918980"/>
              <a:gd name="connsiteY58" fmla="*/ 1835810 h 6858000"/>
              <a:gd name="connsiteX59" fmla="*/ 6990432 w 7918980"/>
              <a:gd name="connsiteY59" fmla="*/ 1861483 h 6858000"/>
              <a:gd name="connsiteX60" fmla="*/ 6997246 w 7918980"/>
              <a:gd name="connsiteY60" fmla="*/ 1892417 h 6858000"/>
              <a:gd name="connsiteX61" fmla="*/ 7012242 w 7918980"/>
              <a:gd name="connsiteY61" fmla="*/ 1895114 h 6858000"/>
              <a:gd name="connsiteX62" fmla="*/ 7010080 w 7918980"/>
              <a:gd name="connsiteY62" fmla="*/ 1899379 h 6858000"/>
              <a:gd name="connsiteX63" fmla="*/ 7003451 w 7918980"/>
              <a:gd name="connsiteY63" fmla="*/ 1907867 h 6858000"/>
              <a:gd name="connsiteX64" fmla="*/ 7004341 w 7918980"/>
              <a:gd name="connsiteY64" fmla="*/ 1910265 h 6858000"/>
              <a:gd name="connsiteX65" fmla="*/ 7001248 w 7918980"/>
              <a:gd name="connsiteY65" fmla="*/ 1935584 h 6858000"/>
              <a:gd name="connsiteX66" fmla="*/ 7006599 w 7918980"/>
              <a:gd name="connsiteY66" fmla="*/ 1942021 h 6858000"/>
              <a:gd name="connsiteX67" fmla="*/ 7007460 w 7918980"/>
              <a:gd name="connsiteY67" fmla="*/ 1945112 h 6858000"/>
              <a:gd name="connsiteX68" fmla="*/ 6949577 w 7918980"/>
              <a:gd name="connsiteY68" fmla="*/ 2024270 h 6858000"/>
              <a:gd name="connsiteX69" fmla="*/ 6942508 w 7918980"/>
              <a:gd name="connsiteY69" fmla="*/ 2107942 h 6858000"/>
              <a:gd name="connsiteX70" fmla="*/ 6933336 w 7918980"/>
              <a:gd name="connsiteY70" fmla="*/ 2193455 h 6858000"/>
              <a:gd name="connsiteX71" fmla="*/ 6927972 w 7918980"/>
              <a:gd name="connsiteY71" fmla="*/ 2260088 h 6858000"/>
              <a:gd name="connsiteX72" fmla="*/ 6909058 w 7918980"/>
              <a:gd name="connsiteY72" fmla="*/ 2296008 h 6858000"/>
              <a:gd name="connsiteX73" fmla="*/ 6901810 w 7918980"/>
              <a:gd name="connsiteY73" fmla="*/ 2305564 h 6858000"/>
              <a:gd name="connsiteX74" fmla="*/ 6904482 w 7918980"/>
              <a:gd name="connsiteY74" fmla="*/ 2320214 h 6858000"/>
              <a:gd name="connsiteX75" fmla="*/ 6891885 w 7918980"/>
              <a:gd name="connsiteY75" fmla="*/ 2417011 h 6858000"/>
              <a:gd name="connsiteX76" fmla="*/ 6884970 w 7918980"/>
              <a:gd name="connsiteY76" fmla="*/ 2454207 h 6858000"/>
              <a:gd name="connsiteX77" fmla="*/ 6882954 w 7918980"/>
              <a:gd name="connsiteY77" fmla="*/ 2487203 h 6858000"/>
              <a:gd name="connsiteX78" fmla="*/ 6871484 w 7918980"/>
              <a:gd name="connsiteY78" fmla="*/ 2512282 h 6858000"/>
              <a:gd name="connsiteX79" fmla="*/ 6872496 w 7918980"/>
              <a:gd name="connsiteY79" fmla="*/ 2514318 h 6858000"/>
              <a:gd name="connsiteX80" fmla="*/ 6898111 w 7918980"/>
              <a:gd name="connsiteY80" fmla="*/ 2574334 h 6858000"/>
              <a:gd name="connsiteX81" fmla="*/ 6897017 w 7918980"/>
              <a:gd name="connsiteY81" fmla="*/ 2579877 h 6858000"/>
              <a:gd name="connsiteX82" fmla="*/ 6897171 w 7918980"/>
              <a:gd name="connsiteY82" fmla="*/ 2608928 h 6858000"/>
              <a:gd name="connsiteX83" fmla="*/ 6896584 w 7918980"/>
              <a:gd name="connsiteY83" fmla="*/ 2613111 h 6858000"/>
              <a:gd name="connsiteX84" fmla="*/ 6888164 w 7918980"/>
              <a:gd name="connsiteY84" fmla="*/ 2621996 h 6858000"/>
              <a:gd name="connsiteX85" fmla="*/ 6890652 w 7918980"/>
              <a:gd name="connsiteY85" fmla="*/ 2634265 h 6858000"/>
              <a:gd name="connsiteX86" fmla="*/ 6882034 w 7918980"/>
              <a:gd name="connsiteY86" fmla="*/ 2647237 h 6858000"/>
              <a:gd name="connsiteX87" fmla="*/ 6888195 w 7918980"/>
              <a:gd name="connsiteY87" fmla="*/ 2650786 h 6858000"/>
              <a:gd name="connsiteX88" fmla="*/ 6894052 w 7918980"/>
              <a:gd name="connsiteY88" fmla="*/ 2661993 h 6858000"/>
              <a:gd name="connsiteX89" fmla="*/ 6885953 w 7918980"/>
              <a:gd name="connsiteY89" fmla="*/ 2670949 h 6858000"/>
              <a:gd name="connsiteX90" fmla="*/ 6880156 w 7918980"/>
              <a:gd name="connsiteY90" fmla="*/ 2690255 h 6858000"/>
              <a:gd name="connsiteX91" fmla="*/ 6881009 w 7918980"/>
              <a:gd name="connsiteY91" fmla="*/ 2695683 h 6858000"/>
              <a:gd name="connsiteX92" fmla="*/ 6870001 w 7918980"/>
              <a:gd name="connsiteY92" fmla="*/ 2713964 h 6858000"/>
              <a:gd name="connsiteX93" fmla="*/ 6864441 w 7918980"/>
              <a:gd name="connsiteY93" fmla="*/ 2730175 h 6858000"/>
              <a:gd name="connsiteX94" fmla="*/ 6875107 w 7918980"/>
              <a:gd name="connsiteY94" fmla="*/ 2763497 h 6858000"/>
              <a:gd name="connsiteX95" fmla="*/ 6837349 w 7918980"/>
              <a:gd name="connsiteY95" fmla="*/ 3051539 h 6858000"/>
              <a:gd name="connsiteX96" fmla="*/ 6835698 w 7918980"/>
              <a:gd name="connsiteY96" fmla="*/ 3060333 h 6858000"/>
              <a:gd name="connsiteX97" fmla="*/ 6837785 w 7918980"/>
              <a:gd name="connsiteY97" fmla="*/ 3065434 h 6858000"/>
              <a:gd name="connsiteX98" fmla="*/ 6834476 w 7918980"/>
              <a:gd name="connsiteY98" fmla="*/ 3066836 h 6858000"/>
              <a:gd name="connsiteX99" fmla="*/ 6831096 w 7918980"/>
              <a:gd name="connsiteY99" fmla="*/ 3084834 h 6858000"/>
              <a:gd name="connsiteX100" fmla="*/ 6831305 w 7918980"/>
              <a:gd name="connsiteY100" fmla="*/ 3097259 h 6858000"/>
              <a:gd name="connsiteX101" fmla="*/ 6828050 w 7918980"/>
              <a:gd name="connsiteY101" fmla="*/ 3101053 h 6858000"/>
              <a:gd name="connsiteX102" fmla="*/ 6827093 w 7918980"/>
              <a:gd name="connsiteY102" fmla="*/ 3106151 h 6858000"/>
              <a:gd name="connsiteX103" fmla="*/ 6833251 w 7918980"/>
              <a:gd name="connsiteY103" fmla="*/ 3116747 h 6858000"/>
              <a:gd name="connsiteX104" fmla="*/ 6825921 w 7918980"/>
              <a:gd name="connsiteY104" fmla="*/ 3151828 h 6858000"/>
              <a:gd name="connsiteX105" fmla="*/ 6825863 w 7918980"/>
              <a:gd name="connsiteY105" fmla="*/ 3180546 h 6858000"/>
              <a:gd name="connsiteX106" fmla="*/ 6839691 w 7918980"/>
              <a:gd name="connsiteY106" fmla="*/ 3258677 h 6858000"/>
              <a:gd name="connsiteX107" fmla="*/ 6840898 w 7918980"/>
              <a:gd name="connsiteY107" fmla="*/ 3262610 h 6858000"/>
              <a:gd name="connsiteX108" fmla="*/ 6834652 w 7918980"/>
              <a:gd name="connsiteY108" fmla="*/ 3277179 h 6858000"/>
              <a:gd name="connsiteX109" fmla="*/ 6832324 w 7918980"/>
              <a:gd name="connsiteY109" fmla="*/ 3278130 h 6858000"/>
              <a:gd name="connsiteX110" fmla="*/ 6849750 w 7918980"/>
              <a:gd name="connsiteY110" fmla="*/ 3325671 h 6858000"/>
              <a:gd name="connsiteX111" fmla="*/ 6847551 w 7918980"/>
              <a:gd name="connsiteY111" fmla="*/ 3332072 h 6858000"/>
              <a:gd name="connsiteX112" fmla="*/ 6864685 w 7918980"/>
              <a:gd name="connsiteY112" fmla="*/ 3362948 h 6858000"/>
              <a:gd name="connsiteX113" fmla="*/ 6870457 w 7918980"/>
              <a:gd name="connsiteY113" fmla="*/ 3378959 h 6858000"/>
              <a:gd name="connsiteX114" fmla="*/ 6883738 w 7918980"/>
              <a:gd name="connsiteY114" fmla="*/ 3407057 h 6858000"/>
              <a:gd name="connsiteX115" fmla="*/ 6881948 w 7918980"/>
              <a:gd name="connsiteY115" fmla="*/ 3409825 h 6858000"/>
              <a:gd name="connsiteX116" fmla="*/ 6885647 w 7918980"/>
              <a:gd name="connsiteY116" fmla="*/ 3415218 h 6858000"/>
              <a:gd name="connsiteX117" fmla="*/ 6883908 w 7918980"/>
              <a:gd name="connsiteY117" fmla="*/ 3419880 h 6858000"/>
              <a:gd name="connsiteX118" fmla="*/ 6885903 w 7918980"/>
              <a:gd name="connsiteY118" fmla="*/ 3424545 h 6858000"/>
              <a:gd name="connsiteX119" fmla="*/ 6887603 w 7918980"/>
              <a:gd name="connsiteY119" fmla="*/ 3476412 h 6858000"/>
              <a:gd name="connsiteX120" fmla="*/ 6892664 w 7918980"/>
              <a:gd name="connsiteY120" fmla="*/ 3486850 h 6858000"/>
              <a:gd name="connsiteX121" fmla="*/ 6886319 w 7918980"/>
              <a:gd name="connsiteY121" fmla="*/ 3496391 h 6858000"/>
              <a:gd name="connsiteX122" fmla="*/ 6893119 w 7918980"/>
              <a:gd name="connsiteY122" fmla="*/ 3531201 h 6858000"/>
              <a:gd name="connsiteX123" fmla="*/ 6902876 w 7918980"/>
              <a:gd name="connsiteY123" fmla="*/ 3542019 h 6858000"/>
              <a:gd name="connsiteX124" fmla="*/ 6910520 w 7918980"/>
              <a:gd name="connsiteY124" fmla="*/ 3552249 h 6858000"/>
              <a:gd name="connsiteX125" fmla="*/ 6910882 w 7918980"/>
              <a:gd name="connsiteY125" fmla="*/ 3553678 h 6858000"/>
              <a:gd name="connsiteX126" fmla="*/ 6914489 w 7918980"/>
              <a:gd name="connsiteY126" fmla="*/ 3568021 h 6858000"/>
              <a:gd name="connsiteX127" fmla="*/ 6914914 w 7918980"/>
              <a:gd name="connsiteY127" fmla="*/ 3569719 h 6858000"/>
              <a:gd name="connsiteX128" fmla="*/ 6912342 w 7918980"/>
              <a:gd name="connsiteY128" fmla="*/ 3586412 h 6858000"/>
              <a:gd name="connsiteX129" fmla="*/ 6915338 w 7918980"/>
              <a:gd name="connsiteY129" fmla="*/ 3597336 h 6858000"/>
              <a:gd name="connsiteX130" fmla="*/ 6907234 w 7918980"/>
              <a:gd name="connsiteY130" fmla="*/ 3606007 h 6858000"/>
              <a:gd name="connsiteX131" fmla="*/ 6907261 w 7918980"/>
              <a:gd name="connsiteY131" fmla="*/ 3641228 h 6858000"/>
              <a:gd name="connsiteX132" fmla="*/ 6914828 w 7918980"/>
              <a:gd name="connsiteY132" fmla="*/ 3653088 h 6858000"/>
              <a:gd name="connsiteX133" fmla="*/ 6920416 w 7918980"/>
              <a:gd name="connsiteY133" fmla="*/ 3664114 h 6858000"/>
              <a:gd name="connsiteX134" fmla="*/ 6920498 w 7918980"/>
              <a:gd name="connsiteY134" fmla="*/ 3665569 h 6858000"/>
              <a:gd name="connsiteX135" fmla="*/ 6922809 w 7918980"/>
              <a:gd name="connsiteY135" fmla="*/ 3707357 h 6858000"/>
              <a:gd name="connsiteX136" fmla="*/ 6937676 w 7918980"/>
              <a:gd name="connsiteY136" fmla="*/ 3778166 h 6858000"/>
              <a:gd name="connsiteX137" fmla="*/ 6958359 w 7918980"/>
              <a:gd name="connsiteY137" fmla="*/ 3878222 h 6858000"/>
              <a:gd name="connsiteX138" fmla="*/ 6953118 w 7918980"/>
              <a:gd name="connsiteY138" fmla="*/ 4048117 h 6858000"/>
              <a:gd name="connsiteX139" fmla="*/ 6913020 w 7918980"/>
              <a:gd name="connsiteY139" fmla="*/ 4219510 h 6858000"/>
              <a:gd name="connsiteX140" fmla="*/ 6915792 w 7918980"/>
              <a:gd name="connsiteY140" fmla="*/ 4411258 h 6858000"/>
              <a:gd name="connsiteX141" fmla="*/ 6907579 w 7918980"/>
              <a:gd name="connsiteY141" fmla="*/ 4488531 h 6858000"/>
              <a:gd name="connsiteX142" fmla="*/ 6907052 w 7918980"/>
              <a:gd name="connsiteY142" fmla="*/ 4539168 h 6858000"/>
              <a:gd name="connsiteX143" fmla="*/ 6891916 w 7918980"/>
              <a:gd name="connsiteY143" fmla="*/ 4625153 h 6858000"/>
              <a:gd name="connsiteX144" fmla="*/ 6882094 w 7918980"/>
              <a:gd name="connsiteY144" fmla="*/ 4733115 h 6858000"/>
              <a:gd name="connsiteX145" fmla="*/ 6860189 w 7918980"/>
              <a:gd name="connsiteY145" fmla="*/ 4844323 h 6858000"/>
              <a:gd name="connsiteX146" fmla="*/ 6843618 w 7918980"/>
              <a:gd name="connsiteY146" fmla="*/ 4877992 h 6858000"/>
              <a:gd name="connsiteX147" fmla="*/ 6829393 w 7918980"/>
              <a:gd name="connsiteY147" fmla="*/ 4925805 h 6858000"/>
              <a:gd name="connsiteX148" fmla="*/ 6794017 w 7918980"/>
              <a:gd name="connsiteY148" fmla="*/ 5009272 h 6858000"/>
              <a:gd name="connsiteX149" fmla="*/ 6786085 w 7918980"/>
              <a:gd name="connsiteY149" fmla="*/ 5111369 h 6858000"/>
              <a:gd name="connsiteX150" fmla="*/ 6799321 w 7918980"/>
              <a:gd name="connsiteY150" fmla="*/ 5210876 h 6858000"/>
              <a:gd name="connsiteX151" fmla="*/ 6803597 w 7918980"/>
              <a:gd name="connsiteY151" fmla="*/ 5269726 h 6858000"/>
              <a:gd name="connsiteX152" fmla="*/ 6820713 w 7918980"/>
              <a:gd name="connsiteY152" fmla="*/ 5464225 h 6858000"/>
              <a:gd name="connsiteX153" fmla="*/ 6824380 w 7918980"/>
              <a:gd name="connsiteY153" fmla="*/ 5594585 h 6858000"/>
              <a:gd name="connsiteX154" fmla="*/ 6806680 w 7918980"/>
              <a:gd name="connsiteY154" fmla="*/ 5667896 h 6858000"/>
              <a:gd name="connsiteX155" fmla="*/ 6791486 w 7918980"/>
              <a:gd name="connsiteY155" fmla="*/ 5769225 h 6858000"/>
              <a:gd name="connsiteX156" fmla="*/ 6792745 w 7918980"/>
              <a:gd name="connsiteY156" fmla="*/ 5823324 h 6858000"/>
              <a:gd name="connsiteX157" fmla="*/ 6789109 w 7918980"/>
              <a:gd name="connsiteY157" fmla="*/ 5862699 h 6858000"/>
              <a:gd name="connsiteX158" fmla="*/ 6793675 w 7918980"/>
              <a:gd name="connsiteY158" fmla="*/ 5906467 h 6858000"/>
              <a:gd name="connsiteX159" fmla="*/ 6814548 w 7918980"/>
              <a:gd name="connsiteY159" fmla="*/ 5939847 h 6858000"/>
              <a:gd name="connsiteX160" fmla="*/ 6809795 w 7918980"/>
              <a:gd name="connsiteY160" fmla="*/ 5973994 h 6858000"/>
              <a:gd name="connsiteX161" fmla="*/ 6810756 w 7918980"/>
              <a:gd name="connsiteY161" fmla="*/ 6089693 h 6858000"/>
              <a:gd name="connsiteX162" fmla="*/ 6814601 w 7918980"/>
              <a:gd name="connsiteY162" fmla="*/ 6224938 h 6858000"/>
              <a:gd name="connsiteX163" fmla="*/ 6840137 w 7918980"/>
              <a:gd name="connsiteY163" fmla="*/ 6370251 h 6858000"/>
              <a:gd name="connsiteX164" fmla="*/ 6863777 w 7918980"/>
              <a:gd name="connsiteY164" fmla="*/ 6541313 h 6858000"/>
              <a:gd name="connsiteX165" fmla="*/ 6868355 w 7918980"/>
              <a:gd name="connsiteY165" fmla="*/ 6640957 h 6858000"/>
              <a:gd name="connsiteX166" fmla="*/ 6881422 w 7918980"/>
              <a:gd name="connsiteY166" fmla="*/ 6705297 h 6858000"/>
              <a:gd name="connsiteX167" fmla="*/ 6894105 w 7918980"/>
              <a:gd name="connsiteY167" fmla="*/ 6759582 h 6858000"/>
              <a:gd name="connsiteX168" fmla="*/ 6892152 w 7918980"/>
              <a:gd name="connsiteY168" fmla="*/ 6817746 h 6858000"/>
              <a:gd name="connsiteX169" fmla="*/ 6895302 w 7918980"/>
              <a:gd name="connsiteY169" fmla="*/ 6843646 h 6858000"/>
              <a:gd name="connsiteX170" fmla="*/ 6914368 w 7918980"/>
              <a:gd name="connsiteY170" fmla="*/ 6857998 h 6858000"/>
              <a:gd name="connsiteX171" fmla="*/ 7549620 w 7918980"/>
              <a:gd name="connsiteY171" fmla="*/ 6857998 h 6858000"/>
              <a:gd name="connsiteX172" fmla="*/ 7918980 w 7918980"/>
              <a:gd name="connsiteY172" fmla="*/ 6857998 h 6858000"/>
              <a:gd name="connsiteX173" fmla="*/ 7918980 w 7918980"/>
              <a:gd name="connsiteY173" fmla="*/ 6858000 h 6858000"/>
              <a:gd name="connsiteX174" fmla="*/ 7549620 w 7918980"/>
              <a:gd name="connsiteY174" fmla="*/ 6858000 h 6858000"/>
              <a:gd name="connsiteX175" fmla="*/ 6658851 w 7918980"/>
              <a:gd name="connsiteY175" fmla="*/ 6858000 h 6858000"/>
              <a:gd name="connsiteX176" fmla="*/ 2092387 w 7918980"/>
              <a:gd name="connsiteY176" fmla="*/ 6858000 h 6858000"/>
              <a:gd name="connsiteX177" fmla="*/ 1822980 w 7918980"/>
              <a:gd name="connsiteY177" fmla="*/ 6858000 h 6858000"/>
              <a:gd name="connsiteX178" fmla="*/ 727500 w 7918980"/>
              <a:gd name="connsiteY178" fmla="*/ 6858000 h 6858000"/>
              <a:gd name="connsiteX179" fmla="*/ 504457 w 7918980"/>
              <a:gd name="connsiteY179" fmla="*/ 6858000 h 6858000"/>
              <a:gd name="connsiteX180" fmla="*/ 0 w 7918980"/>
              <a:gd name="connsiteY180" fmla="*/ 6858000 h 6858000"/>
              <a:gd name="connsiteX181" fmla="*/ 0 w 7918980"/>
              <a:gd name="connsiteY181" fmla="*/ 0 h 6858000"/>
              <a:gd name="connsiteX0" fmla="*/ 0 w 7918980"/>
              <a:gd name="connsiteY0" fmla="*/ 0 h 6858000"/>
              <a:gd name="connsiteX1" fmla="*/ 504457 w 7918980"/>
              <a:gd name="connsiteY1" fmla="*/ 0 h 6858000"/>
              <a:gd name="connsiteX2" fmla="*/ 727500 w 7918980"/>
              <a:gd name="connsiteY2" fmla="*/ 0 h 6858000"/>
              <a:gd name="connsiteX3" fmla="*/ 1822980 w 7918980"/>
              <a:gd name="connsiteY3" fmla="*/ 0 h 6858000"/>
              <a:gd name="connsiteX4" fmla="*/ 2092387 w 7918980"/>
              <a:gd name="connsiteY4" fmla="*/ 0 h 6858000"/>
              <a:gd name="connsiteX5" fmla="*/ 7076514 w 7918980"/>
              <a:gd name="connsiteY5" fmla="*/ 0 h 6858000"/>
              <a:gd name="connsiteX6" fmla="*/ 7264525 w 7918980"/>
              <a:gd name="connsiteY6" fmla="*/ 0 h 6858000"/>
              <a:gd name="connsiteX7" fmla="*/ 7390497 w 7918980"/>
              <a:gd name="connsiteY7" fmla="*/ 0 h 6858000"/>
              <a:gd name="connsiteX8" fmla="*/ 7389918 w 7918980"/>
              <a:gd name="connsiteY8" fmla="*/ 1705 h 6858000"/>
              <a:gd name="connsiteX9" fmla="*/ 7374574 w 7918980"/>
              <a:gd name="connsiteY9" fmla="*/ 17287 h 6858000"/>
              <a:gd name="connsiteX10" fmla="*/ 7368621 w 7918980"/>
              <a:gd name="connsiteY10" fmla="*/ 130336 h 6858000"/>
              <a:gd name="connsiteX11" fmla="*/ 7361269 w 7918980"/>
              <a:gd name="connsiteY11" fmla="*/ 187093 h 6858000"/>
              <a:gd name="connsiteX12" fmla="*/ 7368770 w 7918980"/>
              <a:gd name="connsiteY12" fmla="*/ 265704 h 6858000"/>
              <a:gd name="connsiteX13" fmla="*/ 7365293 w 7918980"/>
              <a:gd name="connsiteY13" fmla="*/ 354566 h 6858000"/>
              <a:gd name="connsiteX14" fmla="*/ 7347106 w 7918980"/>
              <a:gd name="connsiteY14" fmla="*/ 472000 h 6858000"/>
              <a:gd name="connsiteX15" fmla="*/ 7345150 w 7918980"/>
              <a:gd name="connsiteY15" fmla="*/ 473782 h 6858000"/>
              <a:gd name="connsiteX16" fmla="*/ 7344778 w 7918980"/>
              <a:gd name="connsiteY16" fmla="*/ 491380 h 6858000"/>
              <a:gd name="connsiteX17" fmla="*/ 7359399 w 7918980"/>
              <a:gd name="connsiteY17" fmla="*/ 531675 h 6858000"/>
              <a:gd name="connsiteX18" fmla="*/ 7356415 w 7918980"/>
              <a:gd name="connsiteY18" fmla="*/ 536015 h 6858000"/>
              <a:gd name="connsiteX19" fmla="*/ 7361068 w 7918980"/>
              <a:gd name="connsiteY19" fmla="*/ 572092 h 6858000"/>
              <a:gd name="connsiteX20" fmla="*/ 7359041 w 7918980"/>
              <a:gd name="connsiteY20" fmla="*/ 572511 h 6858000"/>
              <a:gd name="connsiteX21" fmla="*/ 7351198 w 7918980"/>
              <a:gd name="connsiteY21" fmla="*/ 582332 h 6858000"/>
              <a:gd name="connsiteX22" fmla="*/ 7340991 w 7918980"/>
              <a:gd name="connsiteY22" fmla="*/ 601285 h 6858000"/>
              <a:gd name="connsiteX23" fmla="*/ 7296154 w 7918980"/>
              <a:gd name="connsiteY23" fmla="*/ 681608 h 6858000"/>
              <a:gd name="connsiteX24" fmla="*/ 7295943 w 7918980"/>
              <a:gd name="connsiteY24" fmla="*/ 689151 h 6858000"/>
              <a:gd name="connsiteX25" fmla="*/ 7295465 w 7918980"/>
              <a:gd name="connsiteY25" fmla="*/ 689289 h 6858000"/>
              <a:gd name="connsiteX26" fmla="*/ 7294306 w 7918980"/>
              <a:gd name="connsiteY26" fmla="*/ 697222 h 6858000"/>
              <a:gd name="connsiteX27" fmla="*/ 7295144 w 7918980"/>
              <a:gd name="connsiteY27" fmla="*/ 717531 h 6858000"/>
              <a:gd name="connsiteX28" fmla="*/ 7291871 w 7918980"/>
              <a:gd name="connsiteY28" fmla="*/ 722494 h 6858000"/>
              <a:gd name="connsiteX29" fmla="*/ 7286061 w 7918980"/>
              <a:gd name="connsiteY29" fmla="*/ 724368 h 6858000"/>
              <a:gd name="connsiteX30" fmla="*/ 7269961 w 7918980"/>
              <a:gd name="connsiteY30" fmla="*/ 752692 h 6858000"/>
              <a:gd name="connsiteX31" fmla="*/ 7240170 w 7918980"/>
              <a:gd name="connsiteY31" fmla="*/ 816346 h 6858000"/>
              <a:gd name="connsiteX32" fmla="*/ 7211938 w 7918980"/>
              <a:gd name="connsiteY32" fmla="*/ 889417 h 6858000"/>
              <a:gd name="connsiteX33" fmla="*/ 7130024 w 7918980"/>
              <a:gd name="connsiteY33" fmla="*/ 1063288 h 6858000"/>
              <a:gd name="connsiteX34" fmla="*/ 7126817 w 7918980"/>
              <a:gd name="connsiteY34" fmla="*/ 1157176 h 6858000"/>
              <a:gd name="connsiteX35" fmla="*/ 7109474 w 7918980"/>
              <a:gd name="connsiteY35" fmla="*/ 1210776 h 6858000"/>
              <a:gd name="connsiteX36" fmla="*/ 7105443 w 7918980"/>
              <a:gd name="connsiteY36" fmla="*/ 1301993 h 6858000"/>
              <a:gd name="connsiteX37" fmla="*/ 7075215 w 7918980"/>
              <a:gd name="connsiteY37" fmla="*/ 1360879 h 6858000"/>
              <a:gd name="connsiteX38" fmla="*/ 7067477 w 7918980"/>
              <a:gd name="connsiteY38" fmla="*/ 1404045 h 6858000"/>
              <a:gd name="connsiteX39" fmla="*/ 7046803 w 7918980"/>
              <a:gd name="connsiteY39" fmla="*/ 1429568 h 6858000"/>
              <a:gd name="connsiteX40" fmla="*/ 7047831 w 7918980"/>
              <a:gd name="connsiteY40" fmla="*/ 1430305 h 6858000"/>
              <a:gd name="connsiteX41" fmla="*/ 7035374 w 7918980"/>
              <a:gd name="connsiteY41" fmla="*/ 1463304 h 6858000"/>
              <a:gd name="connsiteX42" fmla="*/ 7032938 w 7918980"/>
              <a:gd name="connsiteY42" fmla="*/ 1514846 h 6858000"/>
              <a:gd name="connsiteX43" fmla="*/ 7029397 w 7918980"/>
              <a:gd name="connsiteY43" fmla="*/ 1519731 h 6858000"/>
              <a:gd name="connsiteX44" fmla="*/ 7029620 w 7918980"/>
              <a:gd name="connsiteY44" fmla="*/ 1519929 h 6858000"/>
              <a:gd name="connsiteX45" fmla="*/ 7030612 w 7918980"/>
              <a:gd name="connsiteY45" fmla="*/ 1546022 h 6858000"/>
              <a:gd name="connsiteX46" fmla="*/ 7035010 w 7918980"/>
              <a:gd name="connsiteY46" fmla="*/ 1578752 h 6858000"/>
              <a:gd name="connsiteX47" fmla="*/ 7026513 w 7918980"/>
              <a:gd name="connsiteY47" fmla="*/ 1647555 h 6858000"/>
              <a:gd name="connsiteX48" fmla="*/ 7013857 w 7918980"/>
              <a:gd name="connsiteY48" fmla="*/ 1715685 h 6858000"/>
              <a:gd name="connsiteX49" fmla="*/ 7007215 w 7918980"/>
              <a:gd name="connsiteY49" fmla="*/ 1740358 h 6858000"/>
              <a:gd name="connsiteX50" fmla="*/ 7004455 w 7918980"/>
              <a:gd name="connsiteY50" fmla="*/ 1784314 h 6858000"/>
              <a:gd name="connsiteX51" fmla="*/ 7008825 w 7918980"/>
              <a:gd name="connsiteY51" fmla="*/ 1804434 h 6858000"/>
              <a:gd name="connsiteX52" fmla="*/ 7008048 w 7918980"/>
              <a:gd name="connsiteY52" fmla="*/ 1805316 h 6858000"/>
              <a:gd name="connsiteX53" fmla="*/ 7011573 w 7918980"/>
              <a:gd name="connsiteY53" fmla="*/ 1807109 h 6858000"/>
              <a:gd name="connsiteX54" fmla="*/ 7008900 w 7918980"/>
              <a:gd name="connsiteY54" fmla="*/ 1821003 h 6858000"/>
              <a:gd name="connsiteX55" fmla="*/ 7006523 w 7918980"/>
              <a:gd name="connsiteY55" fmla="*/ 1824832 h 6858000"/>
              <a:gd name="connsiteX56" fmla="*/ 7005215 w 7918980"/>
              <a:gd name="connsiteY56" fmla="*/ 1830429 h 6858000"/>
              <a:gd name="connsiteX57" fmla="*/ 7005505 w 7918980"/>
              <a:gd name="connsiteY57" fmla="*/ 1830569 h 6858000"/>
              <a:gd name="connsiteX58" fmla="*/ 7003643 w 7918980"/>
              <a:gd name="connsiteY58" fmla="*/ 1835810 h 6858000"/>
              <a:gd name="connsiteX59" fmla="*/ 6990432 w 7918980"/>
              <a:gd name="connsiteY59" fmla="*/ 1861483 h 6858000"/>
              <a:gd name="connsiteX60" fmla="*/ 6997246 w 7918980"/>
              <a:gd name="connsiteY60" fmla="*/ 1892417 h 6858000"/>
              <a:gd name="connsiteX61" fmla="*/ 7012242 w 7918980"/>
              <a:gd name="connsiteY61" fmla="*/ 1895114 h 6858000"/>
              <a:gd name="connsiteX62" fmla="*/ 7010080 w 7918980"/>
              <a:gd name="connsiteY62" fmla="*/ 1899379 h 6858000"/>
              <a:gd name="connsiteX63" fmla="*/ 7003451 w 7918980"/>
              <a:gd name="connsiteY63" fmla="*/ 1907867 h 6858000"/>
              <a:gd name="connsiteX64" fmla="*/ 7004341 w 7918980"/>
              <a:gd name="connsiteY64" fmla="*/ 1910265 h 6858000"/>
              <a:gd name="connsiteX65" fmla="*/ 7001248 w 7918980"/>
              <a:gd name="connsiteY65" fmla="*/ 1935584 h 6858000"/>
              <a:gd name="connsiteX66" fmla="*/ 7006599 w 7918980"/>
              <a:gd name="connsiteY66" fmla="*/ 1942021 h 6858000"/>
              <a:gd name="connsiteX67" fmla="*/ 6985020 w 7918980"/>
              <a:gd name="connsiteY67" fmla="*/ 1967551 h 6858000"/>
              <a:gd name="connsiteX68" fmla="*/ 6949577 w 7918980"/>
              <a:gd name="connsiteY68" fmla="*/ 2024270 h 6858000"/>
              <a:gd name="connsiteX69" fmla="*/ 6942508 w 7918980"/>
              <a:gd name="connsiteY69" fmla="*/ 2107942 h 6858000"/>
              <a:gd name="connsiteX70" fmla="*/ 6933336 w 7918980"/>
              <a:gd name="connsiteY70" fmla="*/ 2193455 h 6858000"/>
              <a:gd name="connsiteX71" fmla="*/ 6927972 w 7918980"/>
              <a:gd name="connsiteY71" fmla="*/ 2260088 h 6858000"/>
              <a:gd name="connsiteX72" fmla="*/ 6909058 w 7918980"/>
              <a:gd name="connsiteY72" fmla="*/ 2296008 h 6858000"/>
              <a:gd name="connsiteX73" fmla="*/ 6901810 w 7918980"/>
              <a:gd name="connsiteY73" fmla="*/ 2305564 h 6858000"/>
              <a:gd name="connsiteX74" fmla="*/ 6904482 w 7918980"/>
              <a:gd name="connsiteY74" fmla="*/ 2320214 h 6858000"/>
              <a:gd name="connsiteX75" fmla="*/ 6891885 w 7918980"/>
              <a:gd name="connsiteY75" fmla="*/ 2417011 h 6858000"/>
              <a:gd name="connsiteX76" fmla="*/ 6884970 w 7918980"/>
              <a:gd name="connsiteY76" fmla="*/ 2454207 h 6858000"/>
              <a:gd name="connsiteX77" fmla="*/ 6882954 w 7918980"/>
              <a:gd name="connsiteY77" fmla="*/ 2487203 h 6858000"/>
              <a:gd name="connsiteX78" fmla="*/ 6871484 w 7918980"/>
              <a:gd name="connsiteY78" fmla="*/ 2512282 h 6858000"/>
              <a:gd name="connsiteX79" fmla="*/ 6872496 w 7918980"/>
              <a:gd name="connsiteY79" fmla="*/ 2514318 h 6858000"/>
              <a:gd name="connsiteX80" fmla="*/ 6898111 w 7918980"/>
              <a:gd name="connsiteY80" fmla="*/ 2574334 h 6858000"/>
              <a:gd name="connsiteX81" fmla="*/ 6897017 w 7918980"/>
              <a:gd name="connsiteY81" fmla="*/ 2579877 h 6858000"/>
              <a:gd name="connsiteX82" fmla="*/ 6897171 w 7918980"/>
              <a:gd name="connsiteY82" fmla="*/ 2608928 h 6858000"/>
              <a:gd name="connsiteX83" fmla="*/ 6896584 w 7918980"/>
              <a:gd name="connsiteY83" fmla="*/ 2613111 h 6858000"/>
              <a:gd name="connsiteX84" fmla="*/ 6888164 w 7918980"/>
              <a:gd name="connsiteY84" fmla="*/ 2621996 h 6858000"/>
              <a:gd name="connsiteX85" fmla="*/ 6890652 w 7918980"/>
              <a:gd name="connsiteY85" fmla="*/ 2634265 h 6858000"/>
              <a:gd name="connsiteX86" fmla="*/ 6882034 w 7918980"/>
              <a:gd name="connsiteY86" fmla="*/ 2647237 h 6858000"/>
              <a:gd name="connsiteX87" fmla="*/ 6888195 w 7918980"/>
              <a:gd name="connsiteY87" fmla="*/ 2650786 h 6858000"/>
              <a:gd name="connsiteX88" fmla="*/ 6894052 w 7918980"/>
              <a:gd name="connsiteY88" fmla="*/ 2661993 h 6858000"/>
              <a:gd name="connsiteX89" fmla="*/ 6885953 w 7918980"/>
              <a:gd name="connsiteY89" fmla="*/ 2670949 h 6858000"/>
              <a:gd name="connsiteX90" fmla="*/ 6880156 w 7918980"/>
              <a:gd name="connsiteY90" fmla="*/ 2690255 h 6858000"/>
              <a:gd name="connsiteX91" fmla="*/ 6881009 w 7918980"/>
              <a:gd name="connsiteY91" fmla="*/ 2695683 h 6858000"/>
              <a:gd name="connsiteX92" fmla="*/ 6870001 w 7918980"/>
              <a:gd name="connsiteY92" fmla="*/ 2713964 h 6858000"/>
              <a:gd name="connsiteX93" fmla="*/ 6864441 w 7918980"/>
              <a:gd name="connsiteY93" fmla="*/ 2730175 h 6858000"/>
              <a:gd name="connsiteX94" fmla="*/ 6875107 w 7918980"/>
              <a:gd name="connsiteY94" fmla="*/ 2763497 h 6858000"/>
              <a:gd name="connsiteX95" fmla="*/ 6837349 w 7918980"/>
              <a:gd name="connsiteY95" fmla="*/ 3051539 h 6858000"/>
              <a:gd name="connsiteX96" fmla="*/ 6835698 w 7918980"/>
              <a:gd name="connsiteY96" fmla="*/ 3060333 h 6858000"/>
              <a:gd name="connsiteX97" fmla="*/ 6837785 w 7918980"/>
              <a:gd name="connsiteY97" fmla="*/ 3065434 h 6858000"/>
              <a:gd name="connsiteX98" fmla="*/ 6834476 w 7918980"/>
              <a:gd name="connsiteY98" fmla="*/ 3066836 h 6858000"/>
              <a:gd name="connsiteX99" fmla="*/ 6831096 w 7918980"/>
              <a:gd name="connsiteY99" fmla="*/ 3084834 h 6858000"/>
              <a:gd name="connsiteX100" fmla="*/ 6831305 w 7918980"/>
              <a:gd name="connsiteY100" fmla="*/ 3097259 h 6858000"/>
              <a:gd name="connsiteX101" fmla="*/ 6828050 w 7918980"/>
              <a:gd name="connsiteY101" fmla="*/ 3101053 h 6858000"/>
              <a:gd name="connsiteX102" fmla="*/ 6827093 w 7918980"/>
              <a:gd name="connsiteY102" fmla="*/ 3106151 h 6858000"/>
              <a:gd name="connsiteX103" fmla="*/ 6833251 w 7918980"/>
              <a:gd name="connsiteY103" fmla="*/ 3116747 h 6858000"/>
              <a:gd name="connsiteX104" fmla="*/ 6825921 w 7918980"/>
              <a:gd name="connsiteY104" fmla="*/ 3151828 h 6858000"/>
              <a:gd name="connsiteX105" fmla="*/ 6825863 w 7918980"/>
              <a:gd name="connsiteY105" fmla="*/ 3180546 h 6858000"/>
              <a:gd name="connsiteX106" fmla="*/ 6839691 w 7918980"/>
              <a:gd name="connsiteY106" fmla="*/ 3258677 h 6858000"/>
              <a:gd name="connsiteX107" fmla="*/ 6840898 w 7918980"/>
              <a:gd name="connsiteY107" fmla="*/ 3262610 h 6858000"/>
              <a:gd name="connsiteX108" fmla="*/ 6834652 w 7918980"/>
              <a:gd name="connsiteY108" fmla="*/ 3277179 h 6858000"/>
              <a:gd name="connsiteX109" fmla="*/ 6832324 w 7918980"/>
              <a:gd name="connsiteY109" fmla="*/ 3278130 h 6858000"/>
              <a:gd name="connsiteX110" fmla="*/ 6849750 w 7918980"/>
              <a:gd name="connsiteY110" fmla="*/ 3325671 h 6858000"/>
              <a:gd name="connsiteX111" fmla="*/ 6847551 w 7918980"/>
              <a:gd name="connsiteY111" fmla="*/ 3332072 h 6858000"/>
              <a:gd name="connsiteX112" fmla="*/ 6864685 w 7918980"/>
              <a:gd name="connsiteY112" fmla="*/ 3362948 h 6858000"/>
              <a:gd name="connsiteX113" fmla="*/ 6870457 w 7918980"/>
              <a:gd name="connsiteY113" fmla="*/ 3378959 h 6858000"/>
              <a:gd name="connsiteX114" fmla="*/ 6883738 w 7918980"/>
              <a:gd name="connsiteY114" fmla="*/ 3407057 h 6858000"/>
              <a:gd name="connsiteX115" fmla="*/ 6881948 w 7918980"/>
              <a:gd name="connsiteY115" fmla="*/ 3409825 h 6858000"/>
              <a:gd name="connsiteX116" fmla="*/ 6885647 w 7918980"/>
              <a:gd name="connsiteY116" fmla="*/ 3415218 h 6858000"/>
              <a:gd name="connsiteX117" fmla="*/ 6883908 w 7918980"/>
              <a:gd name="connsiteY117" fmla="*/ 3419880 h 6858000"/>
              <a:gd name="connsiteX118" fmla="*/ 6885903 w 7918980"/>
              <a:gd name="connsiteY118" fmla="*/ 3424545 h 6858000"/>
              <a:gd name="connsiteX119" fmla="*/ 6887603 w 7918980"/>
              <a:gd name="connsiteY119" fmla="*/ 3476412 h 6858000"/>
              <a:gd name="connsiteX120" fmla="*/ 6892664 w 7918980"/>
              <a:gd name="connsiteY120" fmla="*/ 3486850 h 6858000"/>
              <a:gd name="connsiteX121" fmla="*/ 6886319 w 7918980"/>
              <a:gd name="connsiteY121" fmla="*/ 3496391 h 6858000"/>
              <a:gd name="connsiteX122" fmla="*/ 6893119 w 7918980"/>
              <a:gd name="connsiteY122" fmla="*/ 3531201 h 6858000"/>
              <a:gd name="connsiteX123" fmla="*/ 6902876 w 7918980"/>
              <a:gd name="connsiteY123" fmla="*/ 3542019 h 6858000"/>
              <a:gd name="connsiteX124" fmla="*/ 6910520 w 7918980"/>
              <a:gd name="connsiteY124" fmla="*/ 3552249 h 6858000"/>
              <a:gd name="connsiteX125" fmla="*/ 6910882 w 7918980"/>
              <a:gd name="connsiteY125" fmla="*/ 3553678 h 6858000"/>
              <a:gd name="connsiteX126" fmla="*/ 6914489 w 7918980"/>
              <a:gd name="connsiteY126" fmla="*/ 3568021 h 6858000"/>
              <a:gd name="connsiteX127" fmla="*/ 6914914 w 7918980"/>
              <a:gd name="connsiteY127" fmla="*/ 3569719 h 6858000"/>
              <a:gd name="connsiteX128" fmla="*/ 6912342 w 7918980"/>
              <a:gd name="connsiteY128" fmla="*/ 3586412 h 6858000"/>
              <a:gd name="connsiteX129" fmla="*/ 6915338 w 7918980"/>
              <a:gd name="connsiteY129" fmla="*/ 3597336 h 6858000"/>
              <a:gd name="connsiteX130" fmla="*/ 6907234 w 7918980"/>
              <a:gd name="connsiteY130" fmla="*/ 3606007 h 6858000"/>
              <a:gd name="connsiteX131" fmla="*/ 6907261 w 7918980"/>
              <a:gd name="connsiteY131" fmla="*/ 3641228 h 6858000"/>
              <a:gd name="connsiteX132" fmla="*/ 6914828 w 7918980"/>
              <a:gd name="connsiteY132" fmla="*/ 3653088 h 6858000"/>
              <a:gd name="connsiteX133" fmla="*/ 6920416 w 7918980"/>
              <a:gd name="connsiteY133" fmla="*/ 3664114 h 6858000"/>
              <a:gd name="connsiteX134" fmla="*/ 6920498 w 7918980"/>
              <a:gd name="connsiteY134" fmla="*/ 3665569 h 6858000"/>
              <a:gd name="connsiteX135" fmla="*/ 6922809 w 7918980"/>
              <a:gd name="connsiteY135" fmla="*/ 3707357 h 6858000"/>
              <a:gd name="connsiteX136" fmla="*/ 6937676 w 7918980"/>
              <a:gd name="connsiteY136" fmla="*/ 3778166 h 6858000"/>
              <a:gd name="connsiteX137" fmla="*/ 6958359 w 7918980"/>
              <a:gd name="connsiteY137" fmla="*/ 3878222 h 6858000"/>
              <a:gd name="connsiteX138" fmla="*/ 6953118 w 7918980"/>
              <a:gd name="connsiteY138" fmla="*/ 4048117 h 6858000"/>
              <a:gd name="connsiteX139" fmla="*/ 6913020 w 7918980"/>
              <a:gd name="connsiteY139" fmla="*/ 4219510 h 6858000"/>
              <a:gd name="connsiteX140" fmla="*/ 6915792 w 7918980"/>
              <a:gd name="connsiteY140" fmla="*/ 4411258 h 6858000"/>
              <a:gd name="connsiteX141" fmla="*/ 6907579 w 7918980"/>
              <a:gd name="connsiteY141" fmla="*/ 4488531 h 6858000"/>
              <a:gd name="connsiteX142" fmla="*/ 6907052 w 7918980"/>
              <a:gd name="connsiteY142" fmla="*/ 4539168 h 6858000"/>
              <a:gd name="connsiteX143" fmla="*/ 6891916 w 7918980"/>
              <a:gd name="connsiteY143" fmla="*/ 4625153 h 6858000"/>
              <a:gd name="connsiteX144" fmla="*/ 6882094 w 7918980"/>
              <a:gd name="connsiteY144" fmla="*/ 4733115 h 6858000"/>
              <a:gd name="connsiteX145" fmla="*/ 6860189 w 7918980"/>
              <a:gd name="connsiteY145" fmla="*/ 4844323 h 6858000"/>
              <a:gd name="connsiteX146" fmla="*/ 6843618 w 7918980"/>
              <a:gd name="connsiteY146" fmla="*/ 4877992 h 6858000"/>
              <a:gd name="connsiteX147" fmla="*/ 6829393 w 7918980"/>
              <a:gd name="connsiteY147" fmla="*/ 4925805 h 6858000"/>
              <a:gd name="connsiteX148" fmla="*/ 6794017 w 7918980"/>
              <a:gd name="connsiteY148" fmla="*/ 5009272 h 6858000"/>
              <a:gd name="connsiteX149" fmla="*/ 6786085 w 7918980"/>
              <a:gd name="connsiteY149" fmla="*/ 5111369 h 6858000"/>
              <a:gd name="connsiteX150" fmla="*/ 6799321 w 7918980"/>
              <a:gd name="connsiteY150" fmla="*/ 5210876 h 6858000"/>
              <a:gd name="connsiteX151" fmla="*/ 6803597 w 7918980"/>
              <a:gd name="connsiteY151" fmla="*/ 5269726 h 6858000"/>
              <a:gd name="connsiteX152" fmla="*/ 6820713 w 7918980"/>
              <a:gd name="connsiteY152" fmla="*/ 5464225 h 6858000"/>
              <a:gd name="connsiteX153" fmla="*/ 6824380 w 7918980"/>
              <a:gd name="connsiteY153" fmla="*/ 5594585 h 6858000"/>
              <a:gd name="connsiteX154" fmla="*/ 6806680 w 7918980"/>
              <a:gd name="connsiteY154" fmla="*/ 5667896 h 6858000"/>
              <a:gd name="connsiteX155" fmla="*/ 6791486 w 7918980"/>
              <a:gd name="connsiteY155" fmla="*/ 5769225 h 6858000"/>
              <a:gd name="connsiteX156" fmla="*/ 6792745 w 7918980"/>
              <a:gd name="connsiteY156" fmla="*/ 5823324 h 6858000"/>
              <a:gd name="connsiteX157" fmla="*/ 6789109 w 7918980"/>
              <a:gd name="connsiteY157" fmla="*/ 5862699 h 6858000"/>
              <a:gd name="connsiteX158" fmla="*/ 6793675 w 7918980"/>
              <a:gd name="connsiteY158" fmla="*/ 5906467 h 6858000"/>
              <a:gd name="connsiteX159" fmla="*/ 6814548 w 7918980"/>
              <a:gd name="connsiteY159" fmla="*/ 5939847 h 6858000"/>
              <a:gd name="connsiteX160" fmla="*/ 6809795 w 7918980"/>
              <a:gd name="connsiteY160" fmla="*/ 5973994 h 6858000"/>
              <a:gd name="connsiteX161" fmla="*/ 6810756 w 7918980"/>
              <a:gd name="connsiteY161" fmla="*/ 6089693 h 6858000"/>
              <a:gd name="connsiteX162" fmla="*/ 6814601 w 7918980"/>
              <a:gd name="connsiteY162" fmla="*/ 6224938 h 6858000"/>
              <a:gd name="connsiteX163" fmla="*/ 6840137 w 7918980"/>
              <a:gd name="connsiteY163" fmla="*/ 6370251 h 6858000"/>
              <a:gd name="connsiteX164" fmla="*/ 6863777 w 7918980"/>
              <a:gd name="connsiteY164" fmla="*/ 6541313 h 6858000"/>
              <a:gd name="connsiteX165" fmla="*/ 6868355 w 7918980"/>
              <a:gd name="connsiteY165" fmla="*/ 6640957 h 6858000"/>
              <a:gd name="connsiteX166" fmla="*/ 6881422 w 7918980"/>
              <a:gd name="connsiteY166" fmla="*/ 6705297 h 6858000"/>
              <a:gd name="connsiteX167" fmla="*/ 6894105 w 7918980"/>
              <a:gd name="connsiteY167" fmla="*/ 6759582 h 6858000"/>
              <a:gd name="connsiteX168" fmla="*/ 6892152 w 7918980"/>
              <a:gd name="connsiteY168" fmla="*/ 6817746 h 6858000"/>
              <a:gd name="connsiteX169" fmla="*/ 6895302 w 7918980"/>
              <a:gd name="connsiteY169" fmla="*/ 6843646 h 6858000"/>
              <a:gd name="connsiteX170" fmla="*/ 6914368 w 7918980"/>
              <a:gd name="connsiteY170" fmla="*/ 6857998 h 6858000"/>
              <a:gd name="connsiteX171" fmla="*/ 7549620 w 7918980"/>
              <a:gd name="connsiteY171" fmla="*/ 6857998 h 6858000"/>
              <a:gd name="connsiteX172" fmla="*/ 7918980 w 7918980"/>
              <a:gd name="connsiteY172" fmla="*/ 6857998 h 6858000"/>
              <a:gd name="connsiteX173" fmla="*/ 7918980 w 7918980"/>
              <a:gd name="connsiteY173" fmla="*/ 6858000 h 6858000"/>
              <a:gd name="connsiteX174" fmla="*/ 7549620 w 7918980"/>
              <a:gd name="connsiteY174" fmla="*/ 6858000 h 6858000"/>
              <a:gd name="connsiteX175" fmla="*/ 6658851 w 7918980"/>
              <a:gd name="connsiteY175" fmla="*/ 6858000 h 6858000"/>
              <a:gd name="connsiteX176" fmla="*/ 2092387 w 7918980"/>
              <a:gd name="connsiteY176" fmla="*/ 6858000 h 6858000"/>
              <a:gd name="connsiteX177" fmla="*/ 1822980 w 7918980"/>
              <a:gd name="connsiteY177" fmla="*/ 6858000 h 6858000"/>
              <a:gd name="connsiteX178" fmla="*/ 727500 w 7918980"/>
              <a:gd name="connsiteY178" fmla="*/ 6858000 h 6858000"/>
              <a:gd name="connsiteX179" fmla="*/ 504457 w 7918980"/>
              <a:gd name="connsiteY179" fmla="*/ 6858000 h 6858000"/>
              <a:gd name="connsiteX180" fmla="*/ 0 w 7918980"/>
              <a:gd name="connsiteY180" fmla="*/ 6858000 h 6858000"/>
              <a:gd name="connsiteX181" fmla="*/ 0 w 7918980"/>
              <a:gd name="connsiteY18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</a:cxnLst>
            <a:rect l="l" t="t" r="r" b="b"/>
            <a:pathLst>
              <a:path w="7918980" h="6858000">
                <a:moveTo>
                  <a:pt x="0" y="0"/>
                </a:moveTo>
                <a:lnTo>
                  <a:pt x="504457" y="0"/>
                </a:lnTo>
                <a:lnTo>
                  <a:pt x="727500" y="0"/>
                </a:lnTo>
                <a:lnTo>
                  <a:pt x="1822980" y="0"/>
                </a:lnTo>
                <a:lnTo>
                  <a:pt x="2092387" y="0"/>
                </a:lnTo>
                <a:lnTo>
                  <a:pt x="7076514" y="0"/>
                </a:lnTo>
                <a:lnTo>
                  <a:pt x="7264525" y="0"/>
                </a:lnTo>
                <a:lnTo>
                  <a:pt x="7390497" y="0"/>
                </a:lnTo>
                <a:lnTo>
                  <a:pt x="7389918" y="1705"/>
                </a:lnTo>
                <a:cubicBezTo>
                  <a:pt x="7386106" y="8440"/>
                  <a:pt x="7381092" y="13784"/>
                  <a:pt x="7374574" y="17287"/>
                </a:cubicBezTo>
                <a:cubicBezTo>
                  <a:pt x="7385344" y="82036"/>
                  <a:pt x="7333329" y="69804"/>
                  <a:pt x="7368621" y="130336"/>
                </a:cubicBezTo>
                <a:cubicBezTo>
                  <a:pt x="7349933" y="117589"/>
                  <a:pt x="7359958" y="162458"/>
                  <a:pt x="7361269" y="187093"/>
                </a:cubicBezTo>
                <a:cubicBezTo>
                  <a:pt x="7359185" y="226511"/>
                  <a:pt x="7368702" y="205530"/>
                  <a:pt x="7368770" y="265704"/>
                </a:cubicBezTo>
                <a:cubicBezTo>
                  <a:pt x="7365276" y="317533"/>
                  <a:pt x="7366793" y="325288"/>
                  <a:pt x="7365293" y="354566"/>
                </a:cubicBezTo>
                <a:lnTo>
                  <a:pt x="7347106" y="472000"/>
                </a:lnTo>
                <a:lnTo>
                  <a:pt x="7345150" y="473782"/>
                </a:lnTo>
                <a:cubicBezTo>
                  <a:pt x="7340827" y="482008"/>
                  <a:pt x="7341662" y="487340"/>
                  <a:pt x="7344778" y="491380"/>
                </a:cubicBezTo>
                <a:lnTo>
                  <a:pt x="7359399" y="531675"/>
                </a:lnTo>
                <a:lnTo>
                  <a:pt x="7356415" y="536015"/>
                </a:lnTo>
                <a:lnTo>
                  <a:pt x="7361068" y="572092"/>
                </a:lnTo>
                <a:lnTo>
                  <a:pt x="7359041" y="572511"/>
                </a:lnTo>
                <a:cubicBezTo>
                  <a:pt x="7354591" y="574271"/>
                  <a:pt x="7351509" y="577121"/>
                  <a:pt x="7351198" y="582332"/>
                </a:cubicBezTo>
                <a:cubicBezTo>
                  <a:pt x="7320982" y="573171"/>
                  <a:pt x="7339242" y="585107"/>
                  <a:pt x="7340991" y="601285"/>
                </a:cubicBezTo>
                <a:cubicBezTo>
                  <a:pt x="7331818" y="617831"/>
                  <a:pt x="7303664" y="666964"/>
                  <a:pt x="7296154" y="681608"/>
                </a:cubicBezTo>
                <a:cubicBezTo>
                  <a:pt x="7296082" y="684122"/>
                  <a:pt x="7296013" y="686637"/>
                  <a:pt x="7295943" y="689151"/>
                </a:cubicBezTo>
                <a:lnTo>
                  <a:pt x="7295465" y="689289"/>
                </a:lnTo>
                <a:cubicBezTo>
                  <a:pt x="7294414" y="690905"/>
                  <a:pt x="7293966" y="693376"/>
                  <a:pt x="7294306" y="697222"/>
                </a:cubicBezTo>
                <a:cubicBezTo>
                  <a:pt x="7294586" y="703992"/>
                  <a:pt x="7294864" y="710761"/>
                  <a:pt x="7295144" y="717531"/>
                </a:cubicBezTo>
                <a:lnTo>
                  <a:pt x="7291871" y="722494"/>
                </a:lnTo>
                <a:lnTo>
                  <a:pt x="7286061" y="724368"/>
                </a:lnTo>
                <a:lnTo>
                  <a:pt x="7269961" y="752692"/>
                </a:lnTo>
                <a:cubicBezTo>
                  <a:pt x="7277671" y="764380"/>
                  <a:pt x="7245699" y="808083"/>
                  <a:pt x="7240170" y="816346"/>
                </a:cubicBezTo>
                <a:lnTo>
                  <a:pt x="7211938" y="889417"/>
                </a:lnTo>
                <a:cubicBezTo>
                  <a:pt x="7143471" y="969963"/>
                  <a:pt x="7144887" y="1005331"/>
                  <a:pt x="7130024" y="1063288"/>
                </a:cubicBezTo>
                <a:cubicBezTo>
                  <a:pt x="7136312" y="1111028"/>
                  <a:pt x="7140076" y="1110140"/>
                  <a:pt x="7126817" y="1157176"/>
                </a:cubicBezTo>
                <a:cubicBezTo>
                  <a:pt x="7124083" y="1192124"/>
                  <a:pt x="7124864" y="1197232"/>
                  <a:pt x="7109474" y="1210776"/>
                </a:cubicBezTo>
                <a:lnTo>
                  <a:pt x="7105443" y="1301993"/>
                </a:lnTo>
                <a:lnTo>
                  <a:pt x="7075215" y="1360879"/>
                </a:lnTo>
                <a:lnTo>
                  <a:pt x="7067477" y="1404045"/>
                </a:lnTo>
                <a:lnTo>
                  <a:pt x="7046803" y="1429568"/>
                </a:lnTo>
                <a:lnTo>
                  <a:pt x="7047831" y="1430305"/>
                </a:lnTo>
                <a:cubicBezTo>
                  <a:pt x="7049677" y="1432466"/>
                  <a:pt x="7037718" y="1459891"/>
                  <a:pt x="7035374" y="1463304"/>
                </a:cubicBezTo>
                <a:cubicBezTo>
                  <a:pt x="7032892" y="1477394"/>
                  <a:pt x="7036007" y="1501295"/>
                  <a:pt x="7032938" y="1514846"/>
                </a:cubicBezTo>
                <a:lnTo>
                  <a:pt x="7029397" y="1519731"/>
                </a:lnTo>
                <a:lnTo>
                  <a:pt x="7029620" y="1519929"/>
                </a:lnTo>
                <a:cubicBezTo>
                  <a:pt x="7029470" y="1521210"/>
                  <a:pt x="7032690" y="1543635"/>
                  <a:pt x="7030612" y="1546022"/>
                </a:cubicBezTo>
                <a:lnTo>
                  <a:pt x="7035010" y="1578752"/>
                </a:lnTo>
                <a:cubicBezTo>
                  <a:pt x="7029127" y="1605585"/>
                  <a:pt x="7049361" y="1622803"/>
                  <a:pt x="7026513" y="1647555"/>
                </a:cubicBezTo>
                <a:cubicBezTo>
                  <a:pt x="7021108" y="1672675"/>
                  <a:pt x="7026193" y="1694404"/>
                  <a:pt x="7013857" y="1715685"/>
                </a:cubicBezTo>
                <a:cubicBezTo>
                  <a:pt x="7019795" y="1724301"/>
                  <a:pt x="7021078" y="1732435"/>
                  <a:pt x="7007215" y="1740358"/>
                </a:cubicBezTo>
                <a:cubicBezTo>
                  <a:pt x="7005605" y="1763793"/>
                  <a:pt x="7021348" y="1769422"/>
                  <a:pt x="7004455" y="1784314"/>
                </a:cubicBezTo>
                <a:cubicBezTo>
                  <a:pt x="7028967" y="1797417"/>
                  <a:pt x="7018226" y="1798221"/>
                  <a:pt x="7008825" y="1804434"/>
                </a:cubicBezTo>
                <a:lnTo>
                  <a:pt x="7008048" y="1805316"/>
                </a:lnTo>
                <a:lnTo>
                  <a:pt x="7011573" y="1807109"/>
                </a:lnTo>
                <a:lnTo>
                  <a:pt x="7008900" y="1821003"/>
                </a:lnTo>
                <a:lnTo>
                  <a:pt x="7006523" y="1824832"/>
                </a:lnTo>
                <a:cubicBezTo>
                  <a:pt x="7005264" y="1827468"/>
                  <a:pt x="7004917" y="1829219"/>
                  <a:pt x="7005215" y="1830429"/>
                </a:cubicBezTo>
                <a:lnTo>
                  <a:pt x="7005505" y="1830569"/>
                </a:lnTo>
                <a:lnTo>
                  <a:pt x="7003643" y="1835810"/>
                </a:lnTo>
                <a:cubicBezTo>
                  <a:pt x="6999759" y="1844665"/>
                  <a:pt x="6995277" y="1853278"/>
                  <a:pt x="6990432" y="1861483"/>
                </a:cubicBezTo>
                <a:cubicBezTo>
                  <a:pt x="7002807" y="1866643"/>
                  <a:pt x="6989768" y="1884999"/>
                  <a:pt x="6997246" y="1892417"/>
                </a:cubicBezTo>
                <a:lnTo>
                  <a:pt x="7012242" y="1895114"/>
                </a:lnTo>
                <a:lnTo>
                  <a:pt x="7010080" y="1899379"/>
                </a:lnTo>
                <a:lnTo>
                  <a:pt x="7003451" y="1907867"/>
                </a:lnTo>
                <a:cubicBezTo>
                  <a:pt x="7002589" y="1909162"/>
                  <a:pt x="7002627" y="1909994"/>
                  <a:pt x="7004341" y="1910265"/>
                </a:cubicBezTo>
                <a:cubicBezTo>
                  <a:pt x="7003975" y="1914884"/>
                  <a:pt x="7000873" y="1930292"/>
                  <a:pt x="7001248" y="1935584"/>
                </a:cubicBezTo>
                <a:lnTo>
                  <a:pt x="7006599" y="1942021"/>
                </a:lnTo>
                <a:lnTo>
                  <a:pt x="6985020" y="1967551"/>
                </a:lnTo>
                <a:lnTo>
                  <a:pt x="6949577" y="2024270"/>
                </a:lnTo>
                <a:lnTo>
                  <a:pt x="6942508" y="2107942"/>
                </a:lnTo>
                <a:cubicBezTo>
                  <a:pt x="6912270" y="2138038"/>
                  <a:pt x="6933395" y="2159228"/>
                  <a:pt x="6933336" y="2193455"/>
                </a:cubicBezTo>
                <a:cubicBezTo>
                  <a:pt x="6924282" y="2220953"/>
                  <a:pt x="6933361" y="2224200"/>
                  <a:pt x="6927972" y="2260088"/>
                </a:cubicBezTo>
                <a:cubicBezTo>
                  <a:pt x="6923728" y="2275916"/>
                  <a:pt x="6917037" y="2285645"/>
                  <a:pt x="6909058" y="2296008"/>
                </a:cubicBezTo>
                <a:lnTo>
                  <a:pt x="6901810" y="2305564"/>
                </a:lnTo>
                <a:lnTo>
                  <a:pt x="6904482" y="2320214"/>
                </a:lnTo>
                <a:cubicBezTo>
                  <a:pt x="6902155" y="2355906"/>
                  <a:pt x="6895137" y="2394678"/>
                  <a:pt x="6891885" y="2417011"/>
                </a:cubicBezTo>
                <a:cubicBezTo>
                  <a:pt x="6880976" y="2426377"/>
                  <a:pt x="6897848" y="2456509"/>
                  <a:pt x="6884970" y="2454207"/>
                </a:cubicBezTo>
                <a:cubicBezTo>
                  <a:pt x="6890753" y="2464947"/>
                  <a:pt x="6887930" y="2476105"/>
                  <a:pt x="6882954" y="2487203"/>
                </a:cubicBezTo>
                <a:lnTo>
                  <a:pt x="6871484" y="2512282"/>
                </a:lnTo>
                <a:lnTo>
                  <a:pt x="6872496" y="2514318"/>
                </a:lnTo>
                <a:lnTo>
                  <a:pt x="6898111" y="2574334"/>
                </a:lnTo>
                <a:lnTo>
                  <a:pt x="6897017" y="2579877"/>
                </a:lnTo>
                <a:cubicBezTo>
                  <a:pt x="6896861" y="2585644"/>
                  <a:pt x="6897245" y="2603388"/>
                  <a:pt x="6897171" y="2608928"/>
                </a:cubicBezTo>
                <a:cubicBezTo>
                  <a:pt x="6896975" y="2610322"/>
                  <a:pt x="6896780" y="2611717"/>
                  <a:pt x="6896584" y="2613111"/>
                </a:cubicBezTo>
                <a:lnTo>
                  <a:pt x="6888164" y="2621996"/>
                </a:lnTo>
                <a:lnTo>
                  <a:pt x="6890652" y="2634265"/>
                </a:lnTo>
                <a:lnTo>
                  <a:pt x="6882034" y="2647237"/>
                </a:lnTo>
                <a:cubicBezTo>
                  <a:pt x="6884287" y="2648158"/>
                  <a:pt x="6886365" y="2649356"/>
                  <a:pt x="6888195" y="2650786"/>
                </a:cubicBezTo>
                <a:lnTo>
                  <a:pt x="6894052" y="2661993"/>
                </a:lnTo>
                <a:lnTo>
                  <a:pt x="6885953" y="2670949"/>
                </a:lnTo>
                <a:cubicBezTo>
                  <a:pt x="6898507" y="2672007"/>
                  <a:pt x="6883930" y="2681695"/>
                  <a:pt x="6880156" y="2690255"/>
                </a:cubicBezTo>
                <a:lnTo>
                  <a:pt x="6881009" y="2695683"/>
                </a:lnTo>
                <a:lnTo>
                  <a:pt x="6870001" y="2713964"/>
                </a:lnTo>
                <a:lnTo>
                  <a:pt x="6864441" y="2730175"/>
                </a:lnTo>
                <a:lnTo>
                  <a:pt x="6875107" y="2763497"/>
                </a:lnTo>
                <a:lnTo>
                  <a:pt x="6837349" y="3051539"/>
                </a:lnTo>
                <a:lnTo>
                  <a:pt x="6835698" y="3060333"/>
                </a:lnTo>
                <a:lnTo>
                  <a:pt x="6837785" y="3065434"/>
                </a:lnTo>
                <a:lnTo>
                  <a:pt x="6834476" y="3066836"/>
                </a:lnTo>
                <a:lnTo>
                  <a:pt x="6831096" y="3084834"/>
                </a:lnTo>
                <a:cubicBezTo>
                  <a:pt x="6831166" y="3088976"/>
                  <a:pt x="6831235" y="3093117"/>
                  <a:pt x="6831305" y="3097259"/>
                </a:cubicBezTo>
                <a:lnTo>
                  <a:pt x="6828050" y="3101053"/>
                </a:lnTo>
                <a:lnTo>
                  <a:pt x="6827093" y="3106151"/>
                </a:lnTo>
                <a:lnTo>
                  <a:pt x="6833251" y="3116747"/>
                </a:lnTo>
                <a:cubicBezTo>
                  <a:pt x="6834765" y="3127646"/>
                  <a:pt x="6821739" y="3134084"/>
                  <a:pt x="6825921" y="3151828"/>
                </a:cubicBezTo>
                <a:cubicBezTo>
                  <a:pt x="6833244" y="3163902"/>
                  <a:pt x="6834336" y="3171780"/>
                  <a:pt x="6825863" y="3180546"/>
                </a:cubicBezTo>
                <a:cubicBezTo>
                  <a:pt x="6861566" y="3236545"/>
                  <a:pt x="6826703" y="3210316"/>
                  <a:pt x="6839691" y="3258677"/>
                </a:cubicBezTo>
                <a:lnTo>
                  <a:pt x="6840898" y="3262610"/>
                </a:lnTo>
                <a:lnTo>
                  <a:pt x="6834652" y="3277179"/>
                </a:lnTo>
                <a:lnTo>
                  <a:pt x="6832324" y="3278130"/>
                </a:lnTo>
                <a:lnTo>
                  <a:pt x="6849750" y="3325671"/>
                </a:lnTo>
                <a:lnTo>
                  <a:pt x="6847551" y="3332072"/>
                </a:lnTo>
                <a:lnTo>
                  <a:pt x="6864685" y="3362948"/>
                </a:lnTo>
                <a:lnTo>
                  <a:pt x="6870457" y="3378959"/>
                </a:lnTo>
                <a:lnTo>
                  <a:pt x="6883738" y="3407057"/>
                </a:lnTo>
                <a:lnTo>
                  <a:pt x="6881948" y="3409825"/>
                </a:lnTo>
                <a:lnTo>
                  <a:pt x="6885647" y="3415218"/>
                </a:lnTo>
                <a:lnTo>
                  <a:pt x="6883908" y="3419880"/>
                </a:lnTo>
                <a:lnTo>
                  <a:pt x="6885903" y="3424545"/>
                </a:lnTo>
                <a:cubicBezTo>
                  <a:pt x="6886517" y="3433967"/>
                  <a:pt x="6886474" y="3466028"/>
                  <a:pt x="6887603" y="3476412"/>
                </a:cubicBezTo>
                <a:lnTo>
                  <a:pt x="6892664" y="3486850"/>
                </a:lnTo>
                <a:lnTo>
                  <a:pt x="6886319" y="3496391"/>
                </a:lnTo>
                <a:lnTo>
                  <a:pt x="6893119" y="3531201"/>
                </a:lnTo>
                <a:lnTo>
                  <a:pt x="6902876" y="3542019"/>
                </a:lnTo>
                <a:lnTo>
                  <a:pt x="6910520" y="3552249"/>
                </a:lnTo>
                <a:cubicBezTo>
                  <a:pt x="6910641" y="3552725"/>
                  <a:pt x="6910761" y="3553202"/>
                  <a:pt x="6910882" y="3553678"/>
                </a:cubicBezTo>
                <a:lnTo>
                  <a:pt x="6914489" y="3568021"/>
                </a:lnTo>
                <a:lnTo>
                  <a:pt x="6914914" y="3569719"/>
                </a:lnTo>
                <a:lnTo>
                  <a:pt x="6912342" y="3586412"/>
                </a:lnTo>
                <a:lnTo>
                  <a:pt x="6915338" y="3597336"/>
                </a:lnTo>
                <a:lnTo>
                  <a:pt x="6907234" y="3606007"/>
                </a:lnTo>
                <a:cubicBezTo>
                  <a:pt x="6907242" y="3617747"/>
                  <a:pt x="6907253" y="3629488"/>
                  <a:pt x="6907261" y="3641228"/>
                </a:cubicBezTo>
                <a:lnTo>
                  <a:pt x="6914828" y="3653088"/>
                </a:lnTo>
                <a:lnTo>
                  <a:pt x="6920416" y="3664114"/>
                </a:lnTo>
                <a:cubicBezTo>
                  <a:pt x="6920443" y="3664599"/>
                  <a:pt x="6920471" y="3665084"/>
                  <a:pt x="6920498" y="3665569"/>
                </a:cubicBezTo>
                <a:cubicBezTo>
                  <a:pt x="6920895" y="3672776"/>
                  <a:pt x="6919946" y="3688591"/>
                  <a:pt x="6922809" y="3707357"/>
                </a:cubicBezTo>
                <a:cubicBezTo>
                  <a:pt x="6923485" y="3724716"/>
                  <a:pt x="6941058" y="3760234"/>
                  <a:pt x="6937676" y="3778166"/>
                </a:cubicBezTo>
                <a:cubicBezTo>
                  <a:pt x="6964607" y="3845122"/>
                  <a:pt x="6948407" y="3821305"/>
                  <a:pt x="6958359" y="3878222"/>
                </a:cubicBezTo>
                <a:cubicBezTo>
                  <a:pt x="6984499" y="3905047"/>
                  <a:pt x="6948397" y="4015047"/>
                  <a:pt x="6953118" y="4048117"/>
                </a:cubicBezTo>
                <a:cubicBezTo>
                  <a:pt x="6904784" y="4192084"/>
                  <a:pt x="6919242" y="4158987"/>
                  <a:pt x="6913020" y="4219510"/>
                </a:cubicBezTo>
                <a:cubicBezTo>
                  <a:pt x="6927533" y="4280033"/>
                  <a:pt x="6888360" y="4345686"/>
                  <a:pt x="6915792" y="4411258"/>
                </a:cubicBezTo>
                <a:cubicBezTo>
                  <a:pt x="6913610" y="4437329"/>
                  <a:pt x="6906858" y="4473140"/>
                  <a:pt x="6907579" y="4488531"/>
                </a:cubicBezTo>
                <a:cubicBezTo>
                  <a:pt x="6907403" y="4505410"/>
                  <a:pt x="6907228" y="4522289"/>
                  <a:pt x="6907052" y="4539168"/>
                </a:cubicBezTo>
                <a:cubicBezTo>
                  <a:pt x="6895094" y="4567830"/>
                  <a:pt x="6887285" y="4588197"/>
                  <a:pt x="6891916" y="4625153"/>
                </a:cubicBezTo>
                <a:cubicBezTo>
                  <a:pt x="6900413" y="4662889"/>
                  <a:pt x="6888879" y="4679357"/>
                  <a:pt x="6882094" y="4733115"/>
                </a:cubicBezTo>
                <a:cubicBezTo>
                  <a:pt x="6891667" y="4752352"/>
                  <a:pt x="6878350" y="4832308"/>
                  <a:pt x="6860189" y="4844323"/>
                </a:cubicBezTo>
                <a:cubicBezTo>
                  <a:pt x="6856424" y="4857054"/>
                  <a:pt x="6863174" y="4871554"/>
                  <a:pt x="6843618" y="4877992"/>
                </a:cubicBezTo>
                <a:cubicBezTo>
                  <a:pt x="6820131" y="4888353"/>
                  <a:pt x="6857398" y="4931200"/>
                  <a:pt x="6829393" y="4925805"/>
                </a:cubicBezTo>
                <a:cubicBezTo>
                  <a:pt x="6854944" y="4956261"/>
                  <a:pt x="6805820" y="4982633"/>
                  <a:pt x="6794017" y="5009272"/>
                </a:cubicBezTo>
                <a:cubicBezTo>
                  <a:pt x="6796239" y="5034036"/>
                  <a:pt x="6791355" y="5053859"/>
                  <a:pt x="6786085" y="5111369"/>
                </a:cubicBezTo>
                <a:cubicBezTo>
                  <a:pt x="6796204" y="5141336"/>
                  <a:pt x="6760393" y="5161742"/>
                  <a:pt x="6799321" y="5210876"/>
                </a:cubicBezTo>
                <a:cubicBezTo>
                  <a:pt x="6795435" y="5212581"/>
                  <a:pt x="6800034" y="5227501"/>
                  <a:pt x="6803597" y="5269726"/>
                </a:cubicBezTo>
                <a:cubicBezTo>
                  <a:pt x="6807162" y="5311951"/>
                  <a:pt x="6813370" y="5400671"/>
                  <a:pt x="6820713" y="5464225"/>
                </a:cubicBezTo>
                <a:cubicBezTo>
                  <a:pt x="6824745" y="5536542"/>
                  <a:pt x="6813205" y="5517959"/>
                  <a:pt x="6824380" y="5594585"/>
                </a:cubicBezTo>
                <a:cubicBezTo>
                  <a:pt x="6822888" y="5619318"/>
                  <a:pt x="6797022" y="5647975"/>
                  <a:pt x="6806680" y="5667896"/>
                </a:cubicBezTo>
                <a:cubicBezTo>
                  <a:pt x="6799814" y="5696311"/>
                  <a:pt x="6798559" y="5738356"/>
                  <a:pt x="6791486" y="5769225"/>
                </a:cubicBezTo>
                <a:cubicBezTo>
                  <a:pt x="6791906" y="5787258"/>
                  <a:pt x="6792324" y="5805291"/>
                  <a:pt x="6792745" y="5823324"/>
                </a:cubicBezTo>
                <a:cubicBezTo>
                  <a:pt x="6789102" y="5853058"/>
                  <a:pt x="6788588" y="5838948"/>
                  <a:pt x="6789109" y="5862699"/>
                </a:cubicBezTo>
                <a:lnTo>
                  <a:pt x="6793675" y="5906467"/>
                </a:lnTo>
                <a:lnTo>
                  <a:pt x="6814548" y="5939847"/>
                </a:lnTo>
                <a:cubicBezTo>
                  <a:pt x="6821828" y="5955713"/>
                  <a:pt x="6797711" y="5940131"/>
                  <a:pt x="6809795" y="5973994"/>
                </a:cubicBezTo>
                <a:cubicBezTo>
                  <a:pt x="6784167" y="5997051"/>
                  <a:pt x="6806424" y="6032039"/>
                  <a:pt x="6810756" y="6089693"/>
                </a:cubicBezTo>
                <a:lnTo>
                  <a:pt x="6814601" y="6224938"/>
                </a:lnTo>
                <a:cubicBezTo>
                  <a:pt x="6811422" y="6270972"/>
                  <a:pt x="6831942" y="6317522"/>
                  <a:pt x="6840137" y="6370251"/>
                </a:cubicBezTo>
                <a:cubicBezTo>
                  <a:pt x="6848333" y="6422980"/>
                  <a:pt x="6862918" y="6490855"/>
                  <a:pt x="6863777" y="6541313"/>
                </a:cubicBezTo>
                <a:cubicBezTo>
                  <a:pt x="6862878" y="6576319"/>
                  <a:pt x="6854892" y="6591883"/>
                  <a:pt x="6868355" y="6640957"/>
                </a:cubicBezTo>
                <a:cubicBezTo>
                  <a:pt x="6880485" y="6669536"/>
                  <a:pt x="6875256" y="6675394"/>
                  <a:pt x="6881422" y="6705297"/>
                </a:cubicBezTo>
                <a:cubicBezTo>
                  <a:pt x="6880347" y="6727133"/>
                  <a:pt x="6890881" y="6732087"/>
                  <a:pt x="6894105" y="6759582"/>
                </a:cubicBezTo>
                <a:cubicBezTo>
                  <a:pt x="6878594" y="6796071"/>
                  <a:pt x="6874636" y="6769544"/>
                  <a:pt x="6892152" y="6817746"/>
                </a:cubicBezTo>
                <a:cubicBezTo>
                  <a:pt x="6883936" y="6828354"/>
                  <a:pt x="6887505" y="6836369"/>
                  <a:pt x="6895302" y="6843646"/>
                </a:cubicBezTo>
                <a:lnTo>
                  <a:pt x="6914368" y="6857998"/>
                </a:lnTo>
                <a:lnTo>
                  <a:pt x="7549620" y="6857998"/>
                </a:lnTo>
                <a:lnTo>
                  <a:pt x="7918980" y="6857998"/>
                </a:lnTo>
                <a:lnTo>
                  <a:pt x="7918980" y="6858000"/>
                </a:lnTo>
                <a:lnTo>
                  <a:pt x="7549620" y="6858000"/>
                </a:lnTo>
                <a:lnTo>
                  <a:pt x="6658851" y="6858000"/>
                </a:lnTo>
                <a:lnTo>
                  <a:pt x="2092387" y="6858000"/>
                </a:lnTo>
                <a:lnTo>
                  <a:pt x="1822980" y="6858000"/>
                </a:lnTo>
                <a:lnTo>
                  <a:pt x="727500" y="6858000"/>
                </a:lnTo>
                <a:lnTo>
                  <a:pt x="50445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E460FA7-403E-41CB-8AC1-E5A22F8C2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3" y="609600"/>
            <a:ext cx="5243295" cy="1330840"/>
          </a:xfrm>
        </p:spPr>
        <p:txBody>
          <a:bodyPr>
            <a:normAutofit/>
          </a:bodyPr>
          <a:lstStyle/>
          <a:p>
            <a:r>
              <a:rPr lang="cs-CZ" b="1" u="sng">
                <a:latin typeface="+mn-lt"/>
              </a:rPr>
              <a:t>POČÁTEK HUSITSKÉ REVOLUCE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22D8A9-C073-43BF-A718-0475032A5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82" y="2178486"/>
            <a:ext cx="6684323" cy="4574006"/>
          </a:xfrm>
        </p:spPr>
        <p:txBody>
          <a:bodyPr>
            <a:normAutofit/>
          </a:bodyPr>
          <a:lstStyle/>
          <a:p>
            <a:r>
              <a:rPr lang="cs-CZ" sz="2400" dirty="0"/>
              <a:t>husité drancují pražské kostely a kláštery, kde se ještě nepřijímá podobojí</a:t>
            </a:r>
          </a:p>
          <a:p>
            <a:r>
              <a:rPr lang="cs-CZ" sz="2400" dirty="0"/>
              <a:t>část českých šlechticů se k husitům nepřidala</a:t>
            </a:r>
          </a:p>
          <a:p>
            <a:r>
              <a:rPr lang="cs-CZ" sz="2400" dirty="0"/>
              <a:t>nikdo ze zemí Koruny české (ani Morava) se k husitům nepřidal, ani z Evropy, ale ani oni nebyli jednotní</a:t>
            </a:r>
          </a:p>
          <a:p>
            <a:r>
              <a:rPr lang="cs-CZ" sz="2400" dirty="0"/>
              <a:t>Dělení:</a:t>
            </a:r>
          </a:p>
          <a:p>
            <a:pPr lvl="1"/>
            <a:r>
              <a:rPr lang="cs-CZ" dirty="0">
                <a:solidFill>
                  <a:srgbClr val="FF0000"/>
                </a:solidFill>
              </a:rPr>
              <a:t>umírněnější</a:t>
            </a:r>
            <a:r>
              <a:rPr lang="cs-CZ" dirty="0"/>
              <a:t> – požadují odebrání majetku církvi</a:t>
            </a:r>
          </a:p>
          <a:p>
            <a:pPr lvl="1"/>
            <a:r>
              <a:rPr lang="cs-CZ" dirty="0">
                <a:solidFill>
                  <a:srgbClr val="FF0000"/>
                </a:solidFill>
              </a:rPr>
              <a:t>radikálnější </a:t>
            </a:r>
            <a:r>
              <a:rPr lang="cs-CZ" dirty="0"/>
              <a:t>– všichni lidé si budou rovni, vybudován </a:t>
            </a:r>
            <a:r>
              <a:rPr lang="cs-CZ" dirty="0">
                <a:solidFill>
                  <a:srgbClr val="FF0000"/>
                </a:solidFill>
              </a:rPr>
              <a:t>TÁBOR</a:t>
            </a:r>
            <a:r>
              <a:rPr lang="cs-CZ" dirty="0"/>
              <a:t>, žili zde dle zásad rovnosti, říkalo se jim </a:t>
            </a:r>
            <a:r>
              <a:rPr lang="cs-CZ" dirty="0">
                <a:solidFill>
                  <a:srgbClr val="FF0000"/>
                </a:solidFill>
              </a:rPr>
              <a:t>TÁBORITÉ</a:t>
            </a:r>
            <a:r>
              <a:rPr lang="cs-CZ" dirty="0"/>
              <a:t> (kádě, majetek, myšlenka vydržela asi půl roku)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B19A600-7B8D-4A9B-B484-27F6E596D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6469" y="770925"/>
            <a:ext cx="3349171" cy="5316146"/>
          </a:xfrm>
          <a:prstGeom prst="rect">
            <a:avLst/>
          </a:prstGeom>
        </p:spPr>
      </p:pic>
      <p:sp>
        <p:nvSpPr>
          <p:cNvPr id="22" name="Rectangle 6">
            <a:extLst>
              <a:ext uri="{FF2B5EF4-FFF2-40B4-BE49-F238E27FC236}">
                <a16:creationId xmlns:a16="http://schemas.microsoft.com/office/drawing/2014/main" id="{5B1C0F75-E7F7-4B02-A77F-5EABD7CBD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64090" y="6128733"/>
            <a:ext cx="1367625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53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A57CDC-3A52-4143-A351-1FCAB0460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>
                <a:latin typeface="+mn-lt"/>
              </a:rPr>
              <a:t>ČTYŘI PRAŽSKÉ ARTIKULY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DF19F4-2DD4-4688-990F-D69A35A3B9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1420 - SPOLEČNÝ PROGRAM HUSITŮ – SHRNUTÝ DO 4 článků (artikul)</a:t>
            </a:r>
          </a:p>
          <a:p>
            <a:pPr marL="0" indent="0">
              <a:buNone/>
            </a:pP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i="1" dirty="0">
                <a:solidFill>
                  <a:schemeClr val="accent2">
                    <a:lumMod val="75000"/>
                  </a:schemeClr>
                </a:solidFill>
              </a:rPr>
              <a:t>SVOBODA KÁZÁNÍ</a:t>
            </a:r>
          </a:p>
          <a:p>
            <a:pPr marL="514350" indent="-514350">
              <a:buFont typeface="+mj-lt"/>
              <a:buAutoNum type="arabicPeriod"/>
            </a:pPr>
            <a:r>
              <a:rPr lang="cs-CZ" i="1" dirty="0">
                <a:solidFill>
                  <a:schemeClr val="accent2">
                    <a:lumMod val="75000"/>
                  </a:schemeClr>
                </a:solidFill>
              </a:rPr>
              <a:t>PŘIJÍMÁNÍ SVÁTOSTÍ PODOBOJÍ</a:t>
            </a:r>
          </a:p>
          <a:p>
            <a:pPr marL="514350" indent="-514350">
              <a:buFont typeface="+mj-lt"/>
              <a:buAutoNum type="arabicPeriod"/>
            </a:pPr>
            <a:r>
              <a:rPr lang="cs-CZ" i="1" dirty="0">
                <a:solidFill>
                  <a:schemeClr val="accent2">
                    <a:lumMod val="75000"/>
                  </a:schemeClr>
                </a:solidFill>
              </a:rPr>
              <a:t>ODNĚTÍ MAJETKU A SVĚTSKÉ MOCI CÍRKVI</a:t>
            </a:r>
          </a:p>
          <a:p>
            <a:pPr marL="514350" indent="-514350">
              <a:buFont typeface="+mj-lt"/>
              <a:buAutoNum type="arabicPeriod"/>
            </a:pPr>
            <a:r>
              <a:rPr lang="cs-CZ" i="1" dirty="0">
                <a:solidFill>
                  <a:schemeClr val="accent2">
                    <a:lumMod val="75000"/>
                  </a:schemeClr>
                </a:solidFill>
              </a:rPr>
              <a:t>SPRAVEDLIVÉ POTRESTÁNÍ KAŽDÉHO, KDO SE DOPUSTÍ TĚŽKÉHO HŘÍCHU, BEZ OHLEDU NA SPOLEČENSKÉ POSTAVENÍ ČLOVĚKA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359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367</Words>
  <Application>Microsoft Office PowerPoint</Application>
  <PresentationFormat>Širokoúhlá obrazovka</PresentationFormat>
  <Paragraphs>44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Motiv Office</vt:lpstr>
      <vt:lpstr>HUSITSKÁ REVOLUCE</vt:lpstr>
      <vt:lpstr>HUSOVA SMRT</vt:lpstr>
      <vt:lpstr>PŘIJÍMÁNÍ PODOBOJÍ</vt:lpstr>
      <vt:lpstr>SITUACE VE SPOLEČNOSTI</vt:lpstr>
      <vt:lpstr>CO NA TO KRÁL?</vt:lpstr>
      <vt:lpstr>POČÁTEK HUSITSKÉ REVOLUCE</vt:lpstr>
      <vt:lpstr>ČTYŘI PRAŽSKÉ ARTIKULY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HUSITSKÁ REVOLUCE</dc:title>
  <dc:creator>Havlátová, Kateřina</dc:creator>
  <cp:lastModifiedBy>Havlátová, Kateřina</cp:lastModifiedBy>
  <cp:revision>1</cp:revision>
  <dcterms:created xsi:type="dcterms:W3CDTF">2023-03-07T12:36:27Z</dcterms:created>
  <dcterms:modified xsi:type="dcterms:W3CDTF">2023-03-07T13:50:17Z</dcterms:modified>
</cp:coreProperties>
</file>