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6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EF2978-F0C4-4494-8A5B-08D0CBFDF016}" v="1" dt="2023-03-01T09:05:11.340"/>
    <p1510:client id="{8303DA72-DF53-4F88-B7C4-3A61436AF4B9}" v="383" dt="2023-02-28T09:31:20.691"/>
    <p1510:client id="{D0535A76-3C01-4AEE-A9B2-D08FF16C9FF3}" v="98" dt="2023-02-28T13:40:10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vlátová, Kateřina" userId="ac01f4b1-21d4-4382-b6da-1ecbf5dd29b2" providerId="ADAL" clId="{10EF2978-F0C4-4494-8A5B-08D0CBFDF016}"/>
    <pc:docChg chg="addSld modSld">
      <pc:chgData name="Havlátová, Kateřina" userId="ac01f4b1-21d4-4382-b6da-1ecbf5dd29b2" providerId="ADAL" clId="{10EF2978-F0C4-4494-8A5B-08D0CBFDF016}" dt="2023-03-01T09:05:36.940" v="4" actId="255"/>
      <pc:docMkLst>
        <pc:docMk/>
      </pc:docMkLst>
      <pc:sldChg chg="modSp add mod">
        <pc:chgData name="Havlátová, Kateřina" userId="ac01f4b1-21d4-4382-b6da-1ecbf5dd29b2" providerId="ADAL" clId="{10EF2978-F0C4-4494-8A5B-08D0CBFDF016}" dt="2023-03-01T09:05:36.940" v="4" actId="255"/>
        <pc:sldMkLst>
          <pc:docMk/>
          <pc:sldMk cId="3074691512" sldId="266"/>
        </pc:sldMkLst>
        <pc:spChg chg="mod">
          <ac:chgData name="Havlátová, Kateřina" userId="ac01f4b1-21d4-4382-b6da-1ecbf5dd29b2" providerId="ADAL" clId="{10EF2978-F0C4-4494-8A5B-08D0CBFDF016}" dt="2023-03-01T09:05:36.940" v="4" actId="255"/>
          <ac:spMkLst>
            <pc:docMk/>
            <pc:sldMk cId="3074691512" sldId="266"/>
            <ac:spMk id="3" creationId="{B0748966-D13A-46E7-9CAC-A88EA38C281E}"/>
          </ac:spMkLst>
        </pc:spChg>
      </pc:sldChg>
    </pc:docChg>
  </pc:docChgLst>
  <pc:docChgLst>
    <pc:chgData name="Havlátová, Kateřina" userId="ac01f4b1-21d4-4382-b6da-1ecbf5dd29b2" providerId="ADAL" clId="{D0535A76-3C01-4AEE-A9B2-D08FF16C9FF3}"/>
    <pc:docChg chg="custSel modSld">
      <pc:chgData name="Havlátová, Kateřina" userId="ac01f4b1-21d4-4382-b6da-1ecbf5dd29b2" providerId="ADAL" clId="{D0535A76-3C01-4AEE-A9B2-D08FF16C9FF3}" dt="2023-02-28T13:40:10.238" v="103" actId="403"/>
      <pc:docMkLst>
        <pc:docMk/>
      </pc:docMkLst>
      <pc:sldChg chg="modSp mod">
        <pc:chgData name="Havlátová, Kateřina" userId="ac01f4b1-21d4-4382-b6da-1ecbf5dd29b2" providerId="ADAL" clId="{D0535A76-3C01-4AEE-A9B2-D08FF16C9FF3}" dt="2023-02-28T13:21:42.016" v="100" actId="14100"/>
        <pc:sldMkLst>
          <pc:docMk/>
          <pc:sldMk cId="3915153677" sldId="256"/>
        </pc:sldMkLst>
        <pc:spChg chg="mod">
          <ac:chgData name="Havlátová, Kateřina" userId="ac01f4b1-21d4-4382-b6da-1ecbf5dd29b2" providerId="ADAL" clId="{D0535A76-3C01-4AEE-A9B2-D08FF16C9FF3}" dt="2023-02-28T13:21:42.016" v="100" actId="14100"/>
          <ac:spMkLst>
            <pc:docMk/>
            <pc:sldMk cId="3915153677" sldId="256"/>
            <ac:spMk id="3" creationId="{36B5F84D-332B-4448-A260-12FA02F2156A}"/>
          </ac:spMkLst>
        </pc:spChg>
      </pc:sldChg>
      <pc:sldChg chg="modSp modAnim">
        <pc:chgData name="Havlátová, Kateřina" userId="ac01f4b1-21d4-4382-b6da-1ecbf5dd29b2" providerId="ADAL" clId="{D0535A76-3C01-4AEE-A9B2-D08FF16C9FF3}" dt="2023-02-28T13:14:48.553" v="94" actId="20577"/>
        <pc:sldMkLst>
          <pc:docMk/>
          <pc:sldMk cId="128405928" sldId="259"/>
        </pc:sldMkLst>
        <pc:spChg chg="mod">
          <ac:chgData name="Havlátová, Kateřina" userId="ac01f4b1-21d4-4382-b6da-1ecbf5dd29b2" providerId="ADAL" clId="{D0535A76-3C01-4AEE-A9B2-D08FF16C9FF3}" dt="2023-02-28T13:14:48.553" v="94" actId="20577"/>
          <ac:spMkLst>
            <pc:docMk/>
            <pc:sldMk cId="128405928" sldId="259"/>
            <ac:spMk id="3" creationId="{B65C491F-7EC4-4B3C-BCF8-CB3554372165}"/>
          </ac:spMkLst>
        </pc:spChg>
      </pc:sldChg>
      <pc:sldChg chg="addSp modSp mod setBg">
        <pc:chgData name="Havlátová, Kateřina" userId="ac01f4b1-21d4-4382-b6da-1ecbf5dd29b2" providerId="ADAL" clId="{D0535A76-3C01-4AEE-A9B2-D08FF16C9FF3}" dt="2023-02-28T13:40:10.238" v="103" actId="403"/>
        <pc:sldMkLst>
          <pc:docMk/>
          <pc:sldMk cId="3134980859" sldId="260"/>
        </pc:sldMkLst>
        <pc:spChg chg="mod">
          <ac:chgData name="Havlátová, Kateřina" userId="ac01f4b1-21d4-4382-b6da-1ecbf5dd29b2" providerId="ADAL" clId="{D0535A76-3C01-4AEE-A9B2-D08FF16C9FF3}" dt="2023-02-28T13:40:03.971" v="102" actId="26606"/>
          <ac:spMkLst>
            <pc:docMk/>
            <pc:sldMk cId="3134980859" sldId="260"/>
            <ac:spMk id="2" creationId="{D175783D-FB69-4732-8AC8-C1E0C7C810AE}"/>
          </ac:spMkLst>
        </pc:spChg>
        <pc:spChg chg="mod">
          <ac:chgData name="Havlátová, Kateřina" userId="ac01f4b1-21d4-4382-b6da-1ecbf5dd29b2" providerId="ADAL" clId="{D0535A76-3C01-4AEE-A9B2-D08FF16C9FF3}" dt="2023-02-28T13:40:10.238" v="103" actId="403"/>
          <ac:spMkLst>
            <pc:docMk/>
            <pc:sldMk cId="3134980859" sldId="260"/>
            <ac:spMk id="3" creationId="{00E56E20-9395-4A1A-AE4C-EAD661871F0C}"/>
          </ac:spMkLst>
        </pc:spChg>
        <pc:spChg chg="add">
          <ac:chgData name="Havlátová, Kateřina" userId="ac01f4b1-21d4-4382-b6da-1ecbf5dd29b2" providerId="ADAL" clId="{D0535A76-3C01-4AEE-A9B2-D08FF16C9FF3}" dt="2023-02-28T13:40:03.971" v="102" actId="26606"/>
          <ac:spMkLst>
            <pc:docMk/>
            <pc:sldMk cId="3134980859" sldId="260"/>
            <ac:spMk id="9" creationId="{D009D6D5-DAC2-4A8B-A17A-E206B9012D09}"/>
          </ac:spMkLst>
        </pc:spChg>
        <pc:picChg chg="add mod">
          <ac:chgData name="Havlátová, Kateřina" userId="ac01f4b1-21d4-4382-b6da-1ecbf5dd29b2" providerId="ADAL" clId="{D0535A76-3C01-4AEE-A9B2-D08FF16C9FF3}" dt="2023-02-28T13:40:03.971" v="102" actId="26606"/>
          <ac:picMkLst>
            <pc:docMk/>
            <pc:sldMk cId="3134980859" sldId="260"/>
            <ac:picMk id="4" creationId="{5553D79C-DBF9-4AE9-B397-CB4D4DE18F49}"/>
          </ac:picMkLst>
        </pc:picChg>
      </pc:sldChg>
      <pc:sldChg chg="modSp mod">
        <pc:chgData name="Havlátová, Kateřina" userId="ac01f4b1-21d4-4382-b6da-1ecbf5dd29b2" providerId="ADAL" clId="{D0535A76-3C01-4AEE-A9B2-D08FF16C9FF3}" dt="2023-02-28T13:15:38.673" v="97" actId="20577"/>
        <pc:sldMkLst>
          <pc:docMk/>
          <pc:sldMk cId="611715387" sldId="261"/>
        </pc:sldMkLst>
        <pc:spChg chg="mod">
          <ac:chgData name="Havlátová, Kateřina" userId="ac01f4b1-21d4-4382-b6da-1ecbf5dd29b2" providerId="ADAL" clId="{D0535A76-3C01-4AEE-A9B2-D08FF16C9FF3}" dt="2023-02-28T13:15:38.673" v="97" actId="20577"/>
          <ac:spMkLst>
            <pc:docMk/>
            <pc:sldMk cId="611715387" sldId="261"/>
            <ac:spMk id="3" creationId="{C0264967-66F8-4290-AC65-FD9071455FD5}"/>
          </ac:spMkLst>
        </pc:spChg>
      </pc:sldChg>
      <pc:sldChg chg="modSp mod">
        <pc:chgData name="Havlátová, Kateřina" userId="ac01f4b1-21d4-4382-b6da-1ecbf5dd29b2" providerId="ADAL" clId="{D0535A76-3C01-4AEE-A9B2-D08FF16C9FF3}" dt="2023-02-28T13:12:47.118" v="49" actId="1076"/>
        <pc:sldMkLst>
          <pc:docMk/>
          <pc:sldMk cId="3982640907" sldId="262"/>
        </pc:sldMkLst>
        <pc:spChg chg="mod">
          <ac:chgData name="Havlátová, Kateřina" userId="ac01f4b1-21d4-4382-b6da-1ecbf5dd29b2" providerId="ADAL" clId="{D0535A76-3C01-4AEE-A9B2-D08FF16C9FF3}" dt="2023-02-28T13:12:47.118" v="49" actId="1076"/>
          <ac:spMkLst>
            <pc:docMk/>
            <pc:sldMk cId="3982640907" sldId="262"/>
            <ac:spMk id="2" creationId="{113EC00C-6544-4F52-9295-319444DAD040}"/>
          </ac:spMkLst>
        </pc:spChg>
        <pc:spChg chg="mod">
          <ac:chgData name="Havlátová, Kateřina" userId="ac01f4b1-21d4-4382-b6da-1ecbf5dd29b2" providerId="ADAL" clId="{D0535A76-3C01-4AEE-A9B2-D08FF16C9FF3}" dt="2023-02-28T13:12:29.670" v="47" actId="20577"/>
          <ac:spMkLst>
            <pc:docMk/>
            <pc:sldMk cId="3982640907" sldId="262"/>
            <ac:spMk id="3" creationId="{B65C491F-7EC4-4B3C-BCF8-CB3554372165}"/>
          </ac:spMkLst>
        </pc:spChg>
        <pc:spChg chg="mod">
          <ac:chgData name="Havlátová, Kateřina" userId="ac01f4b1-21d4-4382-b6da-1ecbf5dd29b2" providerId="ADAL" clId="{D0535A76-3C01-4AEE-A9B2-D08FF16C9FF3}" dt="2023-02-28T13:11:16.629" v="7" actId="20577"/>
          <ac:spMkLst>
            <pc:docMk/>
            <pc:sldMk cId="3982640907" sldId="262"/>
            <ac:spMk id="4" creationId="{1DD05108-A45F-4086-90D0-60151441EF47}"/>
          </ac:spMkLst>
        </pc:spChg>
        <pc:spChg chg="mod">
          <ac:chgData name="Havlátová, Kateřina" userId="ac01f4b1-21d4-4382-b6da-1ecbf5dd29b2" providerId="ADAL" clId="{D0535A76-3C01-4AEE-A9B2-D08FF16C9FF3}" dt="2023-02-28T13:12:33.404" v="48" actId="1076"/>
          <ac:spMkLst>
            <pc:docMk/>
            <pc:sldMk cId="3982640907" sldId="262"/>
            <ac:spMk id="10" creationId="{ADB13AEF-0924-402A-96CA-3D9F8E430938}"/>
          </ac:spMkLst>
        </pc:spChg>
      </pc:sldChg>
    </pc:docChg>
  </pc:docChgLst>
  <pc:docChgLst>
    <pc:chgData name="Havlátová, Kateřina" userId="ac01f4b1-21d4-4382-b6da-1ecbf5dd29b2" providerId="ADAL" clId="{8303DA72-DF53-4F88-B7C4-3A61436AF4B9}"/>
    <pc:docChg chg="custSel addSld modSld">
      <pc:chgData name="Havlátová, Kateřina" userId="ac01f4b1-21d4-4382-b6da-1ecbf5dd29b2" providerId="ADAL" clId="{8303DA72-DF53-4F88-B7C4-3A61436AF4B9}" dt="2023-02-28T09:31:20.691" v="658" actId="20577"/>
      <pc:docMkLst>
        <pc:docMk/>
      </pc:docMkLst>
      <pc:sldChg chg="modSp mod modAnim">
        <pc:chgData name="Havlátová, Kateřina" userId="ac01f4b1-21d4-4382-b6da-1ecbf5dd29b2" providerId="ADAL" clId="{8303DA72-DF53-4F88-B7C4-3A61436AF4B9}" dt="2023-02-28T09:18:12.265" v="252" actId="20577"/>
        <pc:sldMkLst>
          <pc:docMk/>
          <pc:sldMk cId="1974209186" sldId="258"/>
        </pc:sldMkLst>
        <pc:spChg chg="mod">
          <ac:chgData name="Havlátová, Kateřina" userId="ac01f4b1-21d4-4382-b6da-1ecbf5dd29b2" providerId="ADAL" clId="{8303DA72-DF53-4F88-B7C4-3A61436AF4B9}" dt="2023-02-28T09:18:12.265" v="252" actId="20577"/>
          <ac:spMkLst>
            <pc:docMk/>
            <pc:sldMk cId="1974209186" sldId="258"/>
            <ac:spMk id="3" creationId="{743303A5-230F-480E-8EFE-6A6CA58E7827}"/>
          </ac:spMkLst>
        </pc:spChg>
        <pc:spChg chg="mod">
          <ac:chgData name="Havlátová, Kateřina" userId="ac01f4b1-21d4-4382-b6da-1ecbf5dd29b2" providerId="ADAL" clId="{8303DA72-DF53-4F88-B7C4-3A61436AF4B9}" dt="2023-02-28T09:17:16.837" v="207" actId="1076"/>
          <ac:spMkLst>
            <pc:docMk/>
            <pc:sldMk cId="1974209186" sldId="258"/>
            <ac:spMk id="5" creationId="{3E1DEFFC-60AC-4F99-874F-E9F590D31234}"/>
          </ac:spMkLst>
        </pc:spChg>
        <pc:graphicFrameChg chg="mod">
          <ac:chgData name="Havlátová, Kateřina" userId="ac01f4b1-21d4-4382-b6da-1ecbf5dd29b2" providerId="ADAL" clId="{8303DA72-DF53-4F88-B7C4-3A61436AF4B9}" dt="2023-02-28T09:15:27.066" v="6" actId="14100"/>
          <ac:graphicFrameMkLst>
            <pc:docMk/>
            <pc:sldMk cId="1974209186" sldId="258"/>
            <ac:graphicFrameMk id="4" creationId="{31BE6551-9E1E-44DE-95BA-0CD0E3462A99}"/>
          </ac:graphicFrameMkLst>
        </pc:graphicFrameChg>
      </pc:sldChg>
      <pc:sldChg chg="modSp mod modAnim">
        <pc:chgData name="Havlátová, Kateřina" userId="ac01f4b1-21d4-4382-b6da-1ecbf5dd29b2" providerId="ADAL" clId="{8303DA72-DF53-4F88-B7C4-3A61436AF4B9}" dt="2023-02-28T09:23:53.771" v="404" actId="403"/>
        <pc:sldMkLst>
          <pc:docMk/>
          <pc:sldMk cId="128405928" sldId="259"/>
        </pc:sldMkLst>
        <pc:spChg chg="mod">
          <ac:chgData name="Havlátová, Kateřina" userId="ac01f4b1-21d4-4382-b6da-1ecbf5dd29b2" providerId="ADAL" clId="{8303DA72-DF53-4F88-B7C4-3A61436AF4B9}" dt="2023-02-28T09:23:53.771" v="404" actId="403"/>
          <ac:spMkLst>
            <pc:docMk/>
            <pc:sldMk cId="128405928" sldId="259"/>
            <ac:spMk id="3" creationId="{B65C491F-7EC4-4B3C-BCF8-CB3554372165}"/>
          </ac:spMkLst>
        </pc:spChg>
        <pc:spChg chg="mod">
          <ac:chgData name="Havlátová, Kateřina" userId="ac01f4b1-21d4-4382-b6da-1ecbf5dd29b2" providerId="ADAL" clId="{8303DA72-DF53-4F88-B7C4-3A61436AF4B9}" dt="2023-02-28T09:21:55.839" v="320" actId="15"/>
          <ac:spMkLst>
            <pc:docMk/>
            <pc:sldMk cId="128405928" sldId="259"/>
            <ac:spMk id="4" creationId="{1DD05108-A45F-4086-90D0-60151441EF47}"/>
          </ac:spMkLst>
        </pc:spChg>
      </pc:sldChg>
      <pc:sldChg chg="modSp new mod modAnim">
        <pc:chgData name="Havlátová, Kateřina" userId="ac01f4b1-21d4-4382-b6da-1ecbf5dd29b2" providerId="ADAL" clId="{8303DA72-DF53-4F88-B7C4-3A61436AF4B9}" dt="2023-02-28T09:22:24.883" v="389" actId="20577"/>
        <pc:sldMkLst>
          <pc:docMk/>
          <pc:sldMk cId="3134980859" sldId="260"/>
        </pc:sldMkLst>
        <pc:spChg chg="mod">
          <ac:chgData name="Havlátová, Kateřina" userId="ac01f4b1-21d4-4382-b6da-1ecbf5dd29b2" providerId="ADAL" clId="{8303DA72-DF53-4F88-B7C4-3A61436AF4B9}" dt="2023-02-28T09:15:43.673" v="28" actId="108"/>
          <ac:spMkLst>
            <pc:docMk/>
            <pc:sldMk cId="3134980859" sldId="260"/>
            <ac:spMk id="2" creationId="{D175783D-FB69-4732-8AC8-C1E0C7C810AE}"/>
          </ac:spMkLst>
        </pc:spChg>
        <pc:spChg chg="mod">
          <ac:chgData name="Havlátová, Kateřina" userId="ac01f4b1-21d4-4382-b6da-1ecbf5dd29b2" providerId="ADAL" clId="{8303DA72-DF53-4F88-B7C4-3A61436AF4B9}" dt="2023-02-28T09:22:24.883" v="389" actId="20577"/>
          <ac:spMkLst>
            <pc:docMk/>
            <pc:sldMk cId="3134980859" sldId="260"/>
            <ac:spMk id="3" creationId="{00E56E20-9395-4A1A-AE4C-EAD661871F0C}"/>
          </ac:spMkLst>
        </pc:spChg>
      </pc:sldChg>
      <pc:sldChg chg="modSp new mod">
        <pc:chgData name="Havlátová, Kateřina" userId="ac01f4b1-21d4-4382-b6da-1ecbf5dd29b2" providerId="ADAL" clId="{8303DA72-DF53-4F88-B7C4-3A61436AF4B9}" dt="2023-02-28T09:30:56.948" v="624" actId="20577"/>
        <pc:sldMkLst>
          <pc:docMk/>
          <pc:sldMk cId="611715387" sldId="261"/>
        </pc:sldMkLst>
        <pc:spChg chg="mod">
          <ac:chgData name="Havlátová, Kateřina" userId="ac01f4b1-21d4-4382-b6da-1ecbf5dd29b2" providerId="ADAL" clId="{8303DA72-DF53-4F88-B7C4-3A61436AF4B9}" dt="2023-02-28T09:30:36.967" v="588"/>
          <ac:spMkLst>
            <pc:docMk/>
            <pc:sldMk cId="611715387" sldId="261"/>
            <ac:spMk id="2" creationId="{AFC2EA1C-A9F9-4F7C-A6FB-143A68EE5ED2}"/>
          </ac:spMkLst>
        </pc:spChg>
        <pc:spChg chg="mod">
          <ac:chgData name="Havlátová, Kateřina" userId="ac01f4b1-21d4-4382-b6da-1ecbf5dd29b2" providerId="ADAL" clId="{8303DA72-DF53-4F88-B7C4-3A61436AF4B9}" dt="2023-02-28T09:30:56.948" v="624" actId="20577"/>
          <ac:spMkLst>
            <pc:docMk/>
            <pc:sldMk cId="611715387" sldId="261"/>
            <ac:spMk id="3" creationId="{C0264967-66F8-4290-AC65-FD9071455FD5}"/>
          </ac:spMkLst>
        </pc:spChg>
      </pc:sldChg>
      <pc:sldChg chg="addSp delSp modSp add mod modAnim">
        <pc:chgData name="Havlátová, Kateřina" userId="ac01f4b1-21d4-4382-b6da-1ecbf5dd29b2" providerId="ADAL" clId="{8303DA72-DF53-4F88-B7C4-3A61436AF4B9}" dt="2023-02-28T09:31:20.691" v="658" actId="20577"/>
        <pc:sldMkLst>
          <pc:docMk/>
          <pc:sldMk cId="3982640907" sldId="262"/>
        </pc:sldMkLst>
        <pc:spChg chg="mod">
          <ac:chgData name="Havlátová, Kateřina" userId="ac01f4b1-21d4-4382-b6da-1ecbf5dd29b2" providerId="ADAL" clId="{8303DA72-DF53-4F88-B7C4-3A61436AF4B9}" dt="2023-02-28T09:26:14.394" v="497" actId="20577"/>
          <ac:spMkLst>
            <pc:docMk/>
            <pc:sldMk cId="3982640907" sldId="262"/>
            <ac:spMk id="3" creationId="{B65C491F-7EC4-4B3C-BCF8-CB3554372165}"/>
          </ac:spMkLst>
        </pc:spChg>
        <pc:spChg chg="mod">
          <ac:chgData name="Havlátová, Kateřina" userId="ac01f4b1-21d4-4382-b6da-1ecbf5dd29b2" providerId="ADAL" clId="{8303DA72-DF53-4F88-B7C4-3A61436AF4B9}" dt="2023-02-28T09:29:56.864" v="574" actId="1076"/>
          <ac:spMkLst>
            <pc:docMk/>
            <pc:sldMk cId="3982640907" sldId="262"/>
            <ac:spMk id="4" creationId="{1DD05108-A45F-4086-90D0-60151441EF47}"/>
          </ac:spMkLst>
        </pc:spChg>
        <pc:spChg chg="add mod">
          <ac:chgData name="Havlátová, Kateřina" userId="ac01f4b1-21d4-4382-b6da-1ecbf5dd29b2" providerId="ADAL" clId="{8303DA72-DF53-4F88-B7C4-3A61436AF4B9}" dt="2023-02-28T09:31:20.691" v="658" actId="20577"/>
          <ac:spMkLst>
            <pc:docMk/>
            <pc:sldMk cId="3982640907" sldId="262"/>
            <ac:spMk id="10" creationId="{ADB13AEF-0924-402A-96CA-3D9F8E430938}"/>
          </ac:spMkLst>
        </pc:spChg>
        <pc:picChg chg="add mod">
          <ac:chgData name="Havlátová, Kateřina" userId="ac01f4b1-21d4-4382-b6da-1ecbf5dd29b2" providerId="ADAL" clId="{8303DA72-DF53-4F88-B7C4-3A61436AF4B9}" dt="2023-02-28T09:30:18.110" v="584" actId="1076"/>
          <ac:picMkLst>
            <pc:docMk/>
            <pc:sldMk cId="3982640907" sldId="262"/>
            <ac:picMk id="5" creationId="{C0A46ACC-A690-458A-A040-47042A4EB85C}"/>
          </ac:picMkLst>
        </pc:picChg>
        <pc:picChg chg="del">
          <ac:chgData name="Havlátová, Kateřina" userId="ac01f4b1-21d4-4382-b6da-1ecbf5dd29b2" providerId="ADAL" clId="{8303DA72-DF53-4F88-B7C4-3A61436AF4B9}" dt="2023-02-28T09:26:25.493" v="499" actId="478"/>
          <ac:picMkLst>
            <pc:docMk/>
            <pc:sldMk cId="3982640907" sldId="262"/>
            <ac:picMk id="1026" creationId="{1FEDD528-1282-4C52-A193-E5F3EDE47C5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FB92A-C845-4A94-83C9-9AAA678490C4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B206809F-81D0-41B1-8D3C-FB49FADAD4F5}">
      <dgm:prSet phldrT="[Text]" custT="1"/>
      <dgm:spPr/>
      <dgm:t>
        <a:bodyPr/>
        <a:lstStyle/>
        <a:p>
          <a:r>
            <a:rPr lang="cs-CZ" sz="2400" dirty="0"/>
            <a:t>panovník</a:t>
          </a:r>
        </a:p>
      </dgm:t>
    </dgm:pt>
    <dgm:pt modelId="{CE0FAE8A-A474-4242-8EE2-2614EC2C3620}" type="parTrans" cxnId="{91F38884-DA03-4E73-BF90-C6C82A18958D}">
      <dgm:prSet/>
      <dgm:spPr/>
      <dgm:t>
        <a:bodyPr/>
        <a:lstStyle/>
        <a:p>
          <a:endParaRPr lang="cs-CZ"/>
        </a:p>
      </dgm:t>
    </dgm:pt>
    <dgm:pt modelId="{1690249C-4FBC-4FD7-A23A-8CA651B8E99F}" type="sibTrans" cxnId="{91F38884-DA03-4E73-BF90-C6C82A18958D}">
      <dgm:prSet/>
      <dgm:spPr/>
      <dgm:t>
        <a:bodyPr/>
        <a:lstStyle/>
        <a:p>
          <a:endParaRPr lang="cs-CZ"/>
        </a:p>
      </dgm:t>
    </dgm:pt>
    <dgm:pt modelId="{F78A60CB-0D12-492C-8B08-272BFBF30F86}">
      <dgm:prSet phldrT="[Text]" custT="1"/>
      <dgm:spPr/>
      <dgm:t>
        <a:bodyPr/>
        <a:lstStyle/>
        <a:p>
          <a:r>
            <a:rPr lang="cs-CZ" sz="2400" dirty="0"/>
            <a:t>bohatá šlechta a měšťané</a:t>
          </a:r>
        </a:p>
      </dgm:t>
    </dgm:pt>
    <dgm:pt modelId="{E0B63A83-A8B1-4363-AF25-F9F42B2EFA08}" type="parTrans" cxnId="{597C5995-F964-4F94-AAE2-7E735EEE835A}">
      <dgm:prSet/>
      <dgm:spPr/>
      <dgm:t>
        <a:bodyPr/>
        <a:lstStyle/>
        <a:p>
          <a:endParaRPr lang="cs-CZ"/>
        </a:p>
      </dgm:t>
    </dgm:pt>
    <dgm:pt modelId="{0FCDEB18-BCAA-4559-8580-C9A05419758B}" type="sibTrans" cxnId="{597C5995-F964-4F94-AAE2-7E735EEE835A}">
      <dgm:prSet/>
      <dgm:spPr/>
      <dgm:t>
        <a:bodyPr/>
        <a:lstStyle/>
        <a:p>
          <a:endParaRPr lang="cs-CZ"/>
        </a:p>
      </dgm:t>
    </dgm:pt>
    <dgm:pt modelId="{F061D3AB-D53A-4178-BB02-15D7C538A314}">
      <dgm:prSet phldrT="[Text]" custT="1"/>
      <dgm:spPr/>
      <dgm:t>
        <a:bodyPr/>
        <a:lstStyle/>
        <a:p>
          <a:r>
            <a:rPr lang="cs-CZ" sz="2400" dirty="0"/>
            <a:t>chudina (tovaryši, učni, nádeníci, čeledíni, děvečky)</a:t>
          </a:r>
        </a:p>
      </dgm:t>
    </dgm:pt>
    <dgm:pt modelId="{06A51BFF-8B2F-4667-A844-CABE9FE0E381}" type="parTrans" cxnId="{01CEA5D1-DEBB-4F60-9307-49FCCD59AD00}">
      <dgm:prSet/>
      <dgm:spPr/>
      <dgm:t>
        <a:bodyPr/>
        <a:lstStyle/>
        <a:p>
          <a:endParaRPr lang="cs-CZ"/>
        </a:p>
      </dgm:t>
    </dgm:pt>
    <dgm:pt modelId="{BB722A72-38EE-48C0-BEFB-06C123A7414B}" type="sibTrans" cxnId="{01CEA5D1-DEBB-4F60-9307-49FCCD59AD00}">
      <dgm:prSet/>
      <dgm:spPr/>
      <dgm:t>
        <a:bodyPr/>
        <a:lstStyle/>
        <a:p>
          <a:endParaRPr lang="cs-CZ"/>
        </a:p>
      </dgm:t>
    </dgm:pt>
    <dgm:pt modelId="{6B1D264A-82B9-4EF2-B9E7-4F4102A7C0FD}" type="pres">
      <dgm:prSet presAssocID="{EC1FB92A-C845-4A94-83C9-9AAA678490C4}" presName="Name0" presStyleCnt="0">
        <dgm:presLayoutVars>
          <dgm:dir/>
          <dgm:animLvl val="lvl"/>
          <dgm:resizeHandles val="exact"/>
        </dgm:presLayoutVars>
      </dgm:prSet>
      <dgm:spPr/>
    </dgm:pt>
    <dgm:pt modelId="{8045D636-D074-43C9-B9E2-A49AE959FAB9}" type="pres">
      <dgm:prSet presAssocID="{B206809F-81D0-41B1-8D3C-FB49FADAD4F5}" presName="Name8" presStyleCnt="0"/>
      <dgm:spPr/>
    </dgm:pt>
    <dgm:pt modelId="{EF3033EF-2DE1-4A6D-8455-911CBF0EC805}" type="pres">
      <dgm:prSet presAssocID="{B206809F-81D0-41B1-8D3C-FB49FADAD4F5}" presName="level" presStyleLbl="node1" presStyleIdx="0" presStyleCnt="3">
        <dgm:presLayoutVars>
          <dgm:chMax val="1"/>
          <dgm:bulletEnabled val="1"/>
        </dgm:presLayoutVars>
      </dgm:prSet>
      <dgm:spPr/>
    </dgm:pt>
    <dgm:pt modelId="{3A6F45DD-78AC-4780-A878-EA2ED18E5BE0}" type="pres">
      <dgm:prSet presAssocID="{B206809F-81D0-41B1-8D3C-FB49FADAD4F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B9682B3-2706-4463-AE5F-FD0AF28F80CA}" type="pres">
      <dgm:prSet presAssocID="{F78A60CB-0D12-492C-8B08-272BFBF30F86}" presName="Name8" presStyleCnt="0"/>
      <dgm:spPr/>
    </dgm:pt>
    <dgm:pt modelId="{35AF23BD-B409-4E6B-805D-B87E126F1C7D}" type="pres">
      <dgm:prSet presAssocID="{F78A60CB-0D12-492C-8B08-272BFBF30F86}" presName="level" presStyleLbl="node1" presStyleIdx="1" presStyleCnt="3">
        <dgm:presLayoutVars>
          <dgm:chMax val="1"/>
          <dgm:bulletEnabled val="1"/>
        </dgm:presLayoutVars>
      </dgm:prSet>
      <dgm:spPr/>
    </dgm:pt>
    <dgm:pt modelId="{795A55AE-DA59-44CF-A785-C4719EB62ED8}" type="pres">
      <dgm:prSet presAssocID="{F78A60CB-0D12-492C-8B08-272BFBF30F8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BF8345F-29D2-4DF2-AE73-B60A8B92E047}" type="pres">
      <dgm:prSet presAssocID="{F061D3AB-D53A-4178-BB02-15D7C538A314}" presName="Name8" presStyleCnt="0"/>
      <dgm:spPr/>
    </dgm:pt>
    <dgm:pt modelId="{42EE7291-5F2B-461B-9941-4C13924DF575}" type="pres">
      <dgm:prSet presAssocID="{F061D3AB-D53A-4178-BB02-15D7C538A314}" presName="level" presStyleLbl="node1" presStyleIdx="2" presStyleCnt="3" custLinFactNeighborX="-1938" custLinFactNeighborY="9767">
        <dgm:presLayoutVars>
          <dgm:chMax val="1"/>
          <dgm:bulletEnabled val="1"/>
        </dgm:presLayoutVars>
      </dgm:prSet>
      <dgm:spPr/>
    </dgm:pt>
    <dgm:pt modelId="{8EB0CB77-F23A-41F6-9C8E-DEDBFBC7D04C}" type="pres">
      <dgm:prSet presAssocID="{F061D3AB-D53A-4178-BB02-15D7C538A31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D310C09-0989-4DF3-AEBD-B6CE68E081E2}" type="presOf" srcId="{B206809F-81D0-41B1-8D3C-FB49FADAD4F5}" destId="{EF3033EF-2DE1-4A6D-8455-911CBF0EC805}" srcOrd="0" destOrd="0" presId="urn:microsoft.com/office/officeart/2005/8/layout/pyramid1"/>
    <dgm:cxn modelId="{8324CD0B-F637-49B0-8A59-190839F5949D}" type="presOf" srcId="{F061D3AB-D53A-4178-BB02-15D7C538A314}" destId="{42EE7291-5F2B-461B-9941-4C13924DF575}" srcOrd="0" destOrd="0" presId="urn:microsoft.com/office/officeart/2005/8/layout/pyramid1"/>
    <dgm:cxn modelId="{2035AE1A-38AD-48F8-BC1F-0D109965BB5C}" type="presOf" srcId="{F78A60CB-0D12-492C-8B08-272BFBF30F86}" destId="{35AF23BD-B409-4E6B-805D-B87E126F1C7D}" srcOrd="0" destOrd="0" presId="urn:microsoft.com/office/officeart/2005/8/layout/pyramid1"/>
    <dgm:cxn modelId="{DFAE3B45-0CCE-4D25-BD57-18F4DAB1D3B5}" type="presOf" srcId="{EC1FB92A-C845-4A94-83C9-9AAA678490C4}" destId="{6B1D264A-82B9-4EF2-B9E7-4F4102A7C0FD}" srcOrd="0" destOrd="0" presId="urn:microsoft.com/office/officeart/2005/8/layout/pyramid1"/>
    <dgm:cxn modelId="{3721C477-2E4D-4A4A-A507-A919D7F27206}" type="presOf" srcId="{B206809F-81D0-41B1-8D3C-FB49FADAD4F5}" destId="{3A6F45DD-78AC-4780-A878-EA2ED18E5BE0}" srcOrd="1" destOrd="0" presId="urn:microsoft.com/office/officeart/2005/8/layout/pyramid1"/>
    <dgm:cxn modelId="{91F38884-DA03-4E73-BF90-C6C82A18958D}" srcId="{EC1FB92A-C845-4A94-83C9-9AAA678490C4}" destId="{B206809F-81D0-41B1-8D3C-FB49FADAD4F5}" srcOrd="0" destOrd="0" parTransId="{CE0FAE8A-A474-4242-8EE2-2614EC2C3620}" sibTransId="{1690249C-4FBC-4FD7-A23A-8CA651B8E99F}"/>
    <dgm:cxn modelId="{597C5995-F964-4F94-AAE2-7E735EEE835A}" srcId="{EC1FB92A-C845-4A94-83C9-9AAA678490C4}" destId="{F78A60CB-0D12-492C-8B08-272BFBF30F86}" srcOrd="1" destOrd="0" parTransId="{E0B63A83-A8B1-4363-AF25-F9F42B2EFA08}" sibTransId="{0FCDEB18-BCAA-4559-8580-C9A05419758B}"/>
    <dgm:cxn modelId="{F82FC9B3-C87B-4283-AF7D-8B57C465701A}" type="presOf" srcId="{F061D3AB-D53A-4178-BB02-15D7C538A314}" destId="{8EB0CB77-F23A-41F6-9C8E-DEDBFBC7D04C}" srcOrd="1" destOrd="0" presId="urn:microsoft.com/office/officeart/2005/8/layout/pyramid1"/>
    <dgm:cxn modelId="{01CEA5D1-DEBB-4F60-9307-49FCCD59AD00}" srcId="{EC1FB92A-C845-4A94-83C9-9AAA678490C4}" destId="{F061D3AB-D53A-4178-BB02-15D7C538A314}" srcOrd="2" destOrd="0" parTransId="{06A51BFF-8B2F-4667-A844-CABE9FE0E381}" sibTransId="{BB722A72-38EE-48C0-BEFB-06C123A7414B}"/>
    <dgm:cxn modelId="{18CEE1DF-080D-454A-AD94-2A7C00B4FA3C}" type="presOf" srcId="{F78A60CB-0D12-492C-8B08-272BFBF30F86}" destId="{795A55AE-DA59-44CF-A785-C4719EB62ED8}" srcOrd="1" destOrd="0" presId="urn:microsoft.com/office/officeart/2005/8/layout/pyramid1"/>
    <dgm:cxn modelId="{4936CB81-5319-4A50-A687-4048AE107C56}" type="presParOf" srcId="{6B1D264A-82B9-4EF2-B9E7-4F4102A7C0FD}" destId="{8045D636-D074-43C9-B9E2-A49AE959FAB9}" srcOrd="0" destOrd="0" presId="urn:microsoft.com/office/officeart/2005/8/layout/pyramid1"/>
    <dgm:cxn modelId="{04AABA2F-D6E2-49E8-9695-1E0F30D1DA77}" type="presParOf" srcId="{8045D636-D074-43C9-B9E2-A49AE959FAB9}" destId="{EF3033EF-2DE1-4A6D-8455-911CBF0EC805}" srcOrd="0" destOrd="0" presId="urn:microsoft.com/office/officeart/2005/8/layout/pyramid1"/>
    <dgm:cxn modelId="{FD794960-EA6F-4EFD-A7AE-C6312C9F2D93}" type="presParOf" srcId="{8045D636-D074-43C9-B9E2-A49AE959FAB9}" destId="{3A6F45DD-78AC-4780-A878-EA2ED18E5BE0}" srcOrd="1" destOrd="0" presId="urn:microsoft.com/office/officeart/2005/8/layout/pyramid1"/>
    <dgm:cxn modelId="{B6841125-CDEF-47A6-A8E2-7D15803F0D9E}" type="presParOf" srcId="{6B1D264A-82B9-4EF2-B9E7-4F4102A7C0FD}" destId="{1B9682B3-2706-4463-AE5F-FD0AF28F80CA}" srcOrd="1" destOrd="0" presId="urn:microsoft.com/office/officeart/2005/8/layout/pyramid1"/>
    <dgm:cxn modelId="{1147D969-1D0D-4B17-8857-93ADFEE7F00A}" type="presParOf" srcId="{1B9682B3-2706-4463-AE5F-FD0AF28F80CA}" destId="{35AF23BD-B409-4E6B-805D-B87E126F1C7D}" srcOrd="0" destOrd="0" presId="urn:microsoft.com/office/officeart/2005/8/layout/pyramid1"/>
    <dgm:cxn modelId="{A3DE3746-22F0-44F4-8C55-F08D7A018447}" type="presParOf" srcId="{1B9682B3-2706-4463-AE5F-FD0AF28F80CA}" destId="{795A55AE-DA59-44CF-A785-C4719EB62ED8}" srcOrd="1" destOrd="0" presId="urn:microsoft.com/office/officeart/2005/8/layout/pyramid1"/>
    <dgm:cxn modelId="{1A09B60D-6747-458B-86D4-6FE947B49F70}" type="presParOf" srcId="{6B1D264A-82B9-4EF2-B9E7-4F4102A7C0FD}" destId="{FBF8345F-29D2-4DF2-AE73-B60A8B92E047}" srcOrd="2" destOrd="0" presId="urn:microsoft.com/office/officeart/2005/8/layout/pyramid1"/>
    <dgm:cxn modelId="{9AB9AEBD-20CE-4345-AAEC-B9F55D34B134}" type="presParOf" srcId="{FBF8345F-29D2-4DF2-AE73-B60A8B92E047}" destId="{42EE7291-5F2B-461B-9941-4C13924DF575}" srcOrd="0" destOrd="0" presId="urn:microsoft.com/office/officeart/2005/8/layout/pyramid1"/>
    <dgm:cxn modelId="{CCEE45F7-9D5C-40CD-B3A6-E31549411CBC}" type="presParOf" srcId="{FBF8345F-29D2-4DF2-AE73-B60A8B92E047}" destId="{8EB0CB77-F23A-41F6-9C8E-DEDBFBC7D04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033EF-2DE1-4A6D-8455-911CBF0EC805}">
      <dsp:nvSpPr>
        <dsp:cNvPr id="0" name=""/>
        <dsp:cNvSpPr/>
      </dsp:nvSpPr>
      <dsp:spPr>
        <a:xfrm>
          <a:off x="2606139" y="0"/>
          <a:ext cx="2606139" cy="1600728"/>
        </a:xfrm>
        <a:prstGeom prst="trapezoid">
          <a:avLst>
            <a:gd name="adj" fmla="val 8140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panovník</a:t>
          </a:r>
        </a:p>
      </dsp:txBody>
      <dsp:txXfrm>
        <a:off x="2606139" y="0"/>
        <a:ext cx="2606139" cy="1600728"/>
      </dsp:txXfrm>
    </dsp:sp>
    <dsp:sp modelId="{35AF23BD-B409-4E6B-805D-B87E126F1C7D}">
      <dsp:nvSpPr>
        <dsp:cNvPr id="0" name=""/>
        <dsp:cNvSpPr/>
      </dsp:nvSpPr>
      <dsp:spPr>
        <a:xfrm>
          <a:off x="1303069" y="1600728"/>
          <a:ext cx="5212279" cy="1600728"/>
        </a:xfrm>
        <a:prstGeom prst="trapezoid">
          <a:avLst>
            <a:gd name="adj" fmla="val 8140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bohatá šlechta a měšťané</a:t>
          </a:r>
        </a:p>
      </dsp:txBody>
      <dsp:txXfrm>
        <a:off x="2215218" y="1600728"/>
        <a:ext cx="3387981" cy="1600728"/>
      </dsp:txXfrm>
    </dsp:sp>
    <dsp:sp modelId="{42EE7291-5F2B-461B-9941-4C13924DF575}">
      <dsp:nvSpPr>
        <dsp:cNvPr id="0" name=""/>
        <dsp:cNvSpPr/>
      </dsp:nvSpPr>
      <dsp:spPr>
        <a:xfrm>
          <a:off x="0" y="3201457"/>
          <a:ext cx="7818419" cy="1600728"/>
        </a:xfrm>
        <a:prstGeom prst="trapezoid">
          <a:avLst>
            <a:gd name="adj" fmla="val 8140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chudina (tovaryši, učni, nádeníci, čeledíni, děvečky)</a:t>
          </a:r>
        </a:p>
      </dsp:txBody>
      <dsp:txXfrm>
        <a:off x="1368223" y="3201457"/>
        <a:ext cx="5081972" cy="1600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6BBA3-F5C5-41AB-AF9C-0ACD268A1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D81B97-7BAC-49BF-949F-A2EA5AD4A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AABAE0-1FE2-4100-9399-DECD9694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D38E77-E99C-46DE-B68D-5CA87D47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282021-70D8-4ADD-84BD-16AED2C4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6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208B1-308A-4BCF-BC65-38F76ADA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D96192C-2F68-4AAA-9993-5814121D2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320A78-641A-4D4B-BEF2-965608DA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36FD14-4E5F-44D8-9ECD-FE61D6D8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C54DE5-C720-4D37-82BC-0CF8F740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72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686476F-772D-4EB2-A4A3-1C2D544A1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BC3AA2-13EF-4FA5-A68B-3AA8AF838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CE11DB-2B9C-4E3D-89CB-9C509DA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16438B-00AD-4650-B635-3347576A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2BE1B2-400A-4CA3-8915-A6229F45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60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FC8D2C-A1A7-4911-91DC-13962096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10E007-B611-497E-A0EF-DA5B8C07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5DAF86-6109-44EE-8F52-3CC9951B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47D24E-6925-46E2-8455-37C8BAA3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65B823-BA4D-470B-AD1F-CCE18B66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63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58BDF-F5AB-4F7A-8173-3A70ABA9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89DAAC-9913-4431-B5E9-A16F293CA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01A80B-D1BA-42A1-8D07-9CEE3E62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BF5D04-8FFF-4966-8C53-596EAD63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C6EEF-8B04-440B-B517-2AD3A38E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15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9E46A-F11A-432A-86BC-B5C2A1AD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51C81-4735-4B25-85AD-68D6C14A7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087D31-26FC-4BB8-83F5-B3DCFC84C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D7609F-1DEF-4F23-81AA-6BCC6D6C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7854EC-AA6B-4714-811A-DE56CC20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D405B0-F944-417F-951A-7D7080C4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5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92BA1-6412-4FFF-B718-EA74D98D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9B6549-2028-4980-8A24-A3D0601B3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0CF4E2-F341-4999-BB30-5A3BDD68A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0D09D7-8001-4ABB-AACD-03C2FF623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2EF1DCC-5D7E-47CE-A419-B9B0DC75E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640339-8E9C-419A-8DE8-8934FC64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4711EE-631F-4532-9DE7-6CECA434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C51E02E-E511-49B1-BCFD-E79390AF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75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3DD86-716F-47E9-BCD4-BAF736FC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722FF7C-701C-42D8-A036-92F5D4ED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B993D1-B147-4107-AF9E-A11F4710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AC55BC-D312-4D37-BE4B-1274E4F6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35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DEE7A31-2676-4A39-A0CD-317415FD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AB99C1-2864-486D-BD59-EF7434BB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721CB0-9FA2-42CE-944F-755B9FFD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95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280F9-3DDB-47BE-9CFA-E01ED588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DE957-5D66-45C3-B74D-1F634EA7B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540670-3062-4213-B451-2CC6F5645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DF977B-626F-43E7-986E-B3F7787E0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200278-711C-4FCC-8AE9-2826611E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BEA67C-75F8-464C-8201-6BDD31CF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02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0A25E-AEB8-484B-9C67-0859663B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81A23B-E3D5-4D01-9478-5D92E4884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52F65C-AFE8-499B-B1D1-498E26524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74291E-AF3A-4989-A0D7-35F97FB0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184D6D-9D72-42D7-BE22-5F1A5A5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9BF7A6-0175-4E3E-A74E-BB747C64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43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81E545-DFCB-4AD8-9861-4BDE9848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CB4454-033E-4157-A44F-FBA062852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34D244-1844-4E4D-BB11-BE8CF1914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C1A1-5F01-4981-98FD-D72CAEF29675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7E9153-4927-4EF9-8D8B-BE274329C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ED4D99-2A73-4060-A07F-32CF6505D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8A9C-F7E0-4224-AC2D-FC9E6E7B4D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4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du.ceskatelevize.cz/video/1798-osobnost-jana-hus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A10D6-A968-4DC8-B002-25BB45220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r>
              <a:rPr lang="cs-CZ" sz="5400" dirty="0"/>
              <a:t>JAN HUS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B5F84D-332B-4448-A260-12FA02F21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4"/>
            <a:ext cx="4087305" cy="441892"/>
          </a:xfrm>
        </p:spPr>
        <p:txBody>
          <a:bodyPr anchor="t">
            <a:normAutofit/>
          </a:bodyPr>
          <a:lstStyle/>
          <a:p>
            <a:r>
              <a:rPr lang="cs-CZ" sz="2000" dirty="0"/>
              <a:t>41.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BAA833-6502-43E9-AC1A-06700CC59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9" r="1" b="1881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5153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CCE8C3-F9C5-481D-9E22-316174D5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KRITICI CÍRKVE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8FAFD7-6DDA-42E0-BE54-9981DC74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796"/>
            <a:ext cx="11032222" cy="4966079"/>
          </a:xfrm>
        </p:spPr>
        <p:txBody>
          <a:bodyPr>
            <a:normAutofit/>
          </a:bodyPr>
          <a:lstStyle/>
          <a:p>
            <a:r>
              <a:rPr lang="cs-CZ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Jan Viklef 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– Angličan, </a:t>
            </a:r>
          </a:p>
          <a:p>
            <a:pPr lvl="1"/>
            <a:r>
              <a:rPr lang="cs-CZ" sz="1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přeložil bibli do angličtiny: papež není božský, proti odpustkům, proti uctívání obrazů, církev má žít v chudobě, </a:t>
            </a:r>
          </a:p>
          <a:p>
            <a:pPr lvl="1"/>
            <a:r>
              <a:rPr lang="cs-CZ" sz="17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nevládnout, ale sloužit lidem (jeho myšlenky do Čech přinesli studenti a Václavova sestra - ANNA, která byla anglickou královnou)</a:t>
            </a:r>
          </a:p>
          <a:p>
            <a:pPr marL="457200" lvl="1" indent="0">
              <a:buNone/>
            </a:pPr>
            <a:endParaRPr lang="cs-CZ" sz="5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Husovi předchůdci: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Konrád </a:t>
            </a:r>
            <a:r>
              <a:rPr lang="cs-CZ" sz="20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Waldhauser</a:t>
            </a:r>
            <a:r>
              <a:rPr lang="cs-CZ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(z Rakouska, augustinián, pozván Karlem IV., kázal pro německy mluvící Pražany)</a:t>
            </a:r>
            <a:endParaRPr lang="cs-CZ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Jan Milíč z Kroměříže 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(vzdal se místa v královské kanceláři, kazatel proti bohatství, obžalován, hájil se v Římě, zemřel v Avignonu)</a:t>
            </a:r>
            <a:endParaRPr lang="cs-CZ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Matěj z Janova 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(rovnost kněze a laika = kacíř)</a:t>
            </a:r>
            <a:endParaRPr lang="cs-CZ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Jeroným Pražský 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(mistr 4 univerzit, pronásledován, upálen po Husovi )</a:t>
            </a:r>
            <a:endParaRPr lang="cs-CZ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Jakoubek ze Stříbra 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(Betlémská kaple, zavedl přijímání z kalicha)</a:t>
            </a:r>
            <a:endParaRPr lang="cs-CZ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D0EA7-F878-49A0-8816-1A485421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SLOŽENÍ OBYVATELSTVA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303A5-230F-480E-8EFE-6A6CA58E7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375" y="1690688"/>
            <a:ext cx="5340625" cy="2933860"/>
          </a:xfrm>
        </p:spPr>
        <p:txBody>
          <a:bodyPr>
            <a:noAutofit/>
          </a:bodyPr>
          <a:lstStyle/>
          <a:p>
            <a:pPr lvl="1" fontAlgn="base">
              <a:spcBef>
                <a:spcPts val="1045"/>
              </a:spcBef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vybírá poplatky (za křty, svatby….)</a:t>
            </a:r>
          </a:p>
          <a:p>
            <a:pPr lvl="1" fontAlgn="base">
              <a:spcBef>
                <a:spcPts val="1045"/>
              </a:spcBef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DESÁTKY =&gt; </a:t>
            </a:r>
            <a:r>
              <a:rPr lang="cs-CZ" sz="1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DESETINA ÚRODY I DOBYTKA</a:t>
            </a:r>
          </a:p>
          <a:p>
            <a:pPr lvl="1" fontAlgn="base">
              <a:spcBef>
                <a:spcPts val="1045"/>
              </a:spcBef>
            </a:pPr>
            <a:r>
              <a:rPr lang="cs-CZ" sz="1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PATŘÍ JI 1/3 PŮDY</a:t>
            </a:r>
          </a:p>
          <a:p>
            <a:pPr lvl="1" fontAlgn="base">
              <a:spcBef>
                <a:spcPts val="1045"/>
              </a:spcBef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odpustky </a:t>
            </a:r>
          </a:p>
          <a:p>
            <a:pPr rtl="0">
              <a:spcBef>
                <a:spcPts val="1045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cs-CZ" sz="2400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církev bohatne </a:t>
            </a:r>
            <a:endParaRPr lang="cs-CZ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rtl="0">
              <a:spcBef>
                <a:spcPts val="1045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cs-CZ" sz="2400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církev je nutné napravit = reformovat</a:t>
            </a:r>
            <a:endParaRPr lang="cs-CZ" sz="3600" b="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1BE6551-9E1E-44DE-95BA-0CD0E3462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960610"/>
              </p:ext>
            </p:extLst>
          </p:nvPr>
        </p:nvGraphicFramePr>
        <p:xfrm>
          <a:off x="159390" y="1690689"/>
          <a:ext cx="7818419" cy="4802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3E1DEFFC-60AC-4F99-874F-E9F590D31234}"/>
              </a:ext>
            </a:extLst>
          </p:cNvPr>
          <p:cNvSpPr/>
          <p:nvPr/>
        </p:nvSpPr>
        <p:spPr>
          <a:xfrm>
            <a:off x="5019230" y="1591319"/>
            <a:ext cx="2153540" cy="7527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církev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0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75783D-FB69-4732-8AC8-C1E0C7C8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b="1" u="sng" dirty="0"/>
              <a:t>PROBLÉMY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E56E20-9395-4A1A-AE4C-EAD66187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400" dirty="0"/>
              <a:t>napětí ve společnosti</a:t>
            </a:r>
          </a:p>
          <a:p>
            <a:r>
              <a:rPr lang="cs-CZ" sz="2400" dirty="0"/>
              <a:t>„nevláda“ Václava IV.</a:t>
            </a:r>
          </a:p>
          <a:p>
            <a:r>
              <a:rPr lang="cs-CZ" sz="2400" dirty="0"/>
              <a:t>MOROVÁ EPIDEMIE – HOSPODÁŘSKÝ I SPOLEČENSKÝ ÚPADEK</a:t>
            </a:r>
          </a:p>
          <a:p>
            <a:r>
              <a:rPr lang="cs-CZ" sz="2400" dirty="0"/>
              <a:t>kritika církve</a:t>
            </a:r>
          </a:p>
          <a:p>
            <a:r>
              <a:rPr lang="cs-CZ" sz="2400" dirty="0"/>
              <a:t>římským králem Zikmund – pozve Jana Husa do Kostnice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53D79C-DBF9-4AE9-B397-CB4D4DE18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9" r="2" b="2124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49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3EC00C-6544-4F52-9295-319444DA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JAN HUS </a:t>
            </a:r>
            <a:br>
              <a:rPr lang="cs-CZ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cs-CZ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(1371 – 1415)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5C491F-7EC4-4B3C-BCF8-CB3554372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" y="2080469"/>
            <a:ext cx="4292082" cy="4651635"/>
          </a:xfrm>
        </p:spPr>
        <p:txBody>
          <a:bodyPr>
            <a:no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chemeClr val="bg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profesor KU</a:t>
            </a:r>
          </a:p>
          <a:p>
            <a:pPr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chemeClr val="bg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kazatel v Betlémské kapli</a:t>
            </a:r>
          </a:p>
          <a:p>
            <a:pPr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chemeClr val="bg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kritizoval život církve (prodej odpustků)</a:t>
            </a:r>
          </a:p>
          <a:p>
            <a:pPr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pečoval o český jazyk</a:t>
            </a:r>
          </a:p>
          <a:p>
            <a:pPr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1412 – nepokoje v Praze – proti odpustkům</a:t>
            </a:r>
          </a:p>
          <a:p>
            <a:pPr rtl="0" fontAlgn="base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prohlášen papežem za kacíře </a:t>
            </a:r>
          </a:p>
        </p:txBody>
      </p:sp>
      <p:pic>
        <p:nvPicPr>
          <p:cNvPr id="1026" name="Picture 2" descr="1232100201_dekret-kutnohorsky">
            <a:extLst>
              <a:ext uri="{FF2B5EF4-FFF2-40B4-BE49-F238E27FC236}">
                <a16:creationId xmlns:a16="http://schemas.microsoft.com/office/drawing/2014/main" id="{1FEDD528-1282-4C52-A193-E5F3EDE4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127" y="313000"/>
            <a:ext cx="6014185" cy="41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DD05108-A45F-4086-90D0-60151441EF47}"/>
              </a:ext>
            </a:extLst>
          </p:cNvPr>
          <p:cNvSpPr txBox="1"/>
          <p:nvPr/>
        </p:nvSpPr>
        <p:spPr>
          <a:xfrm>
            <a:off x="5234730" y="5100506"/>
            <a:ext cx="67893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podílel se na vydání dokumentu - </a:t>
            </a:r>
            <a:r>
              <a:rPr lang="cs-CZ" sz="2000" b="0" i="0" u="none" strike="noStrike" dirty="0">
                <a:solidFill>
                  <a:schemeClr val="accent2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1409 DEKRET KUTNOHORSKÝ</a:t>
            </a:r>
            <a:endParaRPr lang="cs-CZ" sz="20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vydal ho Václav IV.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změnil poměr hlasů na KU na 3:1 ve prospěch Čechů </a:t>
            </a:r>
          </a:p>
        </p:txBody>
      </p:sp>
    </p:spTree>
    <p:extLst>
      <p:ext uri="{BB962C8B-B14F-4D97-AF65-F5344CB8AC3E}">
        <p14:creationId xmlns:p14="http://schemas.microsoft.com/office/powerpoint/2010/main" val="1284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3EC00C-6544-4F52-9295-319444DA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49" y="294169"/>
            <a:ext cx="3384000" cy="1492132"/>
          </a:xfrm>
        </p:spPr>
        <p:txBody>
          <a:bodyPr anchor="t">
            <a:norm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JAN HUS </a:t>
            </a:r>
            <a:br>
              <a:rPr lang="cs-CZ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cs-CZ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(1371 – 1415)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5C491F-7EC4-4B3C-BCF8-CB3554372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1" y="2080469"/>
            <a:ext cx="4292082" cy="4651635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žil ve vyhnanství na Kozím Hrádku u Tábora, později na hrad Krakovec</a:t>
            </a:r>
          </a:p>
          <a:p>
            <a:pPr fontAlgn="base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POZVÁN NA KONCIL DO KOSTNICE</a:t>
            </a:r>
          </a:p>
          <a:p>
            <a:pPr fontAlgn="base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Hus se sem vydal, aby účastníky koncilu přesvědčil o správnosti svých názorů na církev</a:t>
            </a:r>
          </a:p>
          <a:p>
            <a:pPr fontAlgn="base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zpočátku žil ve městě svobodně, později byl ale uvězněn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D05108-A45F-4086-90D0-60151441EF47}"/>
              </a:ext>
            </a:extLst>
          </p:cNvPr>
          <p:cNvSpPr txBox="1"/>
          <p:nvPr/>
        </p:nvSpPr>
        <p:spPr>
          <a:xfrm>
            <a:off x="5120378" y="5609739"/>
            <a:ext cx="678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po 247 dnech fyzického i psychického utrpení →</a:t>
            </a:r>
          </a:p>
          <a:p>
            <a:pPr fontAlgn="base">
              <a:spcBef>
                <a:spcPts val="0"/>
              </a:spcBef>
            </a:pPr>
            <a:r>
              <a:rPr lang="cs-CZ" sz="3600" b="1" dirty="0"/>
              <a:t>UPÁLEN V KOSTNICI 6. 7. 1415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A46ACC-A690-458A-A040-47042A4EB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420" y="562419"/>
            <a:ext cx="2581283" cy="384386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DB13AEF-0924-402A-96CA-3D9F8E430938}"/>
              </a:ext>
            </a:extLst>
          </p:cNvPr>
          <p:cNvSpPr txBox="1"/>
          <p:nvPr/>
        </p:nvSpPr>
        <p:spPr>
          <a:xfrm>
            <a:off x="7880470" y="299031"/>
            <a:ext cx="38830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500" dirty="0"/>
              <a:t>Husovi při výsleších nebyla dána možnost vysvětlovat své myšlenky a nebyla připouštěna ani diskuse</a:t>
            </a:r>
          </a:p>
          <a:p>
            <a:pPr marL="342900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500" dirty="0"/>
              <a:t>za Husa se přimlouval král Václav i česká šlechta </a:t>
            </a:r>
          </a:p>
          <a:p>
            <a:pPr marL="342900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500" dirty="0"/>
              <a:t>Zikmund zrušil glejt, kterým DŘÍVE zaručoval Husovi bezpečnost </a:t>
            </a:r>
          </a:p>
          <a:p>
            <a:pPr marL="342900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500" dirty="0"/>
              <a:t>ODMÍTL ODVOLAT SVÉ NÁZORY A UČENÍ</a:t>
            </a:r>
          </a:p>
        </p:txBody>
      </p:sp>
    </p:spTree>
    <p:extLst>
      <p:ext uri="{BB962C8B-B14F-4D97-AF65-F5344CB8AC3E}">
        <p14:creationId xmlns:p14="http://schemas.microsoft.com/office/powerpoint/2010/main" val="39826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2EA1C-A9F9-4F7C-A6FB-143A68EE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KONCIL V KOSTNICI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264967-66F8-4290-AC65-FD9071455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KONCIL =  CÍRKEVNÍ SNĚM</a:t>
            </a:r>
          </a:p>
          <a:p>
            <a:r>
              <a:rPr lang="cs-CZ" dirty="0"/>
              <a:t>hlavním úkolem bylo vyřešit složitou situaci v církvi:</a:t>
            </a:r>
          </a:p>
          <a:p>
            <a:pPr marL="971550" lvl="1" indent="-514350">
              <a:buAutoNum type="arabicParenR"/>
            </a:pPr>
            <a:r>
              <a:rPr lang="cs-CZ" dirty="0"/>
              <a:t>odstranit stav, kdy existují 3 papeži, </a:t>
            </a:r>
          </a:p>
          <a:p>
            <a:pPr marL="971550" lvl="1" indent="-514350">
              <a:buAutoNum type="arabicParenR"/>
            </a:pPr>
            <a:r>
              <a:rPr lang="cs-CZ" dirty="0"/>
              <a:t>vypracovat církevní reformy, </a:t>
            </a:r>
          </a:p>
          <a:p>
            <a:pPr marL="971550" lvl="1" indent="-514350">
              <a:buAutoNum type="arabicParenR"/>
            </a:pPr>
            <a:r>
              <a:rPr lang="cs-CZ" dirty="0"/>
              <a:t>projednat a posoudit věroučné otázky (i Husův případ)</a:t>
            </a:r>
          </a:p>
        </p:txBody>
      </p:sp>
    </p:spTree>
    <p:extLst>
      <p:ext uri="{BB962C8B-B14F-4D97-AF65-F5344CB8AC3E}">
        <p14:creationId xmlns:p14="http://schemas.microsoft.com/office/powerpoint/2010/main" val="61171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15F9F-9A93-4F15-8DF2-818D62ADC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53" y="1237672"/>
            <a:ext cx="3234018" cy="2102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VIDEOOO </a:t>
            </a:r>
            <a:r>
              <a:rPr lang="en-US" sz="59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48966-D13A-46E7-9CAC-A88EA38C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53" y="3646925"/>
            <a:ext cx="3220917" cy="145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sz="2400" dirty="0">
                <a:hlinkClick r:id="rId2"/>
              </a:rPr>
              <a:t>Jan Hus - ČT </a:t>
            </a:r>
            <a:r>
              <a:rPr lang="cs-CZ" sz="2400" dirty="0" err="1">
                <a:hlinkClick r:id="rId2"/>
              </a:rPr>
              <a:t>edu</a:t>
            </a:r>
            <a:r>
              <a:rPr lang="cs-CZ" sz="2400" dirty="0">
                <a:hlinkClick r:id="rId2"/>
              </a:rPr>
              <a:t> - Česká televize (ceskatelevize.cz)</a:t>
            </a:r>
            <a:endParaRPr lang="en-US" sz="2400" kern="1200" dirty="0">
              <a:solidFill>
                <a:schemeClr val="tx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EF58AB-3D3C-473F-838E-1A0826E9B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251" y="1423019"/>
            <a:ext cx="6631341" cy="40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15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436</Words>
  <Application>Microsoft Office PowerPoint</Application>
  <PresentationFormat>Širokoúhlá obrazovka</PresentationFormat>
  <Paragraphs>59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Motiv Office</vt:lpstr>
      <vt:lpstr>JAN HUS</vt:lpstr>
      <vt:lpstr>KRITICI CÍRKVE</vt:lpstr>
      <vt:lpstr>SLOŽENÍ OBYVATELSTVA</vt:lpstr>
      <vt:lpstr>PROBLÉMY SPOLEČNOSTI</vt:lpstr>
      <vt:lpstr>JAN HUS  (1371 – 1415)</vt:lpstr>
      <vt:lpstr>JAN HUS  (1371 – 1415)</vt:lpstr>
      <vt:lpstr>KONCIL V KOSTNICI</vt:lpstr>
      <vt:lpstr>VIDEOOO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HUS</dc:title>
  <dc:creator>Havlátová, Kateřina</dc:creator>
  <cp:lastModifiedBy>Havlátová, Kateřina</cp:lastModifiedBy>
  <cp:revision>1</cp:revision>
  <dcterms:created xsi:type="dcterms:W3CDTF">2023-02-27T13:12:57Z</dcterms:created>
  <dcterms:modified xsi:type="dcterms:W3CDTF">2023-03-01T09:05:43Z</dcterms:modified>
</cp:coreProperties>
</file>