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42F78-D9E9-4147-828A-76E11D44ABB1}" v="159" dt="2025-02-24T18:42:07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A0E42F78-D9E9-4147-828A-76E11D44ABB1}"/>
    <pc:docChg chg="undo custSel addSld modSld addMainMaster">
      <pc:chgData name="Havlátová, Kateřina" userId="ac01f4b1-21d4-4382-b6da-1ecbf5dd29b2" providerId="ADAL" clId="{A0E42F78-D9E9-4147-828A-76E11D44ABB1}" dt="2025-02-24T18:58:20.642" v="613" actId="20577"/>
      <pc:docMkLst>
        <pc:docMk/>
      </pc:docMkLst>
      <pc:sldChg chg="addSp delSp modSp new mod modAnim">
        <pc:chgData name="Havlátová, Kateřina" userId="ac01f4b1-21d4-4382-b6da-1ecbf5dd29b2" providerId="ADAL" clId="{A0E42F78-D9E9-4147-828A-76E11D44ABB1}" dt="2025-02-24T18:42:07.266" v="609"/>
        <pc:sldMkLst>
          <pc:docMk/>
          <pc:sldMk cId="2361789046" sldId="260"/>
        </pc:sldMkLst>
        <pc:spChg chg="mod">
          <ac:chgData name="Havlátová, Kateřina" userId="ac01f4b1-21d4-4382-b6da-1ecbf5dd29b2" providerId="ADAL" clId="{A0E42F78-D9E9-4147-828A-76E11D44ABB1}" dt="2025-02-24T18:06:58.464" v="155" actId="1076"/>
          <ac:spMkLst>
            <pc:docMk/>
            <pc:sldMk cId="2361789046" sldId="260"/>
            <ac:spMk id="2" creationId="{DE0A85EF-76D4-80B5-5047-02AF0EE58186}"/>
          </ac:spMkLst>
        </pc:spChg>
        <pc:spChg chg="del">
          <ac:chgData name="Havlátová, Kateřina" userId="ac01f4b1-21d4-4382-b6da-1ecbf5dd29b2" providerId="ADAL" clId="{A0E42F78-D9E9-4147-828A-76E11D44ABB1}" dt="2025-02-24T18:01:57.610" v="1" actId="478"/>
          <ac:spMkLst>
            <pc:docMk/>
            <pc:sldMk cId="2361789046" sldId="260"/>
            <ac:spMk id="3" creationId="{69A307EA-0E10-4846-8615-7B730297F2EB}"/>
          </ac:spMkLst>
        </pc:spChg>
        <pc:spChg chg="add mod ord">
          <ac:chgData name="Havlátová, Kateřina" userId="ac01f4b1-21d4-4382-b6da-1ecbf5dd29b2" providerId="ADAL" clId="{A0E42F78-D9E9-4147-828A-76E11D44ABB1}" dt="2025-02-24T18:07:42.422" v="162" actId="1076"/>
          <ac:spMkLst>
            <pc:docMk/>
            <pc:sldMk cId="2361789046" sldId="260"/>
            <ac:spMk id="5" creationId="{700F57D8-104E-39ED-AC14-E810B10B8C8B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6" creationId="{7EF85A67-6E51-8455-5A37-81280B4DDB71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7" creationId="{4C395459-02A2-3D59-6A08-F82E3E3AE181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8" creationId="{2CBB94D4-8D69-18AA-FDE3-4055022C7D45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9" creationId="{E84B981C-CBF1-CE89-BC58-D3371FBEE152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10" creationId="{6FA0E5A1-E713-6AA8-0169-882648694552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11" creationId="{CAEFC40C-E1B1-980C-28AB-D8DF74086B4F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12" creationId="{E39CF81A-381D-C813-1533-167288B2BAD4}"/>
          </ac:spMkLst>
        </pc:spChg>
        <pc:spChg chg="add mod ord">
          <ac:chgData name="Havlátová, Kateřina" userId="ac01f4b1-21d4-4382-b6da-1ecbf5dd29b2" providerId="ADAL" clId="{A0E42F78-D9E9-4147-828A-76E11D44ABB1}" dt="2025-02-24T18:07:44.399" v="163" actId="1076"/>
          <ac:spMkLst>
            <pc:docMk/>
            <pc:sldMk cId="2361789046" sldId="260"/>
            <ac:spMk id="13" creationId="{5EE5D126-54C5-9B33-7174-DFE8B66E02FD}"/>
          </ac:spMkLst>
        </pc:spChg>
        <pc:spChg chg="add mod ord">
          <ac:chgData name="Havlátová, Kateřina" userId="ac01f4b1-21d4-4382-b6da-1ecbf5dd29b2" providerId="ADAL" clId="{A0E42F78-D9E9-4147-828A-76E11D44ABB1}" dt="2025-02-24T18:07:46.781" v="164" actId="1076"/>
          <ac:spMkLst>
            <pc:docMk/>
            <pc:sldMk cId="2361789046" sldId="260"/>
            <ac:spMk id="14" creationId="{36327BAC-9B0E-809E-8D8C-5B9052F88488}"/>
          </ac:spMkLst>
        </pc:spChg>
        <pc:spChg chg="add mod ord">
          <ac:chgData name="Havlátová, Kateřina" userId="ac01f4b1-21d4-4382-b6da-1ecbf5dd29b2" providerId="ADAL" clId="{A0E42F78-D9E9-4147-828A-76E11D44ABB1}" dt="2025-02-24T18:07:48.990" v="165" actId="1076"/>
          <ac:spMkLst>
            <pc:docMk/>
            <pc:sldMk cId="2361789046" sldId="260"/>
            <ac:spMk id="15" creationId="{2A964B42-5838-9BE1-8E32-4D689D4307A7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16" creationId="{B97A4563-A5DD-77E3-415B-79C622BE03B8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17" creationId="{92EE9D71-545C-ED8B-AEEE-FE291F86BC40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18" creationId="{FAF65EAD-A431-18E5-4F7E-0421764F4F34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19" creationId="{3363F063-1ED8-B4AF-B35C-FF8F6FF0958E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20" creationId="{B20E9EFD-3E37-1D47-3D53-4A759539D449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21" creationId="{B2D5E7D8-E7B6-01A3-F60E-EF6F5133CB5D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22" creationId="{FDD8ABC2-1566-7756-65E3-92EE528E3BA7}"/>
          </ac:spMkLst>
        </pc:spChg>
        <pc:spChg chg="add mod">
          <ac:chgData name="Havlátová, Kateřina" userId="ac01f4b1-21d4-4382-b6da-1ecbf5dd29b2" providerId="ADAL" clId="{A0E42F78-D9E9-4147-828A-76E11D44ABB1}" dt="2025-02-24T18:07:03.895" v="156" actId="1076"/>
          <ac:spMkLst>
            <pc:docMk/>
            <pc:sldMk cId="2361789046" sldId="260"/>
            <ac:spMk id="23" creationId="{FC6D7E17-100B-0A75-34C5-821ABA7CA5B9}"/>
          </ac:spMkLst>
        </pc:spChg>
        <pc:spChg chg="add mod">
          <ac:chgData name="Havlátová, Kateřina" userId="ac01f4b1-21d4-4382-b6da-1ecbf5dd29b2" providerId="ADAL" clId="{A0E42F78-D9E9-4147-828A-76E11D44ABB1}" dt="2025-02-24T18:08:10.914" v="168" actId="1076"/>
          <ac:spMkLst>
            <pc:docMk/>
            <pc:sldMk cId="2361789046" sldId="260"/>
            <ac:spMk id="25" creationId="{33CAA255-18AE-F38C-C9F8-AE74BD395346}"/>
          </ac:spMkLst>
        </pc:spChg>
        <pc:spChg chg="add mod">
          <ac:chgData name="Havlátová, Kateřina" userId="ac01f4b1-21d4-4382-b6da-1ecbf5dd29b2" providerId="ADAL" clId="{A0E42F78-D9E9-4147-828A-76E11D44ABB1}" dt="2025-02-24T18:08:12.997" v="169" actId="1076"/>
          <ac:spMkLst>
            <pc:docMk/>
            <pc:sldMk cId="2361789046" sldId="260"/>
            <ac:spMk id="26" creationId="{6E3E8157-C465-A8B0-71B4-A7EDE8662F43}"/>
          </ac:spMkLst>
        </pc:spChg>
        <pc:spChg chg="add mod">
          <ac:chgData name="Havlátová, Kateřina" userId="ac01f4b1-21d4-4382-b6da-1ecbf5dd29b2" providerId="ADAL" clId="{A0E42F78-D9E9-4147-828A-76E11D44ABB1}" dt="2025-02-24T18:08:14.906" v="170" actId="1076"/>
          <ac:spMkLst>
            <pc:docMk/>
            <pc:sldMk cId="2361789046" sldId="260"/>
            <ac:spMk id="27" creationId="{7FDE71CC-8C47-9EF5-B2B6-4A2EECEF2630}"/>
          </ac:spMkLst>
        </pc:spChg>
        <pc:spChg chg="add mod">
          <ac:chgData name="Havlátová, Kateřina" userId="ac01f4b1-21d4-4382-b6da-1ecbf5dd29b2" providerId="ADAL" clId="{A0E42F78-D9E9-4147-828A-76E11D44ABB1}" dt="2025-02-24T18:08:16.872" v="171" actId="1076"/>
          <ac:spMkLst>
            <pc:docMk/>
            <pc:sldMk cId="2361789046" sldId="260"/>
            <ac:spMk id="28" creationId="{F0EDCB55-656D-04D3-83D5-0D896CFC4822}"/>
          </ac:spMkLst>
        </pc:spChg>
        <pc:picChg chg="add mod">
          <ac:chgData name="Havlátová, Kateřina" userId="ac01f4b1-21d4-4382-b6da-1ecbf5dd29b2" providerId="ADAL" clId="{A0E42F78-D9E9-4147-828A-76E11D44ABB1}" dt="2025-02-24T18:07:03.895" v="156" actId="1076"/>
          <ac:picMkLst>
            <pc:docMk/>
            <pc:sldMk cId="2361789046" sldId="260"/>
            <ac:picMk id="4" creationId="{F46E93BC-B6E2-71E2-2602-C8223EE3E043}"/>
          </ac:picMkLst>
        </pc:picChg>
        <pc:picChg chg="add mod">
          <ac:chgData name="Havlátová, Kateřina" userId="ac01f4b1-21d4-4382-b6da-1ecbf5dd29b2" providerId="ADAL" clId="{A0E42F78-D9E9-4147-828A-76E11D44ABB1}" dt="2025-02-24T18:07:17.708" v="159" actId="14100"/>
          <ac:picMkLst>
            <pc:docMk/>
            <pc:sldMk cId="2361789046" sldId="260"/>
            <ac:picMk id="24" creationId="{AC925A05-3D2B-1527-6C40-7B685631C71A}"/>
          </ac:picMkLst>
        </pc:picChg>
      </pc:sldChg>
      <pc:sldChg chg="addSp delSp modSp new mod modAnim">
        <pc:chgData name="Havlátová, Kateřina" userId="ac01f4b1-21d4-4382-b6da-1ecbf5dd29b2" providerId="ADAL" clId="{A0E42F78-D9E9-4147-828A-76E11D44ABB1}" dt="2025-02-24T18:40:24.114" v="575"/>
        <pc:sldMkLst>
          <pc:docMk/>
          <pc:sldMk cId="1151524678" sldId="261"/>
        </pc:sldMkLst>
        <pc:spChg chg="del">
          <ac:chgData name="Havlátová, Kateřina" userId="ac01f4b1-21d4-4382-b6da-1ecbf5dd29b2" providerId="ADAL" clId="{A0E42F78-D9E9-4147-828A-76E11D44ABB1}" dt="2025-02-24T18:15:34.737" v="173" actId="478"/>
          <ac:spMkLst>
            <pc:docMk/>
            <pc:sldMk cId="1151524678" sldId="261"/>
            <ac:spMk id="2" creationId="{3B0EB0B0-A2FE-C7D4-047C-AFD293A6C0C7}"/>
          </ac:spMkLst>
        </pc:spChg>
        <pc:spChg chg="del">
          <ac:chgData name="Havlátová, Kateřina" userId="ac01f4b1-21d4-4382-b6da-1ecbf5dd29b2" providerId="ADAL" clId="{A0E42F78-D9E9-4147-828A-76E11D44ABB1}" dt="2025-02-24T18:15:34.737" v="173" actId="478"/>
          <ac:spMkLst>
            <pc:docMk/>
            <pc:sldMk cId="1151524678" sldId="261"/>
            <ac:spMk id="3" creationId="{A9545A66-0883-5552-87C5-91F0A19585AB}"/>
          </ac:spMkLst>
        </pc:spChg>
        <pc:spChg chg="add mod">
          <ac:chgData name="Havlátová, Kateřina" userId="ac01f4b1-21d4-4382-b6da-1ecbf5dd29b2" providerId="ADAL" clId="{A0E42F78-D9E9-4147-828A-76E11D44ABB1}" dt="2025-02-24T18:16:18.393" v="193" actId="14100"/>
          <ac:spMkLst>
            <pc:docMk/>
            <pc:sldMk cId="1151524678" sldId="261"/>
            <ac:spMk id="4" creationId="{13B79945-F7A8-05C6-9997-1BF73E7EBF3B}"/>
          </ac:spMkLst>
        </pc:spChg>
        <pc:spChg chg="add">
          <ac:chgData name="Havlátová, Kateřina" userId="ac01f4b1-21d4-4382-b6da-1ecbf5dd29b2" providerId="ADAL" clId="{A0E42F78-D9E9-4147-828A-76E11D44ABB1}" dt="2025-02-24T18:15:38.310" v="174"/>
          <ac:spMkLst>
            <pc:docMk/>
            <pc:sldMk cId="1151524678" sldId="261"/>
            <ac:spMk id="5" creationId="{B052631C-F67B-1607-0735-C2EBFAB0FF5E}"/>
          </ac:spMkLst>
        </pc:spChg>
        <pc:spChg chg="add mod">
          <ac:chgData name="Havlátová, Kateřina" userId="ac01f4b1-21d4-4382-b6da-1ecbf5dd29b2" providerId="ADAL" clId="{A0E42F78-D9E9-4147-828A-76E11D44ABB1}" dt="2025-02-24T18:16:10.212" v="190" actId="14100"/>
          <ac:spMkLst>
            <pc:docMk/>
            <pc:sldMk cId="1151524678" sldId="261"/>
            <ac:spMk id="6" creationId="{9157E77E-0583-76C4-55E9-8B09F7F604AB}"/>
          </ac:spMkLst>
        </pc:spChg>
        <pc:spChg chg="add">
          <ac:chgData name="Havlátová, Kateřina" userId="ac01f4b1-21d4-4382-b6da-1ecbf5dd29b2" providerId="ADAL" clId="{A0E42F78-D9E9-4147-828A-76E11D44ABB1}" dt="2025-02-24T18:15:38.310" v="174"/>
          <ac:spMkLst>
            <pc:docMk/>
            <pc:sldMk cId="1151524678" sldId="261"/>
            <ac:spMk id="7" creationId="{D78CF2EC-8EB3-B568-A6B3-A64347F199DB}"/>
          </ac:spMkLst>
        </pc:spChg>
        <pc:spChg chg="add">
          <ac:chgData name="Havlátová, Kateřina" userId="ac01f4b1-21d4-4382-b6da-1ecbf5dd29b2" providerId="ADAL" clId="{A0E42F78-D9E9-4147-828A-76E11D44ABB1}" dt="2025-02-24T18:15:38.310" v="174"/>
          <ac:spMkLst>
            <pc:docMk/>
            <pc:sldMk cId="1151524678" sldId="261"/>
            <ac:spMk id="8" creationId="{7D574E62-DA1D-862B-21AB-402709808CB8}"/>
          </ac:spMkLst>
        </pc:spChg>
        <pc:spChg chg="add">
          <ac:chgData name="Havlátová, Kateřina" userId="ac01f4b1-21d4-4382-b6da-1ecbf5dd29b2" providerId="ADAL" clId="{A0E42F78-D9E9-4147-828A-76E11D44ABB1}" dt="2025-02-24T18:15:38.310" v="174"/>
          <ac:spMkLst>
            <pc:docMk/>
            <pc:sldMk cId="1151524678" sldId="261"/>
            <ac:spMk id="9" creationId="{FD39DDAD-AA65-D618-97AD-685EB955656D}"/>
          </ac:spMkLst>
        </pc:spChg>
        <pc:spChg chg="add">
          <ac:chgData name="Havlátová, Kateřina" userId="ac01f4b1-21d4-4382-b6da-1ecbf5dd29b2" providerId="ADAL" clId="{A0E42F78-D9E9-4147-828A-76E11D44ABB1}" dt="2025-02-24T18:15:38.310" v="174"/>
          <ac:spMkLst>
            <pc:docMk/>
            <pc:sldMk cId="1151524678" sldId="261"/>
            <ac:spMk id="10" creationId="{B5C958AD-5087-7760-7689-A46456BF509F}"/>
          </ac:spMkLst>
        </pc:spChg>
        <pc:spChg chg="add mod">
          <ac:chgData name="Havlátová, Kateřina" userId="ac01f4b1-21d4-4382-b6da-1ecbf5dd29b2" providerId="ADAL" clId="{A0E42F78-D9E9-4147-828A-76E11D44ABB1}" dt="2025-02-24T18:16:44.580" v="202" actId="207"/>
          <ac:spMkLst>
            <pc:docMk/>
            <pc:sldMk cId="1151524678" sldId="261"/>
            <ac:spMk id="11" creationId="{05B3265F-522C-9E98-C63E-A5C0E39A500A}"/>
          </ac:spMkLst>
        </pc:spChg>
        <pc:spChg chg="add mod">
          <ac:chgData name="Havlátová, Kateřina" userId="ac01f4b1-21d4-4382-b6da-1ecbf5dd29b2" providerId="ADAL" clId="{A0E42F78-D9E9-4147-828A-76E11D44ABB1}" dt="2025-02-24T18:19:08.804" v="291" actId="20577"/>
          <ac:spMkLst>
            <pc:docMk/>
            <pc:sldMk cId="1151524678" sldId="261"/>
            <ac:spMk id="12" creationId="{79E18996-0722-E6F0-BB12-7EA74B4A06D6}"/>
          </ac:spMkLst>
        </pc:spChg>
        <pc:spChg chg="add mod">
          <ac:chgData name="Havlátová, Kateřina" userId="ac01f4b1-21d4-4382-b6da-1ecbf5dd29b2" providerId="ADAL" clId="{A0E42F78-D9E9-4147-828A-76E11D44ABB1}" dt="2025-02-24T18:18:45.088" v="288" actId="20577"/>
          <ac:spMkLst>
            <pc:docMk/>
            <pc:sldMk cId="1151524678" sldId="261"/>
            <ac:spMk id="13" creationId="{DB1318B1-D999-FBE6-A1A4-BD3B0FAA3C44}"/>
          </ac:spMkLst>
        </pc:spChg>
        <pc:spChg chg="add mod">
          <ac:chgData name="Havlátová, Kateřina" userId="ac01f4b1-21d4-4382-b6da-1ecbf5dd29b2" providerId="ADAL" clId="{A0E42F78-D9E9-4147-828A-76E11D44ABB1}" dt="2025-02-24T18:29:48.117" v="432" actId="20577"/>
          <ac:spMkLst>
            <pc:docMk/>
            <pc:sldMk cId="1151524678" sldId="261"/>
            <ac:spMk id="14" creationId="{75860B76-7B64-5340-9F2F-C3C0B6610047}"/>
          </ac:spMkLst>
        </pc:spChg>
        <pc:spChg chg="add mod">
          <ac:chgData name="Havlátová, Kateřina" userId="ac01f4b1-21d4-4382-b6da-1ecbf5dd29b2" providerId="ADAL" clId="{A0E42F78-D9E9-4147-828A-76E11D44ABB1}" dt="2025-02-24T18:39:14.518" v="553" actId="1076"/>
          <ac:spMkLst>
            <pc:docMk/>
            <pc:sldMk cId="1151524678" sldId="261"/>
            <ac:spMk id="15" creationId="{AC52A9A9-5CFC-A209-6626-5DE45403DE58}"/>
          </ac:spMkLst>
        </pc:spChg>
        <pc:spChg chg="add mod">
          <ac:chgData name="Havlátová, Kateřina" userId="ac01f4b1-21d4-4382-b6da-1ecbf5dd29b2" providerId="ADAL" clId="{A0E42F78-D9E9-4147-828A-76E11D44ABB1}" dt="2025-02-24T18:40:06.888" v="571" actId="404"/>
          <ac:spMkLst>
            <pc:docMk/>
            <pc:sldMk cId="1151524678" sldId="261"/>
            <ac:spMk id="16" creationId="{9AECC1F4-1AE8-E7E2-09A3-DB63D079DD84}"/>
          </ac:spMkLst>
        </pc:spChg>
        <pc:spChg chg="add mod">
          <ac:chgData name="Havlátová, Kateřina" userId="ac01f4b1-21d4-4382-b6da-1ecbf5dd29b2" providerId="ADAL" clId="{A0E42F78-D9E9-4147-828A-76E11D44ABB1}" dt="2025-02-24T18:34:41.856" v="497" actId="1076"/>
          <ac:spMkLst>
            <pc:docMk/>
            <pc:sldMk cId="1151524678" sldId="261"/>
            <ac:spMk id="17" creationId="{7986543C-60D3-2EDB-33E2-44C3D2B7A248}"/>
          </ac:spMkLst>
        </pc:spChg>
        <pc:spChg chg="add mod">
          <ac:chgData name="Havlátová, Kateřina" userId="ac01f4b1-21d4-4382-b6da-1ecbf5dd29b2" providerId="ADAL" clId="{A0E42F78-D9E9-4147-828A-76E11D44ABB1}" dt="2025-02-24T18:35:55.484" v="521" actId="404"/>
          <ac:spMkLst>
            <pc:docMk/>
            <pc:sldMk cId="1151524678" sldId="261"/>
            <ac:spMk id="18" creationId="{03324F0C-414F-8A2D-C456-6E14649485AB}"/>
          </ac:spMkLst>
        </pc:spChg>
        <pc:spChg chg="add mod">
          <ac:chgData name="Havlátová, Kateřina" userId="ac01f4b1-21d4-4382-b6da-1ecbf5dd29b2" providerId="ADAL" clId="{A0E42F78-D9E9-4147-828A-76E11D44ABB1}" dt="2025-02-24T18:37:14.615" v="536" actId="403"/>
          <ac:spMkLst>
            <pc:docMk/>
            <pc:sldMk cId="1151524678" sldId="261"/>
            <ac:spMk id="19" creationId="{01F0C368-4235-2741-3FFD-031C1E097580}"/>
          </ac:spMkLst>
        </pc:spChg>
        <pc:spChg chg="add mod">
          <ac:chgData name="Havlátová, Kateřina" userId="ac01f4b1-21d4-4382-b6da-1ecbf5dd29b2" providerId="ADAL" clId="{A0E42F78-D9E9-4147-828A-76E11D44ABB1}" dt="2025-02-24T18:38:52.647" v="550" actId="403"/>
          <ac:spMkLst>
            <pc:docMk/>
            <pc:sldMk cId="1151524678" sldId="261"/>
            <ac:spMk id="20" creationId="{AA27D653-0E59-B75E-5897-50653EF189C9}"/>
          </ac:spMkLst>
        </pc:spChg>
        <pc:spChg chg="add mod">
          <ac:chgData name="Havlátová, Kateřina" userId="ac01f4b1-21d4-4382-b6da-1ecbf5dd29b2" providerId="ADAL" clId="{A0E42F78-D9E9-4147-828A-76E11D44ABB1}" dt="2025-02-24T18:39:20.480" v="560" actId="20577"/>
          <ac:spMkLst>
            <pc:docMk/>
            <pc:sldMk cId="1151524678" sldId="261"/>
            <ac:spMk id="21" creationId="{9CF461F9-51E8-109A-9138-9E69A7E47B77}"/>
          </ac:spMkLst>
        </pc:spChg>
        <pc:picChg chg="add mod">
          <ac:chgData name="Havlátová, Kateřina" userId="ac01f4b1-21d4-4382-b6da-1ecbf5dd29b2" providerId="ADAL" clId="{A0E42F78-D9E9-4147-828A-76E11D44ABB1}" dt="2025-02-24T18:16:28.823" v="198" actId="1076"/>
          <ac:picMkLst>
            <pc:docMk/>
            <pc:sldMk cId="1151524678" sldId="261"/>
            <ac:picMk id="2049" creationId="{1A618498-8AD3-192D-A154-3295D7F26DF4}"/>
          </ac:picMkLst>
        </pc:picChg>
        <pc:picChg chg="add del">
          <ac:chgData name="Havlátová, Kateřina" userId="ac01f4b1-21d4-4382-b6da-1ecbf5dd29b2" providerId="ADAL" clId="{A0E42F78-D9E9-4147-828A-76E11D44ABB1}" dt="2025-02-24T18:15:41.302" v="175" actId="478"/>
          <ac:picMkLst>
            <pc:docMk/>
            <pc:sldMk cId="1151524678" sldId="261"/>
            <ac:picMk id="2052" creationId="{ED81407C-16F8-009E-3C9D-D65F621AF695}"/>
          </ac:picMkLst>
        </pc:picChg>
      </pc:sldChg>
      <pc:sldChg chg="addSp delSp modSp new mod modAnim">
        <pc:chgData name="Havlátová, Kateřina" userId="ac01f4b1-21d4-4382-b6da-1ecbf5dd29b2" providerId="ADAL" clId="{A0E42F78-D9E9-4147-828A-76E11D44ABB1}" dt="2025-02-24T18:28:50.897" v="402"/>
        <pc:sldMkLst>
          <pc:docMk/>
          <pc:sldMk cId="894647371" sldId="262"/>
        </pc:sldMkLst>
        <pc:spChg chg="del">
          <ac:chgData name="Havlátová, Kateřina" userId="ac01f4b1-21d4-4382-b6da-1ecbf5dd29b2" providerId="ADAL" clId="{A0E42F78-D9E9-4147-828A-76E11D44ABB1}" dt="2025-02-24T18:21:05.144" v="294" actId="478"/>
          <ac:spMkLst>
            <pc:docMk/>
            <pc:sldMk cId="894647371" sldId="262"/>
            <ac:spMk id="2" creationId="{A1DBA50C-3D0F-81EF-B80A-A0903DB2090D}"/>
          </ac:spMkLst>
        </pc:spChg>
        <pc:spChg chg="del">
          <ac:chgData name="Havlátová, Kateřina" userId="ac01f4b1-21d4-4382-b6da-1ecbf5dd29b2" providerId="ADAL" clId="{A0E42F78-D9E9-4147-828A-76E11D44ABB1}" dt="2025-02-24T18:21:00.561" v="293" actId="478"/>
          <ac:spMkLst>
            <pc:docMk/>
            <pc:sldMk cId="894647371" sldId="262"/>
            <ac:spMk id="3" creationId="{AEFDEA88-4749-B48E-0CF6-4A6CABA083E6}"/>
          </ac:spMkLst>
        </pc:spChg>
        <pc:spChg chg="add mod">
          <ac:chgData name="Havlátová, Kateřina" userId="ac01f4b1-21d4-4382-b6da-1ecbf5dd29b2" providerId="ADAL" clId="{A0E42F78-D9E9-4147-828A-76E11D44ABB1}" dt="2025-02-24T18:21:44.227" v="309" actId="122"/>
          <ac:spMkLst>
            <pc:docMk/>
            <pc:sldMk cId="894647371" sldId="262"/>
            <ac:spMk id="4" creationId="{F5A04604-94B0-4E3B-962D-25F74636CA11}"/>
          </ac:spMkLst>
        </pc:spChg>
        <pc:spChg chg="add del">
          <ac:chgData name="Havlátová, Kateřina" userId="ac01f4b1-21d4-4382-b6da-1ecbf5dd29b2" providerId="ADAL" clId="{A0E42F78-D9E9-4147-828A-76E11D44ABB1}" dt="2025-02-24T18:21:10.910" v="296" actId="478"/>
          <ac:spMkLst>
            <pc:docMk/>
            <pc:sldMk cId="894647371" sldId="262"/>
            <ac:spMk id="5" creationId="{67D31A2C-C458-1423-FC04-F6AAA518B1E0}"/>
          </ac:spMkLst>
        </pc:spChg>
        <pc:spChg chg="add mod">
          <ac:chgData name="Havlátová, Kateřina" userId="ac01f4b1-21d4-4382-b6da-1ecbf5dd29b2" providerId="ADAL" clId="{A0E42F78-D9E9-4147-828A-76E11D44ABB1}" dt="2025-02-24T18:23:43.980" v="317" actId="1582"/>
          <ac:spMkLst>
            <pc:docMk/>
            <pc:sldMk cId="894647371" sldId="262"/>
            <ac:spMk id="6" creationId="{50448EEF-7DE4-3535-FE30-063F20987F74}"/>
          </ac:spMkLst>
        </pc:spChg>
        <pc:spChg chg="add mod">
          <ac:chgData name="Havlátová, Kateřina" userId="ac01f4b1-21d4-4382-b6da-1ecbf5dd29b2" providerId="ADAL" clId="{A0E42F78-D9E9-4147-828A-76E11D44ABB1}" dt="2025-02-24T18:23:52.516" v="319" actId="1076"/>
          <ac:spMkLst>
            <pc:docMk/>
            <pc:sldMk cId="894647371" sldId="262"/>
            <ac:spMk id="7" creationId="{C9EDD066-B793-DA99-258F-4F5FB7D30B53}"/>
          </ac:spMkLst>
        </pc:spChg>
        <pc:spChg chg="add mod">
          <ac:chgData name="Havlátová, Kateřina" userId="ac01f4b1-21d4-4382-b6da-1ecbf5dd29b2" providerId="ADAL" clId="{A0E42F78-D9E9-4147-828A-76E11D44ABB1}" dt="2025-02-24T18:24:01.287" v="321" actId="1076"/>
          <ac:spMkLst>
            <pc:docMk/>
            <pc:sldMk cId="894647371" sldId="262"/>
            <ac:spMk id="8" creationId="{98A38947-9595-C804-0B78-E966E230941F}"/>
          </ac:spMkLst>
        </pc:spChg>
        <pc:spChg chg="add mod">
          <ac:chgData name="Havlátová, Kateřina" userId="ac01f4b1-21d4-4382-b6da-1ecbf5dd29b2" providerId="ADAL" clId="{A0E42F78-D9E9-4147-828A-76E11D44ABB1}" dt="2025-02-24T18:24:25.568" v="323" actId="1076"/>
          <ac:spMkLst>
            <pc:docMk/>
            <pc:sldMk cId="894647371" sldId="262"/>
            <ac:spMk id="9" creationId="{64060C97-AF7E-53B9-8E49-63546FE2733C}"/>
          </ac:spMkLst>
        </pc:spChg>
        <pc:spChg chg="add mod">
          <ac:chgData name="Havlátová, Kateřina" userId="ac01f4b1-21d4-4382-b6da-1ecbf5dd29b2" providerId="ADAL" clId="{A0E42F78-D9E9-4147-828A-76E11D44ABB1}" dt="2025-02-24T18:26:15.621" v="391" actId="1076"/>
          <ac:spMkLst>
            <pc:docMk/>
            <pc:sldMk cId="894647371" sldId="262"/>
            <ac:spMk id="10" creationId="{78659691-C838-CC81-AD6B-0FB97D7435DE}"/>
          </ac:spMkLst>
        </pc:spChg>
        <pc:spChg chg="add mod">
          <ac:chgData name="Havlátová, Kateřina" userId="ac01f4b1-21d4-4382-b6da-1ecbf5dd29b2" providerId="ADAL" clId="{A0E42F78-D9E9-4147-828A-76E11D44ABB1}" dt="2025-02-24T18:26:18.652" v="392" actId="1076"/>
          <ac:spMkLst>
            <pc:docMk/>
            <pc:sldMk cId="894647371" sldId="262"/>
            <ac:spMk id="11" creationId="{3B745E13-7A49-4B99-B38E-5AD745423C9F}"/>
          </ac:spMkLst>
        </pc:spChg>
        <pc:spChg chg="add mod">
          <ac:chgData name="Havlátová, Kateřina" userId="ac01f4b1-21d4-4382-b6da-1ecbf5dd29b2" providerId="ADAL" clId="{A0E42F78-D9E9-4147-828A-76E11D44ABB1}" dt="2025-02-24T18:25:37.059" v="369" actId="1076"/>
          <ac:spMkLst>
            <pc:docMk/>
            <pc:sldMk cId="894647371" sldId="262"/>
            <ac:spMk id="12" creationId="{9C32BE70-387C-CBCB-8B3C-8F2A114BA69E}"/>
          </ac:spMkLst>
        </pc:spChg>
        <pc:spChg chg="add mod">
          <ac:chgData name="Havlátová, Kateřina" userId="ac01f4b1-21d4-4382-b6da-1ecbf5dd29b2" providerId="ADAL" clId="{A0E42F78-D9E9-4147-828A-76E11D44ABB1}" dt="2025-02-24T18:25:50.058" v="390" actId="20577"/>
          <ac:spMkLst>
            <pc:docMk/>
            <pc:sldMk cId="894647371" sldId="262"/>
            <ac:spMk id="13" creationId="{DAA6775D-CF31-7D39-63C9-92365F12C6A4}"/>
          </ac:spMkLst>
        </pc:spChg>
        <pc:picChg chg="add mod">
          <ac:chgData name="Havlátová, Kateřina" userId="ac01f4b1-21d4-4382-b6da-1ecbf5dd29b2" providerId="ADAL" clId="{A0E42F78-D9E9-4147-828A-76E11D44ABB1}" dt="2025-02-24T18:21:53.212" v="312" actId="1076"/>
          <ac:picMkLst>
            <pc:docMk/>
            <pc:sldMk cId="894647371" sldId="262"/>
            <ac:picMk id="3073" creationId="{4E5A42A2-7313-EB1D-3602-205190E70176}"/>
          </ac:picMkLst>
        </pc:picChg>
      </pc:sldChg>
      <pc:sldChg chg="modSp add mod">
        <pc:chgData name="Havlátová, Kateřina" userId="ac01f4b1-21d4-4382-b6da-1ecbf5dd29b2" providerId="ADAL" clId="{A0E42F78-D9E9-4147-828A-76E11D44ABB1}" dt="2025-02-24T18:58:20.642" v="613" actId="20577"/>
        <pc:sldMkLst>
          <pc:docMk/>
          <pc:sldMk cId="2198877185" sldId="263"/>
        </pc:sldMkLst>
        <pc:spChg chg="mod">
          <ac:chgData name="Havlátová, Kateřina" userId="ac01f4b1-21d4-4382-b6da-1ecbf5dd29b2" providerId="ADAL" clId="{A0E42F78-D9E9-4147-828A-76E11D44ABB1}" dt="2025-02-24T18:58:20.642" v="613" actId="20577"/>
          <ac:spMkLst>
            <pc:docMk/>
            <pc:sldMk cId="2198877185" sldId="263"/>
            <ac:spMk id="2" creationId="{FD1269D5-00FD-31DD-B48D-10261A1AC87B}"/>
          </ac:spMkLst>
        </pc:spChg>
        <pc:spChg chg="mod">
          <ac:chgData name="Havlátová, Kateřina" userId="ac01f4b1-21d4-4382-b6da-1ecbf5dd29b2" providerId="ADAL" clId="{A0E42F78-D9E9-4147-828A-76E11D44ABB1}" dt="2025-02-24T18:58:16.271" v="612"/>
          <ac:spMkLst>
            <pc:docMk/>
            <pc:sldMk cId="2198877185" sldId="263"/>
            <ac:spMk id="3" creationId="{D1907133-A134-A90F-CE87-C114A0B06E47}"/>
          </ac:spMkLst>
        </pc:spChg>
      </pc:sldChg>
      <pc:sldMasterChg chg="add addSldLayout">
        <pc:chgData name="Havlátová, Kateřina" userId="ac01f4b1-21d4-4382-b6da-1ecbf5dd29b2" providerId="ADAL" clId="{A0E42F78-D9E9-4147-828A-76E11D44ABB1}" dt="2025-02-24T18:58:12.931" v="610" actId="27028"/>
        <pc:sldMasterMkLst>
          <pc:docMk/>
          <pc:sldMasterMk cId="1719270" sldId="2147483710"/>
        </pc:sldMasterMkLst>
        <pc:sldLayoutChg chg="add">
          <pc:chgData name="Havlátová, Kateřina" userId="ac01f4b1-21d4-4382-b6da-1ecbf5dd29b2" providerId="ADAL" clId="{A0E42F78-D9E9-4147-828A-76E11D44ABB1}" dt="2025-02-24T18:58:12.931" v="610" actId="27028"/>
          <pc:sldLayoutMkLst>
            <pc:docMk/>
            <pc:sldMasterMk cId="1719270" sldId="2147483710"/>
            <pc:sldLayoutMk cId="2792270905" sldId="214748371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8AB39-5649-75E9-A674-42BAFD4D0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5EDCB1-FDB0-DCD6-84DF-C222A6E87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C58A6C-8A35-169C-A5A4-FEC4A3E7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260CD2-3CB8-1FE6-BE59-A23BA566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E72842-5D5A-F6B2-FF5C-E9AAAE15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20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53A1A-B1E8-A682-5EBF-5CB40338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2A457C-AEE4-80A8-0DBE-68F89CC81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50F823-3561-FD3F-DB90-6BF1EA9B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E0193B-BBAC-49C7-EE88-9DF3877E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BB4FCD-63BF-ADEB-A9B2-28AC1685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5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992877-AB82-21F1-FBEF-1FFE9D20D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27C279-1FFA-DBF7-B799-6A8D961DE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D959F6-7716-743D-9A4A-8F007DA3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32F460-4447-28C0-1505-317E507D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4F8160-F726-C3A1-6FA0-FAF770FB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6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88092-97A2-0319-FE98-C72BE84D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630C8E-5080-EC89-03B5-C842449F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98EC35-1581-5A0D-D6DC-21B01C4B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F80363-9E59-33C5-E652-14A63350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C4D09-1F8B-89ED-2F18-F4FDBD1A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09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CD80E-CB64-A3B3-2C90-14CBCA68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602CF-6D17-A737-6799-690071C0D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F374B-6770-1902-5CF3-4692597E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BB8284-20ED-E94C-C98E-D8FD417B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C6EF30-CB1C-4A88-BAF7-1AFECBD1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233A5-7DEB-B1A2-9BBC-79210A87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32F36A-225D-8C03-FABB-DE6F3F9E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D19AAB-2B85-A370-6932-97B45E22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2F7BA1-F734-E624-7AEB-72AF56B1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4A15D7-590E-61E7-E1FD-310EABA9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4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6A2CD-11C8-00CD-BC4B-DFC874C3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22EE0-89D9-E7F7-12E9-D74759B0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647AD3-8034-954E-595C-207B3101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B5822E-C555-8220-FCD6-7B3F394D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F4A5A7-C856-BBEC-6E30-B5320680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6EE70-482F-F591-57FD-E40AAF5E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8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2A13C-CE5D-C066-3F63-1EF0116D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19E61F-6CF7-EEF0-7992-A50A306E7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9879A1-6612-0A57-7002-0ACF54C3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148FCD-723D-EFB0-99A5-EA9BE00BA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39B653-C95C-9CD4-7A7D-2F0627CB3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623E2A-D786-6F01-3C88-AF5FC1E0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92954D-6530-4DE8-B40A-6A7FF1D0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F74012-5C89-6435-6A1C-E0EDBA3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2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9F960-257D-1B52-7BD9-0B2E8D2D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C405DD-7962-35C9-C80C-EE7781DC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1101F0-96D9-C67B-86EA-0F76E79E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A437C3-53B6-4A05-A35C-1C71363C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1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50F200-749A-E2BC-ADAF-5E30EDE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78A2AB-8DBA-570B-A103-9B987356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8923FF-6424-465C-79C9-215C34A2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2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FCA89-D091-92D7-5CCE-F07DF18B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482F2B-11DD-E677-E0CC-9A4883F7E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085747-574F-F2E9-B060-A3082289F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090916-D485-B96E-51F8-92B3A676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D11A4-E899-A534-280A-79607E33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AF1619-FE58-367E-61E7-62B7660B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2EE8D-E3A3-5CF0-A8F8-21A381A5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AE1D77-F8BF-4855-87FA-C5E513F56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7B1AC5-ED1B-2B5E-F231-D1ABA73FF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04994E-447D-A4DA-EA94-FA9E0162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6F35A8-6BDF-3731-EDAF-87EE2643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D40E5F-0B7F-606A-C045-0B4851EB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1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52275F-DD14-2A7D-5E35-15A3FCA4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B2DF0E-C73C-291B-EFB3-254893BA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B0E2EE-F8BB-3304-F6DE-42D3CD3DA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8E162E-003B-4804-A57B-EF0FA47797E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A7347E-E113-B919-0D21-38DA2338A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D4EC8-E7E7-D861-77E7-6E4F562D1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06F143-69B1-4345-AE2A-06D0A33CF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5CF8FA-FFA8-F771-F10D-496DE42C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69CA03-B890-B7A2-A8E4-04D8E9A9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7C7BF3-F3F4-D26B-E870-5BE0EF6DD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8C098-56D1-F9CE-B3FE-FF90E6273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BF6340-5683-7E26-BAC2-7757BCA64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cs/resource/87351870/2-sv%c4%9btov%c3%a1-v%c3%a1lka-da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u.ceskatelevize.cz/video/8050-likvidace-cikanskeho-tabora-v-osvetimi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4346FD-1B57-0948-4CB9-6E721BB9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000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BED823-BF79-7DFB-AD4A-5C95037C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cs-CZ" sz="50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HOLOCAUST</a:t>
            </a:r>
            <a:endParaRPr lang="cs-CZ" sz="5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906EE2-2E50-763C-4AE9-CC2B7697C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1127" y="5746071"/>
            <a:ext cx="4114801" cy="852260"/>
          </a:xfrm>
        </p:spPr>
        <p:txBody>
          <a:bodyPr anchor="ctr">
            <a:normAutofit/>
          </a:bodyPr>
          <a:lstStyle/>
          <a:p>
            <a:r>
              <a:rPr lang="cs-CZ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40. HODINA</a:t>
            </a:r>
            <a:endParaRPr lang="cs-CZ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62B14E-02DD-1CB6-8715-0E84B0BA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" r="-2" b="1064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581A36-6996-CA76-7ABA-72110CF6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62302">
            <a:off x="665602" y="4575766"/>
            <a:ext cx="5802269" cy="11873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PŘIŘAZOVAČKA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9ABEA-79CA-E770-B179-D4BA47D6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5" y="3931954"/>
            <a:ext cx="4017088" cy="665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2.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světová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válka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- data -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Spojte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odpovídající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7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42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9CDC88-772C-5B9A-D2BE-5E046021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HOLOCAUST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D5F5F3-EAC2-EE03-398F-8623ADF2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4" y="2548645"/>
            <a:ext cx="5911031" cy="4221805"/>
          </a:xfrm>
        </p:spPr>
        <p:txBody>
          <a:bodyPr anchor="ctr">
            <a:noAutofit/>
          </a:bodyPr>
          <a:lstStyle/>
          <a:p>
            <a:r>
              <a:rPr lang="cs-CZ" sz="2000" dirty="0"/>
              <a:t>2. světová válka = vyhlazovací</a:t>
            </a:r>
          </a:p>
          <a:p>
            <a:r>
              <a:rPr lang="cs-CZ" sz="2000" dirty="0"/>
              <a:t>rasová teorie nacistů → germánská čistá rasa x rasy méněcenné (Židé, Romové, Slované – určené k vyhlazení)</a:t>
            </a:r>
          </a:p>
          <a:p>
            <a:r>
              <a:rPr lang="cs-CZ" sz="2000" dirty="0"/>
              <a:t>holocaust = </a:t>
            </a:r>
            <a:r>
              <a:rPr lang="cs-CZ" sz="2000" dirty="0" err="1"/>
              <a:t>šoa</a:t>
            </a:r>
            <a:r>
              <a:rPr lang="cs-CZ" sz="2000" dirty="0"/>
              <a:t> = vyhlazení</a:t>
            </a:r>
          </a:p>
          <a:p>
            <a:r>
              <a:rPr lang="cs-CZ" sz="2000" dirty="0"/>
              <a:t>později rozhodnuto o vyvražďování Romů, Slovanů, mentálně postižených a homosexuálů</a:t>
            </a:r>
          </a:p>
          <a:p>
            <a:r>
              <a:rPr lang="cs-CZ" sz="2000" dirty="0"/>
              <a:t>tzv. konečné řešení židovské otázky = plán likvidace celého židovského národa</a:t>
            </a:r>
          </a:p>
          <a:p>
            <a:r>
              <a:rPr lang="cs-CZ" sz="2000" dirty="0"/>
              <a:t>Židé byli převáženi do vyhlazovacích koncentračních táborů → smrt v plynových komorách a automobilech</a:t>
            </a:r>
          </a:p>
        </p:txBody>
      </p:sp>
      <p:pic>
        <p:nvPicPr>
          <p:cNvPr id="1026" name="Picture 2" descr="The Holocaust | The National WWII Museum | New Orleans">
            <a:extLst>
              <a:ext uri="{FF2B5EF4-FFF2-40B4-BE49-F238E27FC236}">
                <a16:creationId xmlns:a16="http://schemas.microsoft.com/office/drawing/2014/main" id="{7C77B663-8707-FFC8-D7DA-0350F481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r="2" b="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2EDB66-0C43-3B59-2890-A7AFB074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anchor="ctr"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HOLOCAUST</a:t>
            </a:r>
            <a:endParaRPr lang="cs-CZ" sz="5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391869-84A4-0DF3-3FB0-733DD259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13" r="7421"/>
          <a:stretch/>
        </p:blipFill>
        <p:spPr>
          <a:xfrm>
            <a:off x="1204890" y="227407"/>
            <a:ext cx="3097955" cy="3927031"/>
          </a:xfrm>
          <a:prstGeom prst="rect">
            <a:avLst/>
          </a:pr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59FEE-BFE3-8A82-5AD5-23640337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634" y="4524470"/>
            <a:ext cx="6214871" cy="217563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možná záchrana:</a:t>
            </a:r>
          </a:p>
          <a:p>
            <a:pPr lvl="1"/>
            <a:r>
              <a:rPr lang="cs-CZ" dirty="0"/>
              <a:t>snaha o získání falešných dokladů</a:t>
            </a:r>
          </a:p>
          <a:p>
            <a:pPr lvl="1"/>
            <a:r>
              <a:rPr lang="cs-CZ" dirty="0"/>
              <a:t>ukrývání</a:t>
            </a:r>
          </a:p>
          <a:p>
            <a:pPr lvl="1"/>
            <a:r>
              <a:rPr lang="cs-CZ" dirty="0"/>
              <a:t>emigrace do neutrálních států – hlavně Švýcarska a Švédska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8E035A7-39CF-6EAD-30C1-A06CBCE85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71202"/>
              </p:ext>
            </p:extLst>
          </p:nvPr>
        </p:nvGraphicFramePr>
        <p:xfrm>
          <a:off x="6195316" y="227407"/>
          <a:ext cx="4902241" cy="399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935">
                  <a:extLst>
                    <a:ext uri="{9D8B030D-6E8A-4147-A177-3AD203B41FA5}">
                      <a16:colId xmlns:a16="http://schemas.microsoft.com/office/drawing/2014/main" val="1075077587"/>
                    </a:ext>
                  </a:extLst>
                </a:gridCol>
                <a:gridCol w="2316306">
                  <a:extLst>
                    <a:ext uri="{9D8B030D-6E8A-4147-A177-3AD203B41FA5}">
                      <a16:colId xmlns:a16="http://schemas.microsoft.com/office/drawing/2014/main" val="3645745000"/>
                    </a:ext>
                  </a:extLst>
                </a:gridCol>
              </a:tblGrid>
              <a:tr h="104277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900" dirty="0"/>
                        <a:t>PŘIBLIŽNÉ POČTY OBĚTÍ HOLOCAUSTU</a:t>
                      </a:r>
                    </a:p>
                  </a:txBody>
                  <a:tcPr marL="110933" marR="110933" marT="55467" marB="55467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7699"/>
                  </a:ext>
                </a:extLst>
              </a:tr>
              <a:tr h="599039">
                <a:tc>
                  <a:txBody>
                    <a:bodyPr/>
                    <a:lstStyle/>
                    <a:p>
                      <a:pPr algn="ctr"/>
                      <a:r>
                        <a:rPr lang="cs-CZ" sz="2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Polsko</a:t>
                      </a:r>
                    </a:p>
                  </a:txBody>
                  <a:tcPr marL="110933" marR="110933" marT="55467" marB="5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900"/>
                        <a:t>2,7 mil.</a:t>
                      </a:r>
                    </a:p>
                  </a:txBody>
                  <a:tcPr marL="110933" marR="110933" marT="55467" marB="55467"/>
                </a:tc>
                <a:extLst>
                  <a:ext uri="{0D108BD9-81ED-4DB2-BD59-A6C34878D82A}">
                    <a16:rowId xmlns:a16="http://schemas.microsoft.com/office/drawing/2014/main" val="2455826105"/>
                  </a:ext>
                </a:extLst>
              </a:tr>
              <a:tr h="599039">
                <a:tc>
                  <a:txBody>
                    <a:bodyPr/>
                    <a:lstStyle/>
                    <a:p>
                      <a:pPr algn="ctr"/>
                      <a:r>
                        <a:rPr lang="cs-CZ" sz="2900"/>
                        <a:t>SSSR</a:t>
                      </a:r>
                    </a:p>
                  </a:txBody>
                  <a:tcPr marL="110933" marR="110933" marT="55467" marB="5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900"/>
                        <a:t>1,9 mil.</a:t>
                      </a:r>
                    </a:p>
                  </a:txBody>
                  <a:tcPr marL="110933" marR="110933" marT="55467" marB="55467"/>
                </a:tc>
                <a:extLst>
                  <a:ext uri="{0D108BD9-81ED-4DB2-BD59-A6C34878D82A}">
                    <a16:rowId xmlns:a16="http://schemas.microsoft.com/office/drawing/2014/main" val="13713650"/>
                  </a:ext>
                </a:extLst>
              </a:tr>
              <a:tr h="599039">
                <a:tc>
                  <a:txBody>
                    <a:bodyPr/>
                    <a:lstStyle/>
                    <a:p>
                      <a:pPr algn="ctr"/>
                      <a:r>
                        <a:rPr lang="cs-CZ" sz="2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Maďarsko</a:t>
                      </a:r>
                    </a:p>
                  </a:txBody>
                  <a:tcPr marL="110933" marR="110933" marT="55467" marB="5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 tisíc</a:t>
                      </a:r>
                    </a:p>
                  </a:txBody>
                  <a:tcPr marL="110933" marR="110933" marT="55467" marB="55467"/>
                </a:tc>
                <a:extLst>
                  <a:ext uri="{0D108BD9-81ED-4DB2-BD59-A6C34878D82A}">
                    <a16:rowId xmlns:a16="http://schemas.microsoft.com/office/drawing/2014/main" val="1309331382"/>
                  </a:ext>
                </a:extLst>
              </a:tr>
              <a:tr h="599039">
                <a:tc>
                  <a:txBody>
                    <a:bodyPr/>
                    <a:lstStyle/>
                    <a:p>
                      <a:pPr algn="ctr"/>
                      <a:r>
                        <a:rPr lang="cs-CZ" sz="2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ČSR </a:t>
                      </a:r>
                    </a:p>
                  </a:txBody>
                  <a:tcPr marL="110933" marR="110933" marT="55467" marB="5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272 tisíc</a:t>
                      </a:r>
                    </a:p>
                  </a:txBody>
                  <a:tcPr marL="110933" marR="110933" marT="55467" marB="55467"/>
                </a:tc>
                <a:extLst>
                  <a:ext uri="{0D108BD9-81ED-4DB2-BD59-A6C34878D82A}">
                    <a16:rowId xmlns:a16="http://schemas.microsoft.com/office/drawing/2014/main" val="2303440888"/>
                  </a:ext>
                </a:extLst>
              </a:tr>
              <a:tr h="488106">
                <a:tc>
                  <a:txBody>
                    <a:bodyPr/>
                    <a:lstStyle/>
                    <a:p>
                      <a:pPr algn="ctr"/>
                      <a:r>
                        <a:rPr lang="cs-CZ" sz="2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další státy</a:t>
                      </a:r>
                    </a:p>
                  </a:txBody>
                  <a:tcPr marL="110933" marR="110933" marT="55467" marB="55467"/>
                </a:tc>
                <a:tc>
                  <a:txBody>
                    <a:bodyPr/>
                    <a:lstStyle/>
                    <a:p>
                      <a:endParaRPr lang="cs-CZ" sz="2200" dirty="0"/>
                    </a:p>
                  </a:txBody>
                  <a:tcPr marL="110933" marR="110933" marT="55467" marB="55467"/>
                </a:tc>
                <a:extLst>
                  <a:ext uri="{0D108BD9-81ED-4DB2-BD59-A6C34878D82A}">
                    <a16:rowId xmlns:a16="http://schemas.microsoft.com/office/drawing/2014/main" val="312563624"/>
                  </a:ext>
                </a:extLst>
              </a:tr>
            </a:tbl>
          </a:graphicData>
        </a:graphic>
      </p:graphicFrame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A1A4AE9-F3E9-8126-B01A-8986B3282D3D}"/>
              </a:ext>
            </a:extLst>
          </p:cNvPr>
          <p:cNvSpPr txBox="1">
            <a:spLocks/>
          </p:cNvSpPr>
          <p:nvPr/>
        </p:nvSpPr>
        <p:spPr>
          <a:xfrm rot="19706452">
            <a:off x="5684135" y="1716095"/>
            <a:ext cx="6214871" cy="9217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CELKEM VÍCE NEŽ 6 MILIONŮ OBĚTÍ</a:t>
            </a:r>
          </a:p>
        </p:txBody>
      </p:sp>
    </p:spTree>
    <p:extLst>
      <p:ext uri="{BB962C8B-B14F-4D97-AF65-F5344CB8AC3E}">
        <p14:creationId xmlns:p14="http://schemas.microsoft.com/office/powerpoint/2010/main" val="27881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A85EF-76D4-80B5-5047-02AF0EE5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2" y="162213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PL</a:t>
            </a:r>
          </a:p>
        </p:txBody>
      </p:sp>
      <p:pic>
        <p:nvPicPr>
          <p:cNvPr id="4" name="Obrázek 3" descr="Obsah obrázku snímek obrazovky, text, řada/pruh, Písmo&#10;&#10;Popis byl vytvořen automaticky">
            <a:extLst>
              <a:ext uri="{FF2B5EF4-FFF2-40B4-BE49-F238E27FC236}">
                <a16:creationId xmlns:a16="http://schemas.microsoft.com/office/drawing/2014/main" id="{F46E93BC-B6E2-71E2-2602-C8223EE3E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6" b="10517"/>
          <a:stretch/>
        </p:blipFill>
        <p:spPr bwMode="auto">
          <a:xfrm>
            <a:off x="479982" y="1351568"/>
            <a:ext cx="11062197" cy="2240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nak násobení 5">
            <a:extLst>
              <a:ext uri="{FF2B5EF4-FFF2-40B4-BE49-F238E27FC236}">
                <a16:creationId xmlns:a16="http://schemas.microsoft.com/office/drawing/2014/main" id="{7EF85A67-6E51-8455-5A37-81280B4DDB71}"/>
              </a:ext>
            </a:extLst>
          </p:cNvPr>
          <p:cNvSpPr/>
          <p:nvPr/>
        </p:nvSpPr>
        <p:spPr>
          <a:xfrm>
            <a:off x="783754" y="1233617"/>
            <a:ext cx="575035" cy="6641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nak násobení 6">
            <a:extLst>
              <a:ext uri="{FF2B5EF4-FFF2-40B4-BE49-F238E27FC236}">
                <a16:creationId xmlns:a16="http://schemas.microsoft.com/office/drawing/2014/main" id="{4C395459-02A2-3D59-6A08-F82E3E3AE181}"/>
              </a:ext>
            </a:extLst>
          </p:cNvPr>
          <p:cNvSpPr/>
          <p:nvPr/>
        </p:nvSpPr>
        <p:spPr>
          <a:xfrm>
            <a:off x="2265726" y="2471590"/>
            <a:ext cx="575035" cy="6641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nak násobení 7">
            <a:extLst>
              <a:ext uri="{FF2B5EF4-FFF2-40B4-BE49-F238E27FC236}">
                <a16:creationId xmlns:a16="http://schemas.microsoft.com/office/drawing/2014/main" id="{2CBB94D4-8D69-18AA-FDE3-4055022C7D45}"/>
              </a:ext>
            </a:extLst>
          </p:cNvPr>
          <p:cNvSpPr/>
          <p:nvPr/>
        </p:nvSpPr>
        <p:spPr>
          <a:xfrm>
            <a:off x="3615723" y="1807425"/>
            <a:ext cx="575035" cy="6641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nak násobení 8">
            <a:extLst>
              <a:ext uri="{FF2B5EF4-FFF2-40B4-BE49-F238E27FC236}">
                <a16:creationId xmlns:a16="http://schemas.microsoft.com/office/drawing/2014/main" id="{E84B981C-CBF1-CE89-BC58-D3371FBEE152}"/>
              </a:ext>
            </a:extLst>
          </p:cNvPr>
          <p:cNvSpPr/>
          <p:nvPr/>
        </p:nvSpPr>
        <p:spPr>
          <a:xfrm>
            <a:off x="5210424" y="3078521"/>
            <a:ext cx="575035" cy="6641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6FA0E5A1-E713-6AA8-0169-882648694552}"/>
              </a:ext>
            </a:extLst>
          </p:cNvPr>
          <p:cNvSpPr/>
          <p:nvPr/>
        </p:nvSpPr>
        <p:spPr>
          <a:xfrm>
            <a:off x="3738075" y="2439642"/>
            <a:ext cx="575035" cy="664165"/>
          </a:xfrm>
          <a:prstGeom prst="mathMultiply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CAEFC40C-E1B1-980C-28AB-D8DF74086B4F}"/>
              </a:ext>
            </a:extLst>
          </p:cNvPr>
          <p:cNvSpPr/>
          <p:nvPr/>
        </p:nvSpPr>
        <p:spPr>
          <a:xfrm>
            <a:off x="1993527" y="1317022"/>
            <a:ext cx="575035" cy="664165"/>
          </a:xfrm>
          <a:prstGeom prst="mathMultiply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nak násobení 11">
            <a:extLst>
              <a:ext uri="{FF2B5EF4-FFF2-40B4-BE49-F238E27FC236}">
                <a16:creationId xmlns:a16="http://schemas.microsoft.com/office/drawing/2014/main" id="{E39CF81A-381D-C813-1533-167288B2BAD4}"/>
              </a:ext>
            </a:extLst>
          </p:cNvPr>
          <p:cNvSpPr/>
          <p:nvPr/>
        </p:nvSpPr>
        <p:spPr>
          <a:xfrm>
            <a:off x="643530" y="1807425"/>
            <a:ext cx="575035" cy="664165"/>
          </a:xfrm>
          <a:prstGeom prst="mathMultiply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násobení 15">
            <a:extLst>
              <a:ext uri="{FF2B5EF4-FFF2-40B4-BE49-F238E27FC236}">
                <a16:creationId xmlns:a16="http://schemas.microsoft.com/office/drawing/2014/main" id="{B97A4563-A5DD-77E3-415B-79C622BE03B8}"/>
              </a:ext>
            </a:extLst>
          </p:cNvPr>
          <p:cNvSpPr/>
          <p:nvPr/>
        </p:nvSpPr>
        <p:spPr>
          <a:xfrm>
            <a:off x="2134535" y="3084300"/>
            <a:ext cx="575035" cy="664165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násobení 16">
            <a:extLst>
              <a:ext uri="{FF2B5EF4-FFF2-40B4-BE49-F238E27FC236}">
                <a16:creationId xmlns:a16="http://schemas.microsoft.com/office/drawing/2014/main" id="{92EE9D71-545C-ED8B-AEEE-FE291F86BC40}"/>
              </a:ext>
            </a:extLst>
          </p:cNvPr>
          <p:cNvSpPr/>
          <p:nvPr/>
        </p:nvSpPr>
        <p:spPr>
          <a:xfrm>
            <a:off x="616820" y="2439642"/>
            <a:ext cx="575035" cy="664165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nak násobení 17">
            <a:extLst>
              <a:ext uri="{FF2B5EF4-FFF2-40B4-BE49-F238E27FC236}">
                <a16:creationId xmlns:a16="http://schemas.microsoft.com/office/drawing/2014/main" id="{FAF65EAD-A431-18E5-4F7E-0421764F4F34}"/>
              </a:ext>
            </a:extLst>
          </p:cNvPr>
          <p:cNvSpPr/>
          <p:nvPr/>
        </p:nvSpPr>
        <p:spPr>
          <a:xfrm>
            <a:off x="3592742" y="3045398"/>
            <a:ext cx="575035" cy="664165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nak násobení 18">
            <a:extLst>
              <a:ext uri="{FF2B5EF4-FFF2-40B4-BE49-F238E27FC236}">
                <a16:creationId xmlns:a16="http://schemas.microsoft.com/office/drawing/2014/main" id="{3363F063-1ED8-B4AF-B35C-FF8F6FF0958E}"/>
              </a:ext>
            </a:extLst>
          </p:cNvPr>
          <p:cNvSpPr/>
          <p:nvPr/>
        </p:nvSpPr>
        <p:spPr>
          <a:xfrm>
            <a:off x="5173110" y="1233617"/>
            <a:ext cx="575035" cy="664165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nak násobení 19">
            <a:extLst>
              <a:ext uri="{FF2B5EF4-FFF2-40B4-BE49-F238E27FC236}">
                <a16:creationId xmlns:a16="http://schemas.microsoft.com/office/drawing/2014/main" id="{B20E9EFD-3E37-1D47-3D53-4A759539D449}"/>
              </a:ext>
            </a:extLst>
          </p:cNvPr>
          <p:cNvSpPr/>
          <p:nvPr/>
        </p:nvSpPr>
        <p:spPr>
          <a:xfrm>
            <a:off x="3634278" y="1251882"/>
            <a:ext cx="575035" cy="664165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nak násobení 20">
            <a:extLst>
              <a:ext uri="{FF2B5EF4-FFF2-40B4-BE49-F238E27FC236}">
                <a16:creationId xmlns:a16="http://schemas.microsoft.com/office/drawing/2014/main" id="{B2D5E7D8-E7B6-01A3-F60E-EF6F5133CB5D}"/>
              </a:ext>
            </a:extLst>
          </p:cNvPr>
          <p:cNvSpPr/>
          <p:nvPr/>
        </p:nvSpPr>
        <p:spPr>
          <a:xfrm>
            <a:off x="590110" y="3013450"/>
            <a:ext cx="575035" cy="664165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FDD8ABC2-1566-7756-65E3-92EE528E3BA7}"/>
              </a:ext>
            </a:extLst>
          </p:cNvPr>
          <p:cNvSpPr/>
          <p:nvPr/>
        </p:nvSpPr>
        <p:spPr>
          <a:xfrm>
            <a:off x="2076891" y="1860124"/>
            <a:ext cx="575035" cy="664165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nak násobení 22">
            <a:extLst>
              <a:ext uri="{FF2B5EF4-FFF2-40B4-BE49-F238E27FC236}">
                <a16:creationId xmlns:a16="http://schemas.microsoft.com/office/drawing/2014/main" id="{FC6D7E17-100B-0A75-34C5-821ABA7CA5B9}"/>
              </a:ext>
            </a:extLst>
          </p:cNvPr>
          <p:cNvSpPr/>
          <p:nvPr/>
        </p:nvSpPr>
        <p:spPr>
          <a:xfrm>
            <a:off x="5228103" y="2439642"/>
            <a:ext cx="575035" cy="664165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C925A05-3D2B-1527-6C40-7B685631C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8"/>
          <a:stretch/>
        </p:blipFill>
        <p:spPr bwMode="auto">
          <a:xfrm>
            <a:off x="591239" y="3991871"/>
            <a:ext cx="9806525" cy="257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00F57D8-104E-39ED-AC14-E810B10B8C8B}"/>
              </a:ext>
            </a:extLst>
          </p:cNvPr>
          <p:cNvSpPr txBox="1"/>
          <p:nvPr/>
        </p:nvSpPr>
        <p:spPr>
          <a:xfrm>
            <a:off x="479982" y="4462544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ANTISEMITISMUS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E5D126-54C5-9B33-7174-DFE8B66E02FD}"/>
              </a:ext>
            </a:extLst>
          </p:cNvPr>
          <p:cNvSpPr txBox="1"/>
          <p:nvPr/>
        </p:nvSpPr>
        <p:spPr>
          <a:xfrm>
            <a:off x="613872" y="5004404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RASISMUS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6327BAC-9B0E-809E-8D8C-5B9052F88488}"/>
              </a:ext>
            </a:extLst>
          </p:cNvPr>
          <p:cNvSpPr txBox="1"/>
          <p:nvPr/>
        </p:nvSpPr>
        <p:spPr>
          <a:xfrm>
            <a:off x="655408" y="5520367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XENOFOBIE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A964B42-5838-9BE1-8E32-4D689D4307A7}"/>
              </a:ext>
            </a:extLst>
          </p:cNvPr>
          <p:cNvSpPr txBox="1"/>
          <p:nvPr/>
        </p:nvSpPr>
        <p:spPr>
          <a:xfrm>
            <a:off x="590110" y="6036330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HOLOCAUST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3CAA255-18AE-F38C-C9F8-AE74BD395346}"/>
              </a:ext>
            </a:extLst>
          </p:cNvPr>
          <p:cNvSpPr txBox="1"/>
          <p:nvPr/>
        </p:nvSpPr>
        <p:spPr>
          <a:xfrm>
            <a:off x="6253004" y="1192903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ANTISEMITISMUS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E3E8157-C465-A8B0-71B4-A7EDE8662F43}"/>
              </a:ext>
            </a:extLst>
          </p:cNvPr>
          <p:cNvSpPr txBox="1"/>
          <p:nvPr/>
        </p:nvSpPr>
        <p:spPr>
          <a:xfrm>
            <a:off x="6382883" y="1817051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RASISMUS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FDE71CC-8C47-9EF5-B2B6-4A2EECEF2630}"/>
              </a:ext>
            </a:extLst>
          </p:cNvPr>
          <p:cNvSpPr txBox="1"/>
          <p:nvPr/>
        </p:nvSpPr>
        <p:spPr>
          <a:xfrm>
            <a:off x="6382883" y="2446298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XENOFOBIE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0EDCB55-656D-04D3-83D5-0D896CFC4822}"/>
              </a:ext>
            </a:extLst>
          </p:cNvPr>
          <p:cNvSpPr txBox="1"/>
          <p:nvPr/>
        </p:nvSpPr>
        <p:spPr>
          <a:xfrm>
            <a:off x="6372369" y="3045398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HOLOCAUST</a:t>
            </a:r>
          </a:p>
        </p:txBody>
      </p:sp>
    </p:spTree>
    <p:extLst>
      <p:ext uri="{BB962C8B-B14F-4D97-AF65-F5344CB8AC3E}">
        <p14:creationId xmlns:p14="http://schemas.microsoft.com/office/powerpoint/2010/main" val="23617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/>
      <p:bldP spid="13" grpId="0"/>
      <p:bldP spid="14" grpId="0"/>
      <p:bldP spid="15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Obrázek 1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1A618498-8AD3-192D-A154-3295D7F2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-1691" r="1450" b="2303"/>
          <a:stretch>
            <a:fillRect/>
          </a:stretch>
        </p:blipFill>
        <p:spPr bwMode="auto">
          <a:xfrm>
            <a:off x="288481" y="1065848"/>
            <a:ext cx="11615037" cy="47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3B79945-F7A8-05C6-9997-1BF73E7EBF3B}"/>
              </a:ext>
            </a:extLst>
          </p:cNvPr>
          <p:cNvSpPr/>
          <p:nvPr/>
        </p:nvSpPr>
        <p:spPr>
          <a:xfrm>
            <a:off x="288480" y="1012162"/>
            <a:ext cx="4754859" cy="312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052631C-F67B-1607-0735-C2EBFAB0FF5E}"/>
              </a:ext>
            </a:extLst>
          </p:cNvPr>
          <p:cNvSpPr/>
          <p:nvPr/>
        </p:nvSpPr>
        <p:spPr>
          <a:xfrm>
            <a:off x="160020" y="6263640"/>
            <a:ext cx="2255520" cy="2895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157E77E-0583-76C4-55E9-8B09F7F6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81" y="1325880"/>
            <a:ext cx="795601" cy="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</a:t>
            </a:r>
            <a:endParaRPr kumimoji="0" lang="cs-CZ" alt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CF2EC-8EB3-B568-A6B3-A64347F1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574E62-DA1D-862B-21AB-40270980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9DDAD-AA65-D618-97AD-685EB955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4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5C958AD-5087-7760-7689-A46456BF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488" y="3001963"/>
            <a:ext cx="12192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5B3265F-522C-9E98-C63E-A5C0E39A5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" y="5396604"/>
            <a:ext cx="515268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9E18996-0722-E6F0-BB12-7EA74B4A06D6}"/>
              </a:ext>
            </a:extLst>
          </p:cNvPr>
          <p:cNvSpPr txBox="1"/>
          <p:nvPr/>
        </p:nvSpPr>
        <p:spPr>
          <a:xfrm>
            <a:off x="6005512" y="2265359"/>
            <a:ext cx="392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H  O  L   O C  A  U  S   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B1318B1-D999-FBE6-A1A4-BD3B0FAA3C44}"/>
              </a:ext>
            </a:extLst>
          </p:cNvPr>
          <p:cNvSpPr txBox="1"/>
          <p:nvPr/>
        </p:nvSpPr>
        <p:spPr>
          <a:xfrm>
            <a:off x="7604054" y="3055649"/>
            <a:ext cx="46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V  Y   H  L   A  Z  O  V  A  C   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5860B76-7B64-5340-9F2F-C3C0B6610047}"/>
              </a:ext>
            </a:extLst>
          </p:cNvPr>
          <p:cNvSpPr txBox="1"/>
          <p:nvPr/>
        </p:nvSpPr>
        <p:spPr>
          <a:xfrm>
            <a:off x="6835378" y="1492357"/>
            <a:ext cx="46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B  Ú  R  S   K  É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C52A9A9-5CFC-A209-6626-5DE45403DE58}"/>
              </a:ext>
            </a:extLst>
          </p:cNvPr>
          <p:cNvSpPr txBox="1"/>
          <p:nvPr/>
        </p:nvSpPr>
        <p:spPr>
          <a:xfrm>
            <a:off x="9558779" y="5357427"/>
            <a:ext cx="17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J   U  D  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AECC1F4-1AE8-E7E2-09A3-DB63D079DD84}"/>
              </a:ext>
            </a:extLst>
          </p:cNvPr>
          <p:cNvSpPr txBox="1"/>
          <p:nvPr/>
        </p:nvSpPr>
        <p:spPr>
          <a:xfrm>
            <a:off x="7604054" y="1062380"/>
            <a:ext cx="496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A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O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N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986543C-60D3-2EDB-33E2-44C3D2B7A248}"/>
              </a:ext>
            </a:extLst>
          </p:cNvPr>
          <p:cNvSpPr txBox="1"/>
          <p:nvPr/>
        </p:nvSpPr>
        <p:spPr>
          <a:xfrm>
            <a:off x="9148338" y="3410642"/>
            <a:ext cx="46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E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3324F0C-414F-8A2D-C456-6E14649485AB}"/>
              </a:ext>
            </a:extLst>
          </p:cNvPr>
          <p:cNvSpPr txBox="1"/>
          <p:nvPr/>
        </p:nvSpPr>
        <p:spPr>
          <a:xfrm>
            <a:off x="9926425" y="1839048"/>
            <a:ext cx="4637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DOZ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RCE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1F0C368-4235-2741-3FFD-031C1E097580}"/>
              </a:ext>
            </a:extLst>
          </p:cNvPr>
          <p:cNvSpPr txBox="1"/>
          <p:nvPr/>
        </p:nvSpPr>
        <p:spPr>
          <a:xfrm>
            <a:off x="10704512" y="3489775"/>
            <a:ext cx="463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RI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ZAC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A27D653-0E59-B75E-5897-50653EF189C9}"/>
              </a:ext>
            </a:extLst>
          </p:cNvPr>
          <p:cNvSpPr txBox="1"/>
          <p:nvPr/>
        </p:nvSpPr>
        <p:spPr>
          <a:xfrm>
            <a:off x="11437481" y="2608542"/>
            <a:ext cx="463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Č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SLO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CF461F9-51E8-109A-9138-9E69A7E47B77}"/>
              </a:ext>
            </a:extLst>
          </p:cNvPr>
          <p:cNvSpPr txBox="1"/>
          <p:nvPr/>
        </p:nvSpPr>
        <p:spPr>
          <a:xfrm>
            <a:off x="6095999" y="5193865"/>
            <a:ext cx="17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DACHAU</a:t>
            </a:r>
          </a:p>
        </p:txBody>
      </p:sp>
    </p:spTree>
    <p:extLst>
      <p:ext uri="{BB962C8B-B14F-4D97-AF65-F5344CB8AC3E}">
        <p14:creationId xmlns:p14="http://schemas.microsoft.com/office/powerpoint/2010/main" val="11515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A04604-94B0-4E3B-962D-25F74636C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41018"/>
            <a:ext cx="11906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Vyber správnou odpověď. Dle pořadí poté doplň níže informace o </a:t>
            </a:r>
            <a:r>
              <a:rPr kumimoji="0" lang="cs-CZ" altLang="cs-CZ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konc</a:t>
            </a:r>
            <a:r>
              <a:rPr kumimoji="0" lang="cs-CZ" altLang="cs-CZ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táboře Osvětim: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3" name="Obrázek 1" descr="Obsah obrázku text, snímek obrazovky, Paralelní&#10;&#10;Popis byl vytvořen automaticky">
            <a:extLst>
              <a:ext uri="{FF2B5EF4-FFF2-40B4-BE49-F238E27FC236}">
                <a16:creationId xmlns:a16="http://schemas.microsoft.com/office/drawing/2014/main" id="{4E5A42A2-7313-EB1D-3602-205190E7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"/>
          <a:stretch>
            <a:fillRect/>
          </a:stretch>
        </p:blipFill>
        <p:spPr bwMode="auto">
          <a:xfrm>
            <a:off x="1289066" y="1099090"/>
            <a:ext cx="9613867" cy="56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50448EEF-7DE4-3535-FE30-063F20987F74}"/>
              </a:ext>
            </a:extLst>
          </p:cNvPr>
          <p:cNvSpPr/>
          <p:nvPr/>
        </p:nvSpPr>
        <p:spPr>
          <a:xfrm>
            <a:off x="3572759" y="1099090"/>
            <a:ext cx="2667785" cy="106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9EDD066-B793-DA99-258F-4F5FB7D30B53}"/>
              </a:ext>
            </a:extLst>
          </p:cNvPr>
          <p:cNvSpPr/>
          <p:nvPr/>
        </p:nvSpPr>
        <p:spPr>
          <a:xfrm>
            <a:off x="6052842" y="1930087"/>
            <a:ext cx="2667785" cy="106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8A38947-9595-C804-0B78-E966E230941F}"/>
              </a:ext>
            </a:extLst>
          </p:cNvPr>
          <p:cNvSpPr/>
          <p:nvPr/>
        </p:nvSpPr>
        <p:spPr>
          <a:xfrm>
            <a:off x="8477888" y="2789764"/>
            <a:ext cx="2667785" cy="106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4060C97-AF7E-53B9-8E49-63546FE2733C}"/>
              </a:ext>
            </a:extLst>
          </p:cNvPr>
          <p:cNvSpPr/>
          <p:nvPr/>
        </p:nvSpPr>
        <p:spPr>
          <a:xfrm>
            <a:off x="3643509" y="3757234"/>
            <a:ext cx="2667785" cy="106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8659691-C838-CC81-AD6B-0FB97D7435DE}"/>
              </a:ext>
            </a:extLst>
          </p:cNvPr>
          <p:cNvSpPr txBox="1"/>
          <p:nvPr/>
        </p:nvSpPr>
        <p:spPr>
          <a:xfrm>
            <a:off x="6095999" y="4815411"/>
            <a:ext cx="17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1 300 000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745E13-7A49-4B99-B38E-5AD745423C9F}"/>
              </a:ext>
            </a:extLst>
          </p:cNvPr>
          <p:cNvSpPr txBox="1"/>
          <p:nvPr/>
        </p:nvSpPr>
        <p:spPr>
          <a:xfrm>
            <a:off x="2270287" y="5443915"/>
            <a:ext cx="29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Josef Mengele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C32BE70-387C-CBCB-8B3C-8F2A114BA69E}"/>
              </a:ext>
            </a:extLst>
          </p:cNvPr>
          <p:cNvSpPr txBox="1"/>
          <p:nvPr/>
        </p:nvSpPr>
        <p:spPr>
          <a:xfrm>
            <a:off x="2432113" y="6057963"/>
            <a:ext cx="29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Březinka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A6775D-CF31-7D39-63C9-92365F12C6A4}"/>
              </a:ext>
            </a:extLst>
          </p:cNvPr>
          <p:cNvSpPr txBox="1"/>
          <p:nvPr/>
        </p:nvSpPr>
        <p:spPr>
          <a:xfrm>
            <a:off x="5051241" y="6356347"/>
            <a:ext cx="29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Rudou armádou</a:t>
            </a:r>
          </a:p>
        </p:txBody>
      </p:sp>
    </p:spTree>
    <p:extLst>
      <p:ext uri="{BB962C8B-B14F-4D97-AF65-F5344CB8AC3E}">
        <p14:creationId xmlns:p14="http://schemas.microsoft.com/office/powerpoint/2010/main" val="8946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269D5-00FD-31DD-B48D-10261A1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7133-A134-A90F-CE87-C114A0B0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Likvidace cikánského tábora v Osvětimi - ČT </a:t>
            </a:r>
            <a:r>
              <a:rPr lang="cs-CZ" dirty="0" err="1">
                <a:hlinkClick r:id="rId2"/>
              </a:rPr>
              <a:t>edu</a:t>
            </a:r>
            <a:r>
              <a:rPr lang="cs-CZ" dirty="0">
                <a:hlinkClick r:id="rId2"/>
              </a:rPr>
              <a:t> - Česká televize</a:t>
            </a:r>
            <a:endParaRPr lang="cs-CZ" dirty="0"/>
          </a:p>
        </p:txBody>
      </p:sp>
      <p:pic>
        <p:nvPicPr>
          <p:cNvPr id="1026" name="Picture 2" descr="Videoprodukce Praha a Brno | KREJTA">
            <a:extLst>
              <a:ext uri="{FF2B5EF4-FFF2-40B4-BE49-F238E27FC236}">
                <a16:creationId xmlns:a16="http://schemas.microsoft.com/office/drawing/2014/main" id="{51D0AA52-B77B-3E64-5B22-A7F11B2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92" y="2684282"/>
            <a:ext cx="6471216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7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226</Words>
  <Application>Microsoft Office PowerPoint</Application>
  <PresentationFormat>Širokoúhlá obrazovka</PresentationFormat>
  <Paragraphs>68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Motiv Office</vt:lpstr>
      <vt:lpstr>Motiv Office</vt:lpstr>
      <vt:lpstr>HOLOCAUST</vt:lpstr>
      <vt:lpstr>PŘIŘAZOVAČKA</vt:lpstr>
      <vt:lpstr>HOLOCAUST</vt:lpstr>
      <vt:lpstr>HOLOCAUST</vt:lpstr>
      <vt:lpstr>KONTROLA PL</vt:lpstr>
      <vt:lpstr>Prezentace aplikace PowerPoint</vt:lpstr>
      <vt:lpstr>Prezentace aplikace PowerPoint</vt:lpstr>
      <vt:lpstr>VIDEO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1</cp:revision>
  <dcterms:created xsi:type="dcterms:W3CDTF">2025-02-24T13:13:02Z</dcterms:created>
  <dcterms:modified xsi:type="dcterms:W3CDTF">2025-02-24T18:58:21Z</dcterms:modified>
</cp:coreProperties>
</file>