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64" r:id="rId4"/>
    <p:sldId id="270" r:id="rId5"/>
    <p:sldId id="271" r:id="rId6"/>
    <p:sldId id="266" r:id="rId7"/>
    <p:sldId id="272" r:id="rId8"/>
    <p:sldId id="269" r:id="rId9"/>
    <p:sldId id="273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C26311-22D5-461E-91BF-268D181471FF}" v="119" dt="2025-02-24T13:05:42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vlátová, Kateřina" userId="ac01f4b1-21d4-4382-b6da-1ecbf5dd29b2" providerId="ADAL" clId="{FBC26311-22D5-461E-91BF-268D181471FF}"/>
    <pc:docChg chg="undo custSel addSld delSld modSld addMainMaster modMainMaster">
      <pc:chgData name="Havlátová, Kateřina" userId="ac01f4b1-21d4-4382-b6da-1ecbf5dd29b2" providerId="ADAL" clId="{FBC26311-22D5-461E-91BF-268D181471FF}" dt="2025-02-24T13:06:17.159" v="1730" actId="20577"/>
      <pc:docMkLst>
        <pc:docMk/>
      </pc:docMkLst>
      <pc:sldChg chg="modSp mod">
        <pc:chgData name="Havlátová, Kateřina" userId="ac01f4b1-21d4-4382-b6da-1ecbf5dd29b2" providerId="ADAL" clId="{FBC26311-22D5-461E-91BF-268D181471FF}" dt="2025-02-20T07:22:27.378" v="1313" actId="1076"/>
        <pc:sldMkLst>
          <pc:docMk/>
          <pc:sldMk cId="2532678628" sldId="256"/>
        </pc:sldMkLst>
        <pc:spChg chg="mod">
          <ac:chgData name="Havlátová, Kateřina" userId="ac01f4b1-21d4-4382-b6da-1ecbf5dd29b2" providerId="ADAL" clId="{FBC26311-22D5-461E-91BF-268D181471FF}" dt="2025-02-20T07:22:27.378" v="1313" actId="1076"/>
          <ac:spMkLst>
            <pc:docMk/>
            <pc:sldMk cId="2532678628" sldId="256"/>
            <ac:spMk id="2" creationId="{4AC15822-4A2B-83A6-BE3B-6D8B5CE6F82E}"/>
          </ac:spMkLst>
        </pc:spChg>
        <pc:spChg chg="mod">
          <ac:chgData name="Havlátová, Kateřina" userId="ac01f4b1-21d4-4382-b6da-1ecbf5dd29b2" providerId="ADAL" clId="{FBC26311-22D5-461E-91BF-268D181471FF}" dt="2025-02-20T06:45:15.281" v="4" actId="14100"/>
          <ac:spMkLst>
            <pc:docMk/>
            <pc:sldMk cId="2532678628" sldId="256"/>
            <ac:spMk id="3" creationId="{72932DE9-F807-D5D2-7E2E-85AAC3A07A7E}"/>
          </ac:spMkLst>
        </pc:spChg>
        <pc:picChg chg="mod">
          <ac:chgData name="Havlátová, Kateřina" userId="ac01f4b1-21d4-4382-b6da-1ecbf5dd29b2" providerId="ADAL" clId="{FBC26311-22D5-461E-91BF-268D181471FF}" dt="2025-02-20T06:45:07.949" v="2" actId="1076"/>
          <ac:picMkLst>
            <pc:docMk/>
            <pc:sldMk cId="2532678628" sldId="256"/>
            <ac:picMk id="4" creationId="{8B22F13E-12E7-8A91-78E9-37521808EFAF}"/>
          </ac:picMkLst>
        </pc:picChg>
      </pc:sldChg>
      <pc:sldChg chg="addSp modSp mod setBg modAnim">
        <pc:chgData name="Havlátová, Kateřina" userId="ac01f4b1-21d4-4382-b6da-1ecbf5dd29b2" providerId="ADAL" clId="{FBC26311-22D5-461E-91BF-268D181471FF}" dt="2025-02-20T07:24:32.163" v="1315" actId="20577"/>
        <pc:sldMkLst>
          <pc:docMk/>
          <pc:sldMk cId="3777710800" sldId="266"/>
        </pc:sldMkLst>
        <pc:spChg chg="mod">
          <ac:chgData name="Havlátová, Kateřina" userId="ac01f4b1-21d4-4382-b6da-1ecbf5dd29b2" providerId="ADAL" clId="{FBC26311-22D5-461E-91BF-268D181471FF}" dt="2025-02-20T07:10:18.688" v="625" actId="1076"/>
          <ac:spMkLst>
            <pc:docMk/>
            <pc:sldMk cId="3777710800" sldId="266"/>
            <ac:spMk id="2" creationId="{47F20212-9723-8720-B958-E4AF68489299}"/>
          </ac:spMkLst>
        </pc:spChg>
        <pc:spChg chg="mod">
          <ac:chgData name="Havlátová, Kateřina" userId="ac01f4b1-21d4-4382-b6da-1ecbf5dd29b2" providerId="ADAL" clId="{FBC26311-22D5-461E-91BF-268D181471FF}" dt="2025-02-20T07:24:32.163" v="1315" actId="20577"/>
          <ac:spMkLst>
            <pc:docMk/>
            <pc:sldMk cId="3777710800" sldId="266"/>
            <ac:spMk id="3" creationId="{CE37632E-7C8C-5115-D3AD-0F4E1CB7169C}"/>
          </ac:spMkLst>
        </pc:spChg>
        <pc:spChg chg="add">
          <ac:chgData name="Havlátová, Kateřina" userId="ac01f4b1-21d4-4382-b6da-1ecbf5dd29b2" providerId="ADAL" clId="{FBC26311-22D5-461E-91BF-268D181471FF}" dt="2025-02-20T07:08:25.070" v="516" actId="26606"/>
          <ac:spMkLst>
            <pc:docMk/>
            <pc:sldMk cId="3777710800" sldId="266"/>
            <ac:spMk id="9" creationId="{C0763A76-9F1C-4FC5-82B7-DD475DA461B2}"/>
          </ac:spMkLst>
        </pc:spChg>
        <pc:spChg chg="add">
          <ac:chgData name="Havlátová, Kateřina" userId="ac01f4b1-21d4-4382-b6da-1ecbf5dd29b2" providerId="ADAL" clId="{FBC26311-22D5-461E-91BF-268D181471FF}" dt="2025-02-20T07:08:25.070" v="516" actId="26606"/>
          <ac:spMkLst>
            <pc:docMk/>
            <pc:sldMk cId="3777710800" sldId="266"/>
            <ac:spMk id="11" creationId="{E81BF4F6-F2CF-4984-9D14-D6966D92F99F}"/>
          </ac:spMkLst>
        </pc:spChg>
        <pc:picChg chg="add mod">
          <ac:chgData name="Havlátová, Kateřina" userId="ac01f4b1-21d4-4382-b6da-1ecbf5dd29b2" providerId="ADAL" clId="{FBC26311-22D5-461E-91BF-268D181471FF}" dt="2025-02-20T07:08:25.070" v="516" actId="26606"/>
          <ac:picMkLst>
            <pc:docMk/>
            <pc:sldMk cId="3777710800" sldId="266"/>
            <ac:picMk id="4" creationId="{61BAB9DF-5756-97C8-EE01-6B4746E9B74F}"/>
          </ac:picMkLst>
        </pc:picChg>
      </pc:sldChg>
      <pc:sldChg chg="del">
        <pc:chgData name="Havlátová, Kateřina" userId="ac01f4b1-21d4-4382-b6da-1ecbf5dd29b2" providerId="ADAL" clId="{FBC26311-22D5-461E-91BF-268D181471FF}" dt="2025-02-20T07:22:20.286" v="1311" actId="2696"/>
        <pc:sldMkLst>
          <pc:docMk/>
          <pc:sldMk cId="3984574559" sldId="267"/>
        </pc:sldMkLst>
      </pc:sldChg>
      <pc:sldChg chg="del">
        <pc:chgData name="Havlátová, Kateřina" userId="ac01f4b1-21d4-4382-b6da-1ecbf5dd29b2" providerId="ADAL" clId="{FBC26311-22D5-461E-91BF-268D181471FF}" dt="2025-02-20T07:21:42.555" v="1293" actId="47"/>
        <pc:sldMkLst>
          <pc:docMk/>
          <pc:sldMk cId="1167262554" sldId="268"/>
        </pc:sldMkLst>
      </pc:sldChg>
      <pc:sldChg chg="addSp delSp modSp mod setBg modAnim">
        <pc:chgData name="Havlátová, Kateřina" userId="ac01f4b1-21d4-4382-b6da-1ecbf5dd29b2" providerId="ADAL" clId="{FBC26311-22D5-461E-91BF-268D181471FF}" dt="2025-02-20T07:21:36.783" v="1292" actId="122"/>
        <pc:sldMkLst>
          <pc:docMk/>
          <pc:sldMk cId="2871005730" sldId="269"/>
        </pc:sldMkLst>
        <pc:spChg chg="mod">
          <ac:chgData name="Havlátová, Kateřina" userId="ac01f4b1-21d4-4382-b6da-1ecbf5dd29b2" providerId="ADAL" clId="{FBC26311-22D5-461E-91BF-268D181471FF}" dt="2025-02-20T07:21:36.783" v="1292" actId="122"/>
          <ac:spMkLst>
            <pc:docMk/>
            <pc:sldMk cId="2871005730" sldId="269"/>
            <ac:spMk id="2" creationId="{47F20212-9723-8720-B958-E4AF68489299}"/>
          </ac:spMkLst>
        </pc:spChg>
        <pc:spChg chg="mod ord">
          <ac:chgData name="Havlátová, Kateřina" userId="ac01f4b1-21d4-4382-b6da-1ecbf5dd29b2" providerId="ADAL" clId="{FBC26311-22D5-461E-91BF-268D181471FF}" dt="2025-02-20T07:21:31.452" v="1288" actId="26606"/>
          <ac:spMkLst>
            <pc:docMk/>
            <pc:sldMk cId="2871005730" sldId="269"/>
            <ac:spMk id="3" creationId="{CE37632E-7C8C-5115-D3AD-0F4E1CB7169C}"/>
          </ac:spMkLst>
        </pc:spChg>
        <pc:spChg chg="add del">
          <ac:chgData name="Havlátová, Kateřina" userId="ac01f4b1-21d4-4382-b6da-1ecbf5dd29b2" providerId="ADAL" clId="{FBC26311-22D5-461E-91BF-268D181471FF}" dt="2025-02-20T07:21:31.435" v="1287" actId="26606"/>
          <ac:spMkLst>
            <pc:docMk/>
            <pc:sldMk cId="2871005730" sldId="269"/>
            <ac:spMk id="12" creationId="{79BB35BC-D5C2-4C8B-A22A-A71E6191913B}"/>
          </ac:spMkLst>
        </pc:spChg>
        <pc:spChg chg="add">
          <ac:chgData name="Havlátová, Kateřina" userId="ac01f4b1-21d4-4382-b6da-1ecbf5dd29b2" providerId="ADAL" clId="{FBC26311-22D5-461E-91BF-268D181471FF}" dt="2025-02-20T07:21:31.452" v="1288" actId="26606"/>
          <ac:spMkLst>
            <pc:docMk/>
            <pc:sldMk cId="2871005730" sldId="269"/>
            <ac:spMk id="14" creationId="{21540236-BFD5-4A9D-8840-4703E7F76825}"/>
          </ac:spMkLst>
        </pc:spChg>
        <pc:spChg chg="add">
          <ac:chgData name="Havlátová, Kateřina" userId="ac01f4b1-21d4-4382-b6da-1ecbf5dd29b2" providerId="ADAL" clId="{FBC26311-22D5-461E-91BF-268D181471FF}" dt="2025-02-20T07:21:31.452" v="1288" actId="26606"/>
          <ac:spMkLst>
            <pc:docMk/>
            <pc:sldMk cId="2871005730" sldId="269"/>
            <ac:spMk id="15" creationId="{2C61293E-6EBE-43EF-A52C-9BEBFD7679D4}"/>
          </ac:spMkLst>
        </pc:spChg>
        <pc:picChg chg="del">
          <ac:chgData name="Havlátová, Kateřina" userId="ac01f4b1-21d4-4382-b6da-1ecbf5dd29b2" providerId="ADAL" clId="{FBC26311-22D5-461E-91BF-268D181471FF}" dt="2025-02-20T07:13:43.464" v="941" actId="478"/>
          <ac:picMkLst>
            <pc:docMk/>
            <pc:sldMk cId="2871005730" sldId="269"/>
            <ac:picMk id="4" creationId="{9112C1E3-0643-F627-D0F0-664F667C4D0F}"/>
          </ac:picMkLst>
        </pc:picChg>
        <pc:picChg chg="add del">
          <ac:chgData name="Havlátová, Kateřina" userId="ac01f4b1-21d4-4382-b6da-1ecbf5dd29b2" providerId="ADAL" clId="{FBC26311-22D5-461E-91BF-268D181471FF}" dt="2025-02-20T07:21:05.881" v="1284" actId="22"/>
          <ac:picMkLst>
            <pc:docMk/>
            <pc:sldMk cId="2871005730" sldId="269"/>
            <ac:picMk id="6" creationId="{034CCE5D-DE62-56B1-B608-437B0C7F6A3C}"/>
          </ac:picMkLst>
        </pc:picChg>
        <pc:picChg chg="add mod">
          <ac:chgData name="Havlátová, Kateřina" userId="ac01f4b1-21d4-4382-b6da-1ecbf5dd29b2" providerId="ADAL" clId="{FBC26311-22D5-461E-91BF-268D181471FF}" dt="2025-02-20T07:21:31.452" v="1288" actId="26606"/>
          <ac:picMkLst>
            <pc:docMk/>
            <pc:sldMk cId="2871005730" sldId="269"/>
            <ac:picMk id="7" creationId="{70D7A4F5-B834-4F03-B460-9799C9514694}"/>
          </ac:picMkLst>
        </pc:picChg>
      </pc:sldChg>
      <pc:sldChg chg="addSp delSp modSp new mod modClrScheme modAnim chgLayout">
        <pc:chgData name="Havlátová, Kateřina" userId="ac01f4b1-21d4-4382-b6da-1ecbf5dd29b2" providerId="ADAL" clId="{FBC26311-22D5-461E-91BF-268D181471FF}" dt="2025-02-20T07:07:48.115" v="514" actId="478"/>
        <pc:sldMkLst>
          <pc:docMk/>
          <pc:sldMk cId="2831590712" sldId="271"/>
        </pc:sldMkLst>
        <pc:spChg chg="mod ord">
          <ac:chgData name="Havlátová, Kateřina" userId="ac01f4b1-21d4-4382-b6da-1ecbf5dd29b2" providerId="ADAL" clId="{FBC26311-22D5-461E-91BF-268D181471FF}" dt="2025-02-20T07:00:20.081" v="332" actId="404"/>
          <ac:spMkLst>
            <pc:docMk/>
            <pc:sldMk cId="2831590712" sldId="271"/>
            <ac:spMk id="2" creationId="{A9D0DAF2-E572-A076-336D-342C7E72F916}"/>
          </ac:spMkLst>
        </pc:spChg>
        <pc:spChg chg="mod ord">
          <ac:chgData name="Havlátová, Kateřina" userId="ac01f4b1-21d4-4382-b6da-1ecbf5dd29b2" providerId="ADAL" clId="{FBC26311-22D5-461E-91BF-268D181471FF}" dt="2025-02-20T07:01:29.569" v="353" actId="20577"/>
          <ac:spMkLst>
            <pc:docMk/>
            <pc:sldMk cId="2831590712" sldId="271"/>
            <ac:spMk id="3" creationId="{1403793D-0DCB-0EEE-52F2-CD562619F286}"/>
          </ac:spMkLst>
        </pc:spChg>
        <pc:spChg chg="add mod ord">
          <ac:chgData name="Havlátová, Kateřina" userId="ac01f4b1-21d4-4382-b6da-1ecbf5dd29b2" providerId="ADAL" clId="{FBC26311-22D5-461E-91BF-268D181471FF}" dt="2025-02-20T07:00:39.709" v="346" actId="14100"/>
          <ac:spMkLst>
            <pc:docMk/>
            <pc:sldMk cId="2831590712" sldId="271"/>
            <ac:spMk id="4" creationId="{B5C4EDC2-8633-F828-B885-5FA652F85E11}"/>
          </ac:spMkLst>
        </pc:spChg>
        <pc:spChg chg="add mod">
          <ac:chgData name="Havlátová, Kateřina" userId="ac01f4b1-21d4-4382-b6da-1ecbf5dd29b2" providerId="ADAL" clId="{FBC26311-22D5-461E-91BF-268D181471FF}" dt="2025-02-20T07:02:02.629" v="384" actId="1076"/>
          <ac:spMkLst>
            <pc:docMk/>
            <pc:sldMk cId="2831590712" sldId="271"/>
            <ac:spMk id="5" creationId="{B3D27967-8186-F7B5-6256-512736C2733F}"/>
          </ac:spMkLst>
        </pc:spChg>
        <pc:spChg chg="add mod">
          <ac:chgData name="Havlátová, Kateřina" userId="ac01f4b1-21d4-4382-b6da-1ecbf5dd29b2" providerId="ADAL" clId="{FBC26311-22D5-461E-91BF-268D181471FF}" dt="2025-02-20T07:02:08.779" v="394" actId="20577"/>
          <ac:spMkLst>
            <pc:docMk/>
            <pc:sldMk cId="2831590712" sldId="271"/>
            <ac:spMk id="6" creationId="{93358C86-41CA-5245-BC8F-A49DFD40D5B7}"/>
          </ac:spMkLst>
        </pc:spChg>
        <pc:spChg chg="add mod">
          <ac:chgData name="Havlátová, Kateřina" userId="ac01f4b1-21d4-4382-b6da-1ecbf5dd29b2" providerId="ADAL" clId="{FBC26311-22D5-461E-91BF-268D181471FF}" dt="2025-02-20T07:02:32.929" v="413" actId="14100"/>
          <ac:spMkLst>
            <pc:docMk/>
            <pc:sldMk cId="2831590712" sldId="271"/>
            <ac:spMk id="7" creationId="{6511A6FC-CEC2-D35D-33D6-09F2DC78EB9D}"/>
          </ac:spMkLst>
        </pc:spChg>
        <pc:spChg chg="add mod">
          <ac:chgData name="Havlátová, Kateřina" userId="ac01f4b1-21d4-4382-b6da-1ecbf5dd29b2" providerId="ADAL" clId="{FBC26311-22D5-461E-91BF-268D181471FF}" dt="2025-02-20T07:02:47.902" v="427" actId="1076"/>
          <ac:spMkLst>
            <pc:docMk/>
            <pc:sldMk cId="2831590712" sldId="271"/>
            <ac:spMk id="8" creationId="{B07965BF-D7F4-C896-C4F1-E564FF066ED4}"/>
          </ac:spMkLst>
        </pc:spChg>
        <pc:spChg chg="add mod">
          <ac:chgData name="Havlátová, Kateřina" userId="ac01f4b1-21d4-4382-b6da-1ecbf5dd29b2" providerId="ADAL" clId="{FBC26311-22D5-461E-91BF-268D181471FF}" dt="2025-02-20T07:04:09.854" v="501" actId="20577"/>
          <ac:spMkLst>
            <pc:docMk/>
            <pc:sldMk cId="2831590712" sldId="271"/>
            <ac:spMk id="9" creationId="{E12AC018-6ED7-2D95-B5C2-B69D7058AFBC}"/>
          </ac:spMkLst>
        </pc:spChg>
        <pc:spChg chg="add mod">
          <ac:chgData name="Havlátová, Kateřina" userId="ac01f4b1-21d4-4382-b6da-1ecbf5dd29b2" providerId="ADAL" clId="{FBC26311-22D5-461E-91BF-268D181471FF}" dt="2025-02-20T07:04:04.582" v="494" actId="20577"/>
          <ac:spMkLst>
            <pc:docMk/>
            <pc:sldMk cId="2831590712" sldId="271"/>
            <ac:spMk id="10" creationId="{204C9F5E-FA3F-3029-EF1A-CD2EF33C9ADD}"/>
          </ac:spMkLst>
        </pc:spChg>
        <pc:spChg chg="add mod">
          <ac:chgData name="Havlátová, Kateřina" userId="ac01f4b1-21d4-4382-b6da-1ecbf5dd29b2" providerId="ADAL" clId="{FBC26311-22D5-461E-91BF-268D181471FF}" dt="2025-02-20T07:03:49.286" v="470" actId="20577"/>
          <ac:spMkLst>
            <pc:docMk/>
            <pc:sldMk cId="2831590712" sldId="271"/>
            <ac:spMk id="11" creationId="{61600453-84DD-B78A-061B-FC778B209E1D}"/>
          </ac:spMkLst>
        </pc:spChg>
        <pc:spChg chg="add mod">
          <ac:chgData name="Havlátová, Kateřina" userId="ac01f4b1-21d4-4382-b6da-1ecbf5dd29b2" providerId="ADAL" clId="{FBC26311-22D5-461E-91BF-268D181471FF}" dt="2025-02-20T07:03:44.172" v="462" actId="20577"/>
          <ac:spMkLst>
            <pc:docMk/>
            <pc:sldMk cId="2831590712" sldId="271"/>
            <ac:spMk id="12" creationId="{25D6369D-42A3-1A21-2AF4-191B67BA48B7}"/>
          </ac:spMkLst>
        </pc:spChg>
        <pc:spChg chg="add mod">
          <ac:chgData name="Havlátová, Kateřina" userId="ac01f4b1-21d4-4382-b6da-1ecbf5dd29b2" providerId="ADAL" clId="{FBC26311-22D5-461E-91BF-268D181471FF}" dt="2025-02-20T07:03:35.198" v="454" actId="20577"/>
          <ac:spMkLst>
            <pc:docMk/>
            <pc:sldMk cId="2831590712" sldId="271"/>
            <ac:spMk id="13" creationId="{354BA3A9-1BAE-DF5C-C94B-4BE6D054BF53}"/>
          </ac:spMkLst>
        </pc:spChg>
        <pc:spChg chg="add mod">
          <ac:chgData name="Havlátová, Kateřina" userId="ac01f4b1-21d4-4382-b6da-1ecbf5dd29b2" providerId="ADAL" clId="{FBC26311-22D5-461E-91BF-268D181471FF}" dt="2025-02-20T07:03:30.673" v="452" actId="20577"/>
          <ac:spMkLst>
            <pc:docMk/>
            <pc:sldMk cId="2831590712" sldId="271"/>
            <ac:spMk id="14" creationId="{25C67898-0160-24C8-FCB0-2010EE1FCB9A}"/>
          </ac:spMkLst>
        </pc:spChg>
        <pc:picChg chg="add del">
          <ac:chgData name="Havlátová, Kateřina" userId="ac01f4b1-21d4-4382-b6da-1ecbf5dd29b2" providerId="ADAL" clId="{FBC26311-22D5-461E-91BF-268D181471FF}" dt="2025-02-20T07:07:48.115" v="514" actId="478"/>
          <ac:picMkLst>
            <pc:docMk/>
            <pc:sldMk cId="2831590712" sldId="271"/>
            <ac:picMk id="15" creationId="{60470145-74EC-92A8-EF65-B589781174E4}"/>
          </ac:picMkLst>
        </pc:picChg>
      </pc:sldChg>
      <pc:sldChg chg="addSp modSp new mod setBg modAnim">
        <pc:chgData name="Havlátová, Kateřina" userId="ac01f4b1-21d4-4382-b6da-1ecbf5dd29b2" providerId="ADAL" clId="{FBC26311-22D5-461E-91BF-268D181471FF}" dt="2025-02-20T07:13:08.318" v="940"/>
        <pc:sldMkLst>
          <pc:docMk/>
          <pc:sldMk cId="369666765" sldId="272"/>
        </pc:sldMkLst>
        <pc:spChg chg="mod">
          <ac:chgData name="Havlátová, Kateřina" userId="ac01f4b1-21d4-4382-b6da-1ecbf5dd29b2" providerId="ADAL" clId="{FBC26311-22D5-461E-91BF-268D181471FF}" dt="2025-02-20T07:11:56.614" v="821" actId="26606"/>
          <ac:spMkLst>
            <pc:docMk/>
            <pc:sldMk cId="369666765" sldId="272"/>
            <ac:spMk id="2" creationId="{4DA64844-8B70-0BEA-8AAF-C6FB4E905CB4}"/>
          </ac:spMkLst>
        </pc:spChg>
        <pc:spChg chg="mod">
          <ac:chgData name="Havlátová, Kateřina" userId="ac01f4b1-21d4-4382-b6da-1ecbf5dd29b2" providerId="ADAL" clId="{FBC26311-22D5-461E-91BF-268D181471FF}" dt="2025-02-20T07:13:02.172" v="939" actId="27636"/>
          <ac:spMkLst>
            <pc:docMk/>
            <pc:sldMk cId="369666765" sldId="272"/>
            <ac:spMk id="3" creationId="{E751BA2E-CB12-2B03-592F-08CD4D1C94DC}"/>
          </ac:spMkLst>
        </pc:spChg>
        <pc:spChg chg="add">
          <ac:chgData name="Havlátová, Kateřina" userId="ac01f4b1-21d4-4382-b6da-1ecbf5dd29b2" providerId="ADAL" clId="{FBC26311-22D5-461E-91BF-268D181471FF}" dt="2025-02-20T07:11:56.614" v="821" actId="26606"/>
          <ac:spMkLst>
            <pc:docMk/>
            <pc:sldMk cId="369666765" sldId="272"/>
            <ac:spMk id="9" creationId="{F13C74B1-5B17-4795-BED0-7140497B445A}"/>
          </ac:spMkLst>
        </pc:spChg>
        <pc:spChg chg="add">
          <ac:chgData name="Havlátová, Kateřina" userId="ac01f4b1-21d4-4382-b6da-1ecbf5dd29b2" providerId="ADAL" clId="{FBC26311-22D5-461E-91BF-268D181471FF}" dt="2025-02-20T07:11:56.614" v="821" actId="26606"/>
          <ac:spMkLst>
            <pc:docMk/>
            <pc:sldMk cId="369666765" sldId="272"/>
            <ac:spMk id="11" creationId="{D4974D33-8DC5-464E-8C6D-BE58F0669C17}"/>
          </ac:spMkLst>
        </pc:spChg>
        <pc:picChg chg="add mod">
          <ac:chgData name="Havlátová, Kateřina" userId="ac01f4b1-21d4-4382-b6da-1ecbf5dd29b2" providerId="ADAL" clId="{FBC26311-22D5-461E-91BF-268D181471FF}" dt="2025-02-20T07:11:56.614" v="821" actId="26606"/>
          <ac:picMkLst>
            <pc:docMk/>
            <pc:sldMk cId="369666765" sldId="272"/>
            <ac:picMk id="4" creationId="{7253EBC9-5E5F-A8FC-C74C-EEAC7E47B031}"/>
          </ac:picMkLst>
        </pc:picChg>
      </pc:sldChg>
      <pc:sldChg chg="delSp modSp add mod delAnim">
        <pc:chgData name="Havlátová, Kateřina" userId="ac01f4b1-21d4-4382-b6da-1ecbf5dd29b2" providerId="ADAL" clId="{FBC26311-22D5-461E-91BF-268D181471FF}" dt="2025-02-24T13:06:17.159" v="1730" actId="20577"/>
        <pc:sldMkLst>
          <pc:docMk/>
          <pc:sldMk cId="975273410" sldId="273"/>
        </pc:sldMkLst>
        <pc:spChg chg="mod">
          <ac:chgData name="Havlátová, Kateřina" userId="ac01f4b1-21d4-4382-b6da-1ecbf5dd29b2" providerId="ADAL" clId="{FBC26311-22D5-461E-91BF-268D181471FF}" dt="2025-02-24T13:04:23.435" v="1534" actId="20577"/>
          <ac:spMkLst>
            <pc:docMk/>
            <pc:sldMk cId="975273410" sldId="273"/>
            <ac:spMk id="2" creationId="{0FA8B105-FC7D-8E7E-F3DC-C4CF42721EE4}"/>
          </ac:spMkLst>
        </pc:spChg>
        <pc:spChg chg="mod">
          <ac:chgData name="Havlátová, Kateřina" userId="ac01f4b1-21d4-4382-b6da-1ecbf5dd29b2" providerId="ADAL" clId="{FBC26311-22D5-461E-91BF-268D181471FF}" dt="2025-02-24T13:04:30.442" v="1553" actId="20577"/>
          <ac:spMkLst>
            <pc:docMk/>
            <pc:sldMk cId="975273410" sldId="273"/>
            <ac:spMk id="3" creationId="{2D5319E2-EA4D-2429-D27E-801B66BE4831}"/>
          </ac:spMkLst>
        </pc:spChg>
        <pc:spChg chg="mod">
          <ac:chgData name="Havlátová, Kateřina" userId="ac01f4b1-21d4-4382-b6da-1ecbf5dd29b2" providerId="ADAL" clId="{FBC26311-22D5-461E-91BF-268D181471FF}" dt="2025-02-24T13:02:40.982" v="1341" actId="20577"/>
          <ac:spMkLst>
            <pc:docMk/>
            <pc:sldMk cId="975273410" sldId="273"/>
            <ac:spMk id="5" creationId="{6E149F6C-6213-E127-76E6-E2ECB4B66C87}"/>
          </ac:spMkLst>
        </pc:spChg>
        <pc:spChg chg="mod">
          <ac:chgData name="Havlátová, Kateřina" userId="ac01f4b1-21d4-4382-b6da-1ecbf5dd29b2" providerId="ADAL" clId="{FBC26311-22D5-461E-91BF-268D181471FF}" dt="2025-02-24T13:05:42.032" v="1704" actId="20577"/>
          <ac:spMkLst>
            <pc:docMk/>
            <pc:sldMk cId="975273410" sldId="273"/>
            <ac:spMk id="6" creationId="{882CBDA2-29B0-DE31-502F-71482C476E84}"/>
          </ac:spMkLst>
        </pc:spChg>
        <pc:spChg chg="mod">
          <ac:chgData name="Havlátová, Kateřina" userId="ac01f4b1-21d4-4382-b6da-1ecbf5dd29b2" providerId="ADAL" clId="{FBC26311-22D5-461E-91BF-268D181471FF}" dt="2025-02-24T13:05:04.734" v="1629" actId="20577"/>
          <ac:spMkLst>
            <pc:docMk/>
            <pc:sldMk cId="975273410" sldId="273"/>
            <ac:spMk id="10" creationId="{EBFCF60C-528D-078D-4F04-E7A85153AAA8}"/>
          </ac:spMkLst>
        </pc:spChg>
        <pc:spChg chg="mod">
          <ac:chgData name="Havlátová, Kateřina" userId="ac01f4b1-21d4-4382-b6da-1ecbf5dd29b2" providerId="ADAL" clId="{FBC26311-22D5-461E-91BF-268D181471FF}" dt="2025-02-24T13:04:20.008" v="1529" actId="20577"/>
          <ac:spMkLst>
            <pc:docMk/>
            <pc:sldMk cId="975273410" sldId="273"/>
            <ac:spMk id="11" creationId="{AE19828E-1B84-3BB6-C884-9EC8ED7C5DD2}"/>
          </ac:spMkLst>
        </pc:spChg>
        <pc:spChg chg="del">
          <ac:chgData name="Havlátová, Kateřina" userId="ac01f4b1-21d4-4382-b6da-1ecbf5dd29b2" providerId="ADAL" clId="{FBC26311-22D5-461E-91BF-268D181471FF}" dt="2025-02-24T13:05:55.485" v="1706" actId="478"/>
          <ac:spMkLst>
            <pc:docMk/>
            <pc:sldMk cId="975273410" sldId="273"/>
            <ac:spMk id="12" creationId="{BF7D80E9-22AE-1BE4-BE1F-60D0C718350A}"/>
          </ac:spMkLst>
        </pc:spChg>
        <pc:graphicFrameChg chg="modGraphic">
          <ac:chgData name="Havlátová, Kateřina" userId="ac01f4b1-21d4-4382-b6da-1ecbf5dd29b2" providerId="ADAL" clId="{FBC26311-22D5-461E-91BF-268D181471FF}" dt="2025-02-24T13:06:17.159" v="1730" actId="20577"/>
          <ac:graphicFrameMkLst>
            <pc:docMk/>
            <pc:sldMk cId="975273410" sldId="273"/>
            <ac:graphicFrameMk id="4" creationId="{9B14F466-80C1-5ECE-E232-811136A03F80}"/>
          </ac:graphicFrameMkLst>
        </pc:graphicFrameChg>
      </pc:sldChg>
      <pc:sldMasterChg chg="add addSldLayout">
        <pc:chgData name="Havlátová, Kateřina" userId="ac01f4b1-21d4-4382-b6da-1ecbf5dd29b2" providerId="ADAL" clId="{FBC26311-22D5-461E-91BF-268D181471FF}" dt="2025-02-24T13:02:30.399" v="1316" actId="27028"/>
        <pc:sldMasterMkLst>
          <pc:docMk/>
          <pc:sldMasterMk cId="1684458223" sldId="2147483648"/>
        </pc:sldMasterMkLst>
        <pc:sldLayoutChg chg="add">
          <pc:chgData name="Havlátová, Kateřina" userId="ac01f4b1-21d4-4382-b6da-1ecbf5dd29b2" providerId="ADAL" clId="{FBC26311-22D5-461E-91BF-268D181471FF}" dt="2025-02-24T13:02:30.399" v="1316" actId="27028"/>
          <pc:sldLayoutMkLst>
            <pc:docMk/>
            <pc:sldMasterMk cId="1684458223" sldId="2147483648"/>
            <pc:sldLayoutMk cId="2208559771" sldId="2147483650"/>
          </pc:sldLayoutMkLst>
        </pc:sldLayoutChg>
      </pc:sldMasterChg>
      <pc:sldMasterChg chg="replId modSldLayout">
        <pc:chgData name="Havlátová, Kateřina" userId="ac01f4b1-21d4-4382-b6da-1ecbf5dd29b2" providerId="ADAL" clId="{FBC26311-22D5-461E-91BF-268D181471FF}" dt="2025-02-24T13:02:30.399" v="1316" actId="27028"/>
        <pc:sldMasterMkLst>
          <pc:docMk/>
          <pc:sldMasterMk cId="3464319042" sldId="2147483660"/>
        </pc:sldMasterMkLst>
        <pc:sldLayoutChg chg="replId">
          <pc:chgData name="Havlátová, Kateřina" userId="ac01f4b1-21d4-4382-b6da-1ecbf5dd29b2" providerId="ADAL" clId="{FBC26311-22D5-461E-91BF-268D181471FF}" dt="2025-02-24T13:02:30.399" v="1316" actId="27028"/>
          <pc:sldLayoutMkLst>
            <pc:docMk/>
            <pc:sldMasterMk cId="3464319042" sldId="2147483660"/>
            <pc:sldLayoutMk cId="1618157109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18E58-D59B-33F3-5EA1-96CC052E9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E335F5-C173-17A8-C653-4580670A3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789CBF-CC74-52D5-49B1-B24B6E05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7FE7-62A0-43DA-80EC-CE8DAFF6A17B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D1B154-6C28-1AA3-79C1-56EEA1E5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A37412-B830-EC49-59FD-A196D9C6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3B34-9EB8-4A6B-B07B-F10ABED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21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2ECE06-6EA9-0A7A-2368-57248F85B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69CD5F-D7E9-90A5-FDDE-C2F66CD02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55C23B-DE09-7E55-E9B1-4BBC4938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7FE7-62A0-43DA-80EC-CE8DAFF6A17B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DCE727-5FF8-913D-63F3-F3E72BA2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EE1822-221F-EC9C-C04C-1468FF20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3B34-9EB8-4A6B-B07B-F10ABED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73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C49545E-7575-F6B8-ECF9-C78B73FDB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7D2792D-504F-590A-1371-C68B0FE1E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CA4B16-AE22-D2D4-4295-1E3FA580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7FE7-62A0-43DA-80EC-CE8DAFF6A17B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D6222D-9B3E-7884-8812-BE6E75D32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CE6165-8212-4602-BE88-B2B35C4A7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3B34-9EB8-4A6B-B07B-F10ABED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349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41845-BC8F-0BD8-2CB7-F8EFD5CF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C2116C-8DC0-4EB5-176B-309EA5218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7EF4F8-76A2-1DEC-BC9D-5A75678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2304-D53E-46C4-B487-1FFBC029042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9A4943-5518-4F6D-77BB-6E59FCBF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7CD4D3-D0E2-8A65-D19F-210EB003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BE43-9B94-4612-9B89-747326A70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55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4E438A-535A-DF9F-C44A-D4E9F4F5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879EA5-4CA6-5119-E972-F990C4D6D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32DE4D-E594-3409-DCC9-A9DCDCCCF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7FE7-62A0-43DA-80EC-CE8DAFF6A17B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BF32FC-12FD-BB75-E70F-529337784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E5D2A5-C679-E49F-4EA2-EDDA8B4A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3B34-9EB8-4A6B-B07B-F10ABED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15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D7399-71A6-6A3D-94DD-AE0635FF2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3BB6E2-7604-E21C-38B0-A1E840CEB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729CA6-4EE1-8E55-B3CB-BC10B41D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7FE7-62A0-43DA-80EC-CE8DAFF6A17B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3DA10E-B428-A7F2-BA0A-9E044B32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02DE95-41DD-4814-6191-44CD3BFF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3B34-9EB8-4A6B-B07B-F10ABED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20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A970C-618D-2763-9BC8-95FECAFE2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D9A050-806A-5A88-7A7C-A2FA74FB0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41B714-0EF7-7BB5-5C0A-6D61F91A6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245640-62D2-A5BE-F260-BC41A9A00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7FE7-62A0-43DA-80EC-CE8DAFF6A17B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C34105-0AF6-FEB2-E08A-D886E9D6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77833F-4A76-00F0-BC6E-8671BBD3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3B34-9EB8-4A6B-B07B-F10ABED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72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B79B32-3DCD-1DAF-CE7F-B89D203E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816FEE-636D-2C3E-8D10-BC0B4D1F5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D10F359-B8AF-7C13-15BB-A2BD48016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155A874-0C3B-D332-519E-658ADFB0D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5E08B2B-ECF6-D447-FB37-A6CA48EE3D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743B2C8-00A8-18C9-38BB-8065E3D8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7FE7-62A0-43DA-80EC-CE8DAFF6A17B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A3675A7-066E-288D-BD74-F39F5C74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B93B646-D659-EA44-7074-2BADDADCF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3B34-9EB8-4A6B-B07B-F10ABED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3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BAE7B-032D-D4BF-55C8-3215E25B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1DC0AB-6489-07D6-978B-0DB13424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7FE7-62A0-43DA-80EC-CE8DAFF6A17B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285BE45-148C-58AA-A58D-8A84C24E8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109232-B916-B837-6881-213C29BED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3B34-9EB8-4A6B-B07B-F10ABED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36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2269AC-1883-0F86-7A8E-2D145C1B2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7FE7-62A0-43DA-80EC-CE8DAFF6A17B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98FEA9D-F2F5-57E0-D9B8-21EC8C5D8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AEB7C3-BFEF-C63E-3011-6222B5C3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3B34-9EB8-4A6B-B07B-F10ABED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05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B9CE9B-A9DA-1DCD-4590-FB4C833C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7BFFD4-7652-59F9-3E56-186E42C50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14F4B35-388D-D641-DA99-139C865D7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7FC112-9599-9C3C-8814-58DAE1EF5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7FE7-62A0-43DA-80EC-CE8DAFF6A17B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6E86FA-81F3-734C-209F-666FE7EF6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55C78F3-1254-DC5C-BD6D-04FE9FC2D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3B34-9EB8-4A6B-B07B-F10ABED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69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48C07-66AC-569E-3F0B-2722FA6D7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6DCA371-9C3E-B88D-30F6-6643948BC7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E05F51B-A8DA-7394-771D-54D3853B9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ADD9D4-D574-DE28-3B88-1D42A1F3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7FE7-62A0-43DA-80EC-CE8DAFF6A17B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1C1A77-A45E-B279-D883-BAD4837B2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477A66-2232-74CA-A2FE-24C180B6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3B34-9EB8-4A6B-B07B-F10ABED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72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51F7552-EF58-0E13-AEDD-7F1B0DEBD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5E2FE8-931F-33E5-0836-D2A04633C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8832D7-CD3C-2982-2BC0-2A6599D02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717FE7-62A0-43DA-80EC-CE8DAFF6A17B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93FE25-8348-EA43-0EB2-2C9A699A7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3FC13D-8B7F-D15E-C4E1-6B225C34F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983B34-9EB8-4A6B-B07B-F10ABED8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31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E0861D-583A-839B-265C-1640B747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1D2A5F-D793-1017-C655-0B16566EC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3E6280-48EF-C524-712E-258221411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642304-D53E-46C4-B487-1FFBC029042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94F5F5-31B3-4928-6838-FEA8745BF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948314-E440-4CDA-CDE7-5A65DC081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CBBE43-9B94-4612-9B89-747326A70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45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lavne-dny.cz/episode/10005558/konec-druhe-svetove-valky-v-evrope-8-kvet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lavne-dny.cz/episode/828244/den-kdy-byla-svrzena-atomova-bomba-na-hirosimu-6-srp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B22F13E-12E7-8A91-78E9-37521808EF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b="114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AC15822-4A2B-83A6-BE3B-6D8B5CE6F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05" y="4081807"/>
            <a:ext cx="11180190" cy="141402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DEFINITIVNÍ KONEC VÁLKY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932DE9-F807-D5D2-7E2E-85AAC3A07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2581"/>
            <a:ext cx="9144000" cy="69522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39. hodina</a:t>
            </a:r>
          </a:p>
        </p:txBody>
      </p:sp>
    </p:spTree>
    <p:extLst>
      <p:ext uri="{BB962C8B-B14F-4D97-AF65-F5344CB8AC3E}">
        <p14:creationId xmlns:p14="http://schemas.microsoft.com/office/powerpoint/2010/main" val="2532678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1269D5-00FD-31DD-B48D-10261A1AC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907133-A134-A90F-CE87-C114A0B06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Slavné dny - Stream.cz</a:t>
            </a:r>
            <a:endParaRPr lang="cs-CZ" dirty="0"/>
          </a:p>
        </p:txBody>
      </p:sp>
      <p:pic>
        <p:nvPicPr>
          <p:cNvPr id="1026" name="Picture 2" descr="Videoprodukce Praha a Brno | KREJTA">
            <a:extLst>
              <a:ext uri="{FF2B5EF4-FFF2-40B4-BE49-F238E27FC236}">
                <a16:creationId xmlns:a16="http://schemas.microsoft.com/office/drawing/2014/main" id="{51D0AA52-B77B-3E64-5B22-A7F11B270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92" y="2684282"/>
            <a:ext cx="6471216" cy="37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7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9CCDC-726E-53A6-5CDC-6EF9F819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0170">
              <a:lnSpc>
                <a:spcPct val="107000"/>
              </a:lnSpc>
            </a:pP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OPAKOVÁNÍ Z MINULÉ HODINY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027084-242A-4D6E-F123-DDA8C11AC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089" y="1446686"/>
            <a:ext cx="11458281" cy="4954113"/>
          </a:xfrm>
        </p:spPr>
        <p:txBody>
          <a:bodyPr>
            <a:noAutofit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cs-CZ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Jméno Hitlerovy přítelkyně a na poslední chvíli i manželky? 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cs-CZ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Které dva bývalé spolupracovníky nezahrnul Hitler do své politické závěti? 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cs-CZ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Komu se chtěli nacističtí vůdci a vojáci vzdát? 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cs-CZ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Které písmeno ukazoval generál Eisenhower dvěma pery, kterými byla podepsána bezpodmínečná kapitulace? 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cs-CZ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Kdo si vydobyl další podepsání kapitulace? 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cs-CZ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 rámci čeho došlo k potrestání/odsouzení válečných nacistických zločinců? 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cs-CZ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Kdy bylo Německo po válce znovu sjednoceno? </a:t>
            </a:r>
            <a:endParaRPr lang="cs-CZ" sz="2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8F80C3-9894-D16C-56CE-692CB6B89867}"/>
              </a:ext>
            </a:extLst>
          </p:cNvPr>
          <p:cNvSpPr txBox="1"/>
          <p:nvPr/>
        </p:nvSpPr>
        <p:spPr>
          <a:xfrm>
            <a:off x="8586639" y="2457165"/>
            <a:ext cx="3529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GÖRINGA A HIMMLERA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5FE250E-0B0B-8322-D94E-BCEC6728BE26}"/>
              </a:ext>
            </a:extLst>
          </p:cNvPr>
          <p:cNvSpPr txBox="1"/>
          <p:nvPr/>
        </p:nvSpPr>
        <p:spPr>
          <a:xfrm>
            <a:off x="7644352" y="1564015"/>
            <a:ext cx="3101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EVA BRAUNOVÁ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D1AA769-AC83-83D9-6901-31661B6CA6F9}"/>
              </a:ext>
            </a:extLst>
          </p:cNvPr>
          <p:cNvSpPr txBox="1"/>
          <p:nvPr/>
        </p:nvSpPr>
        <p:spPr>
          <a:xfrm>
            <a:off x="5766062" y="4658179"/>
            <a:ext cx="3101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STALIN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5A5F797-206C-55B9-C1F2-5EEFD8E9DB3B}"/>
              </a:ext>
            </a:extLst>
          </p:cNvPr>
          <p:cNvSpPr txBox="1"/>
          <p:nvPr/>
        </p:nvSpPr>
        <p:spPr>
          <a:xfrm>
            <a:off x="6007229" y="2687998"/>
            <a:ext cx="3101419" cy="648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cs-CZ" sz="2400" b="1" dirty="0">
                <a:solidFill>
                  <a:srgbClr val="FF0000"/>
                </a:solidFill>
              </a:rPr>
              <a:t>AMERICKÉ ARMÁDĚ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6DA896E-F99B-FDA2-3C05-50071A63A098}"/>
              </a:ext>
            </a:extLst>
          </p:cNvPr>
          <p:cNvSpPr txBox="1"/>
          <p:nvPr/>
        </p:nvSpPr>
        <p:spPr>
          <a:xfrm>
            <a:off x="2217654" y="3962376"/>
            <a:ext cx="742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3AFA8AB-DCEF-620C-1536-EF47964E9AE1}"/>
              </a:ext>
            </a:extLst>
          </p:cNvPr>
          <p:cNvSpPr txBox="1"/>
          <p:nvPr/>
        </p:nvSpPr>
        <p:spPr>
          <a:xfrm>
            <a:off x="7595646" y="5655488"/>
            <a:ext cx="46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NORIMBERSKÉHO PROCESU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874B700-524F-9971-08A7-A7F0288A5AAC}"/>
              </a:ext>
            </a:extLst>
          </p:cNvPr>
          <p:cNvSpPr txBox="1"/>
          <p:nvPr/>
        </p:nvSpPr>
        <p:spPr>
          <a:xfrm>
            <a:off x="6037080" y="6080957"/>
            <a:ext cx="46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265661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0DAF2-E572-A076-336D-342C7E72F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KONEC DRUHÉ SVĚTOVÉ VÁLKY – pojmy a čísla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03793D-0DCB-0EEE-52F2-CD562619F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039" y="1489434"/>
            <a:ext cx="5747993" cy="51187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dvě japonská města na která byly svrženy bomby - ____________________ a _____________________</a:t>
            </a:r>
            <a:endParaRPr lang="cs-CZ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vynálezce atomové bomby - ___________________________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sebevražední japonští letci - ___________________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název </a:t>
            </a:r>
            <a:r>
              <a:rPr lang="cs-CZ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</a:t>
            </a:r>
            <a:r>
              <a:rPr lang="cs-CZ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bomby svržené na Nagasaki - ___________________________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C4EDC2-8633-F828-B885-5FA652F85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489434"/>
            <a:ext cx="5894109" cy="511875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název </a:t>
            </a:r>
            <a:r>
              <a:rPr lang="cs-CZ" sz="2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</a:t>
            </a:r>
            <a:r>
              <a:rPr lang="cs-CZ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bomby svržené na Hirošimu - ___________________________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název lodi, na které byla podepsána kapitulace Japonska - ___________________________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den, kdy oficiálně skončila druhá světová válka i ve světě - _________________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počet států, které se zapojily do 2. světové války - ____________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přibližný počet obětí - ________________</a:t>
            </a:r>
          </a:p>
          <a:p>
            <a:endParaRPr lang="cs-CZ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3D27967-8186-F7B5-6256-512736C2733F}"/>
              </a:ext>
            </a:extLst>
          </p:cNvPr>
          <p:cNvSpPr txBox="1"/>
          <p:nvPr/>
        </p:nvSpPr>
        <p:spPr>
          <a:xfrm>
            <a:off x="753358" y="1933265"/>
            <a:ext cx="193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HIROŠIMA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3358C86-41CA-5245-BC8F-A49DFD40D5B7}"/>
              </a:ext>
            </a:extLst>
          </p:cNvPr>
          <p:cNvSpPr txBox="1"/>
          <p:nvPr/>
        </p:nvSpPr>
        <p:spPr>
          <a:xfrm>
            <a:off x="3336695" y="1933265"/>
            <a:ext cx="193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NAGASAKI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11A6FC-CEC2-D35D-33D6-09F2DC78EB9D}"/>
              </a:ext>
            </a:extLst>
          </p:cNvPr>
          <p:cNvSpPr txBox="1"/>
          <p:nvPr/>
        </p:nvSpPr>
        <p:spPr>
          <a:xfrm>
            <a:off x="661054" y="3057574"/>
            <a:ext cx="276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R. OPPENHEIMER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07965BF-D7F4-C896-C4F1-E564FF066ED4}"/>
              </a:ext>
            </a:extLst>
          </p:cNvPr>
          <p:cNvSpPr txBox="1"/>
          <p:nvPr/>
        </p:nvSpPr>
        <p:spPr>
          <a:xfrm>
            <a:off x="3656420" y="3809062"/>
            <a:ext cx="276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KAMIKADZE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12AC018-6ED7-2D95-B5C2-B69D7058AFBC}"/>
              </a:ext>
            </a:extLst>
          </p:cNvPr>
          <p:cNvSpPr txBox="1"/>
          <p:nvPr/>
        </p:nvSpPr>
        <p:spPr>
          <a:xfrm>
            <a:off x="575819" y="4873754"/>
            <a:ext cx="276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FAT MAN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04C9F5E-FA3F-3029-EF1A-CD2EF33C9ADD}"/>
              </a:ext>
            </a:extLst>
          </p:cNvPr>
          <p:cNvSpPr txBox="1"/>
          <p:nvPr/>
        </p:nvSpPr>
        <p:spPr>
          <a:xfrm>
            <a:off x="6808508" y="1830467"/>
            <a:ext cx="276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LITTLE BOY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1600453-84DD-B78A-061B-FC778B209E1D}"/>
              </a:ext>
            </a:extLst>
          </p:cNvPr>
          <p:cNvSpPr txBox="1"/>
          <p:nvPr/>
        </p:nvSpPr>
        <p:spPr>
          <a:xfrm>
            <a:off x="7922442" y="2826741"/>
            <a:ext cx="276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MISSOURI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5D6369D-42A3-1A21-2AF4-191B67BA48B7}"/>
              </a:ext>
            </a:extLst>
          </p:cNvPr>
          <p:cNvSpPr txBox="1"/>
          <p:nvPr/>
        </p:nvSpPr>
        <p:spPr>
          <a:xfrm>
            <a:off x="7575222" y="3918606"/>
            <a:ext cx="276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2.9.1945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54BA3A9-1BAE-DF5C-C94B-4BE6D054BF53}"/>
              </a:ext>
            </a:extLst>
          </p:cNvPr>
          <p:cNvSpPr txBox="1"/>
          <p:nvPr/>
        </p:nvSpPr>
        <p:spPr>
          <a:xfrm>
            <a:off x="6417296" y="4884831"/>
            <a:ext cx="276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5C67898-0160-24C8-FCB0-2010EE1FCB9A}"/>
              </a:ext>
            </a:extLst>
          </p:cNvPr>
          <p:cNvSpPr txBox="1"/>
          <p:nvPr/>
        </p:nvSpPr>
        <p:spPr>
          <a:xfrm>
            <a:off x="8955660" y="5504580"/>
            <a:ext cx="276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50 – 60 MIL.</a:t>
            </a:r>
          </a:p>
        </p:txBody>
      </p:sp>
    </p:spTree>
    <p:extLst>
      <p:ext uri="{BB962C8B-B14F-4D97-AF65-F5344CB8AC3E}">
        <p14:creationId xmlns:p14="http://schemas.microsoft.com/office/powerpoint/2010/main" val="28315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F20212-9723-8720-B958-E4AF68489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05" y="603115"/>
            <a:ext cx="5712101" cy="1624520"/>
          </a:xfrm>
        </p:spPr>
        <p:txBody>
          <a:bodyPr anchor="ctr">
            <a:normAutofit/>
          </a:bodyPr>
          <a:lstStyle/>
          <a:p>
            <a:pPr algn="ctr"/>
            <a:r>
              <a:rPr lang="cs-CZ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KONEC DRUHÉ SVĚTOVÉ VÁLKY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37632E-7C8C-5115-D3AD-0F4E1CB71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49" y="2324912"/>
            <a:ext cx="5697364" cy="4435811"/>
          </a:xfrm>
        </p:spPr>
        <p:txBody>
          <a:bodyPr anchor="ctr">
            <a:normAutofit/>
          </a:bodyPr>
          <a:lstStyle/>
          <a:p>
            <a:r>
              <a:rPr lang="cs-CZ" sz="2400" dirty="0"/>
              <a:t>konec války v Evropě → Spojenci se soustředí na porážku a kapitulaci Japonska</a:t>
            </a:r>
          </a:p>
          <a:p>
            <a:r>
              <a:rPr lang="cs-CZ" sz="2400" dirty="0"/>
              <a:t>jaro 1945 – bombardování japonských měst, zničení </a:t>
            </a:r>
            <a:r>
              <a:rPr lang="cs-CZ" sz="2400" dirty="0" err="1"/>
              <a:t>námoř</a:t>
            </a:r>
            <a:r>
              <a:rPr lang="cs-CZ" sz="2400" dirty="0"/>
              <a:t>. flotily → i tak Japonci odmítli kapitulaci</a:t>
            </a:r>
          </a:p>
          <a:p>
            <a:r>
              <a:rPr lang="cs-CZ" sz="2400" dirty="0"/>
              <a:t>nasazení sebevražedných letců – „KAMIKADZE“ – jako živá torpéda naložená bombami se vrhali na lodě Spojenců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1BAB9DF-5756-97C8-EE01-6B4746E9B7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645" r="24518" b="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1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A64844-8B70-0BEA-8AAF-C6FB4E90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46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KONEC DRUHÉ SVĚTOVÉ VÁLKY</a:t>
            </a:r>
            <a:endParaRPr lang="cs-CZ" sz="46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51BA2E-CB12-2B03-592F-08CD4D1C9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2872899"/>
            <a:ext cx="5067299" cy="3795362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Spojenci se báli, že válka s Japonskem bude trat ještě dlouho </a:t>
            </a:r>
          </a:p>
          <a:p>
            <a:r>
              <a:rPr lang="cs-CZ" sz="2400" dirty="0"/>
              <a:t>→ rozhodnutí o svržení dvou atomových bomb – japonská města NAGASAKI A HIROŠIMA</a:t>
            </a:r>
          </a:p>
          <a:p>
            <a:pPr lvl="1"/>
            <a:r>
              <a:rPr lang="cs-CZ" dirty="0"/>
              <a:t>6. a 9. 8. 1945</a:t>
            </a:r>
          </a:p>
          <a:p>
            <a:r>
              <a:rPr lang="cs-CZ" sz="2400" dirty="0"/>
              <a:t>Japonský císař rozhodl o kapitulaci → 2.9. 1945 podepsána</a:t>
            </a:r>
          </a:p>
          <a:p>
            <a:r>
              <a:rPr lang="cs-CZ" sz="2400" dirty="0"/>
              <a:t>→ definitivní konec druhé světové války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253EBC9-5E5F-A8FC-C74C-EEAC7E47B0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17" r="2686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66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F20212-9723-8720-B958-E4AF68489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175" y="329184"/>
            <a:ext cx="6719697" cy="1783080"/>
          </a:xfrm>
        </p:spPr>
        <p:txBody>
          <a:bodyPr anchor="b">
            <a:normAutofit/>
          </a:bodyPr>
          <a:lstStyle/>
          <a:p>
            <a:pPr algn="ctr"/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DRUHÁ SVĚTOVÁ VÁLKA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0D7A4F5-B834-4F03-B460-9799C95146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82" r="8384" b="-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37632E-7C8C-5115-D3AD-0F4E1CB71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200" dirty="0"/>
              <a:t>jiná než ta první - předchozí</a:t>
            </a:r>
          </a:p>
          <a:p>
            <a:r>
              <a:rPr lang="cs-CZ" sz="2200" dirty="0"/>
              <a:t>nejničivější a největší </a:t>
            </a:r>
          </a:p>
          <a:p>
            <a:r>
              <a:rPr lang="cs-CZ" sz="2200" dirty="0"/>
              <a:t>trvala 6 let</a:t>
            </a:r>
          </a:p>
          <a:p>
            <a:r>
              <a:rPr lang="cs-CZ" sz="2200" dirty="0"/>
              <a:t>válčilo se na 3 světadílech</a:t>
            </a:r>
          </a:p>
          <a:p>
            <a:r>
              <a:rPr lang="cs-CZ" sz="2200" dirty="0"/>
              <a:t>zapojeno 61 států a 110 milionů vojáků</a:t>
            </a:r>
          </a:p>
          <a:p>
            <a:r>
              <a:rPr lang="cs-CZ" sz="2200" dirty="0"/>
              <a:t>50-60 milionů obětí</a:t>
            </a:r>
          </a:p>
          <a:p>
            <a:r>
              <a:rPr lang="cs-CZ" sz="2200" dirty="0"/>
              <a:t>válečné náklady dosahovaly téměř 950 miliard dolarů v tehdejší měně</a:t>
            </a:r>
          </a:p>
        </p:txBody>
      </p:sp>
    </p:spTree>
    <p:extLst>
      <p:ext uri="{BB962C8B-B14F-4D97-AF65-F5344CB8AC3E}">
        <p14:creationId xmlns:p14="http://schemas.microsoft.com/office/powerpoint/2010/main" val="287100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E149F6C-6213-E127-76E6-E2ECB4B66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54" y="248038"/>
            <a:ext cx="11528980" cy="115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3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39</a:t>
            </a:r>
            <a:r>
              <a:rPr kumimoji="0" lang="en-US" altLang="cs-CZ" sz="3600" b="1" i="0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. OTÁZKY – </a:t>
            </a:r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KONEC 2. SVĚTOVÉ VÁLKY</a:t>
            </a:r>
            <a:endParaRPr lang="cs-CZ" sz="3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B14F466-80C1-5ECE-E232-811136A03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868330"/>
              </p:ext>
            </p:extLst>
          </p:nvPr>
        </p:nvGraphicFramePr>
        <p:xfrm>
          <a:off x="0" y="1574310"/>
          <a:ext cx="12192000" cy="455786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7071804">
                  <a:extLst>
                    <a:ext uri="{9D8B030D-6E8A-4147-A177-3AD203B41FA5}">
                      <a16:colId xmlns:a16="http://schemas.microsoft.com/office/drawing/2014/main" val="1552062651"/>
                    </a:ext>
                  </a:extLst>
                </a:gridCol>
                <a:gridCol w="5120196">
                  <a:extLst>
                    <a:ext uri="{9D8B030D-6E8A-4147-A177-3AD203B41FA5}">
                      <a16:colId xmlns:a16="http://schemas.microsoft.com/office/drawing/2014/main" val="2229202438"/>
                    </a:ext>
                  </a:extLst>
                </a:gridCol>
              </a:tblGrid>
              <a:tr h="96020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cs-CZ" sz="2400" b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Jak se říkalo sebevražedným japonským pilotům?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3100" b="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1174539031"/>
                  </a:ext>
                </a:extLst>
              </a:tr>
              <a:tr h="8338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Měsíc, kdy svrhli Američané dvě atomové bomby </a:t>
                      </a:r>
                      <a:r>
                        <a:rPr lang="cs-CZ" sz="2400" b="0" cap="none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 japonská města?</a:t>
                      </a:r>
                      <a:endParaRPr lang="cs-CZ" sz="2400" b="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32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3744376049"/>
                  </a:ext>
                </a:extLst>
              </a:tr>
              <a:tr h="8338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Na jaká dvě města byly bomby svrženy?</a:t>
                      </a:r>
                      <a:endParaRPr lang="cs-CZ" sz="2400" b="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6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4139333886"/>
                  </a:ext>
                </a:extLst>
              </a:tr>
              <a:tr h="9602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V jakých letech probíhala druhá světová válka?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6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1038923748"/>
                  </a:ext>
                </a:extLst>
              </a:tr>
              <a:tr h="83389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2400" b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Kolik s sebou přinesla přibližně obětí?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6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6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3604572504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AE19828E-1B84-3BB6-C884-9EC8ED7C5DD2}"/>
              </a:ext>
            </a:extLst>
          </p:cNvPr>
          <p:cNvSpPr txBox="1"/>
          <p:nvPr/>
        </p:nvSpPr>
        <p:spPr>
          <a:xfrm>
            <a:off x="7323822" y="1828622"/>
            <a:ext cx="449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KAMIKADZE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FA8B105-FC7D-8E7E-F3DC-C4CF42721EE4}"/>
              </a:ext>
            </a:extLst>
          </p:cNvPr>
          <p:cNvSpPr txBox="1"/>
          <p:nvPr/>
        </p:nvSpPr>
        <p:spPr>
          <a:xfrm>
            <a:off x="7323822" y="2781029"/>
            <a:ext cx="449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SRPEN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D5319E2-EA4D-2429-D27E-801B66BE4831}"/>
              </a:ext>
            </a:extLst>
          </p:cNvPr>
          <p:cNvSpPr txBox="1"/>
          <p:nvPr/>
        </p:nvSpPr>
        <p:spPr>
          <a:xfrm>
            <a:off x="7323822" y="3596249"/>
            <a:ext cx="449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NAGASAKI A HIROŠIMA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BFCF60C-528D-078D-4F04-E7A85153AAA8}"/>
              </a:ext>
            </a:extLst>
          </p:cNvPr>
          <p:cNvSpPr txBox="1"/>
          <p:nvPr/>
        </p:nvSpPr>
        <p:spPr>
          <a:xfrm>
            <a:off x="7150605" y="4494844"/>
            <a:ext cx="495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ctr"/>
            <a:r>
              <a:rPr lang="cs-CZ" sz="2400" b="1" dirty="0">
                <a:solidFill>
                  <a:srgbClr val="FF0000"/>
                </a:solidFill>
              </a:rPr>
              <a:t>1939-1945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82CBDA2-29B0-DE31-502F-71482C476E84}"/>
              </a:ext>
            </a:extLst>
          </p:cNvPr>
          <p:cNvSpPr txBox="1"/>
          <p:nvPr/>
        </p:nvSpPr>
        <p:spPr>
          <a:xfrm>
            <a:off x="7037483" y="5365827"/>
            <a:ext cx="506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ctr"/>
            <a:r>
              <a:rPr lang="cs-CZ" sz="2400" b="1" dirty="0">
                <a:solidFill>
                  <a:srgbClr val="FF0000"/>
                </a:solidFill>
              </a:rPr>
              <a:t>50-60 MILIONŮ</a:t>
            </a:r>
          </a:p>
        </p:txBody>
      </p:sp>
    </p:spTree>
    <p:extLst>
      <p:ext uri="{BB962C8B-B14F-4D97-AF65-F5344CB8AC3E}">
        <p14:creationId xmlns:p14="http://schemas.microsoft.com/office/powerpoint/2010/main" val="9752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10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1269D5-00FD-31DD-B48D-10261A1AC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907133-A134-A90F-CE87-C114A0B06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Slavné dny - Stream.cz</a:t>
            </a:r>
            <a:endParaRPr lang="cs-CZ" dirty="0"/>
          </a:p>
        </p:txBody>
      </p:sp>
      <p:pic>
        <p:nvPicPr>
          <p:cNvPr id="1026" name="Picture 2" descr="Videoprodukce Praha a Brno | KREJTA">
            <a:extLst>
              <a:ext uri="{FF2B5EF4-FFF2-40B4-BE49-F238E27FC236}">
                <a16:creationId xmlns:a16="http://schemas.microsoft.com/office/drawing/2014/main" id="{51D0AA52-B77B-3E64-5B22-A7F11B270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92" y="2684282"/>
            <a:ext cx="6471216" cy="37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1441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428</Words>
  <Application>Microsoft Office PowerPoint</Application>
  <PresentationFormat>Širokoúhlá obrazovka</PresentationFormat>
  <Paragraphs>71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Motiv Office</vt:lpstr>
      <vt:lpstr>Motiv Office</vt:lpstr>
      <vt:lpstr>DEFINITIVNÍ KONEC VÁLKY</vt:lpstr>
      <vt:lpstr>VIDEO</vt:lpstr>
      <vt:lpstr>OPAKOVÁNÍ Z MINULÉ HODINY</vt:lpstr>
      <vt:lpstr>KONEC DRUHÉ SVĚTOVÉ VÁLKY – pojmy a čísla</vt:lpstr>
      <vt:lpstr>KONEC DRUHÉ SVĚTOVÉ VÁLKY</vt:lpstr>
      <vt:lpstr>KONEC DRUHÉ SVĚTOVÉ VÁLKY</vt:lpstr>
      <vt:lpstr>DRUHÁ SVĚTOVÁ VÁLKA</vt:lpstr>
      <vt:lpstr>Prezentace aplikace PowerPoint</vt:lpstr>
      <vt:lpstr>VIDEO</vt:lpstr>
    </vt:vector>
  </TitlesOfParts>
  <Company>ZSOV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Havlátová, Kateřina</dc:creator>
  <cp:lastModifiedBy>Havlátová, Kateřina</cp:lastModifiedBy>
  <cp:revision>1</cp:revision>
  <dcterms:created xsi:type="dcterms:W3CDTF">2025-02-17T07:16:25Z</dcterms:created>
  <dcterms:modified xsi:type="dcterms:W3CDTF">2025-02-24T13:06:21Z</dcterms:modified>
</cp:coreProperties>
</file>