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59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EC37A-00F3-46B4-BD4A-F17BACB291D3}" v="1" dt="2023-03-01T08:59:05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vlátová, Kateřina" userId="ac01f4b1-21d4-4382-b6da-1ecbf5dd29b2" providerId="ADAL" clId="{1D6EC37A-00F3-46B4-BD4A-F17BACB291D3}"/>
    <pc:docChg chg="addSld delSld modSld">
      <pc:chgData name="Havlátová, Kateřina" userId="ac01f4b1-21d4-4382-b6da-1ecbf5dd29b2" providerId="ADAL" clId="{1D6EC37A-00F3-46B4-BD4A-F17BACB291D3}" dt="2023-03-01T08:59:07.600" v="7" actId="47"/>
      <pc:docMkLst>
        <pc:docMk/>
      </pc:docMkLst>
      <pc:sldChg chg="delSp add del setBg delDesignElem">
        <pc:chgData name="Havlátová, Kateřina" userId="ac01f4b1-21d4-4382-b6da-1ecbf5dd29b2" providerId="ADAL" clId="{1D6EC37A-00F3-46B4-BD4A-F17BACB291D3}" dt="2023-03-01T08:59:07.600" v="7" actId="47"/>
        <pc:sldMkLst>
          <pc:docMk/>
          <pc:sldMk cId="1106912634" sldId="262"/>
        </pc:sldMkLst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1106912634" sldId="262"/>
            <ac:spMk id="1031" creationId="{B9951BD9-0868-4CDB-ACD6-9C4209B5E412}"/>
          </ac:spMkLst>
        </pc:spChg>
      </pc:sldChg>
      <pc:sldChg chg="del">
        <pc:chgData name="Havlátová, Kateřina" userId="ac01f4b1-21d4-4382-b6da-1ecbf5dd29b2" providerId="ADAL" clId="{1D6EC37A-00F3-46B4-BD4A-F17BACB291D3}" dt="2023-03-01T08:59:02.296" v="0" actId="47"/>
        <pc:sldMkLst>
          <pc:docMk/>
          <pc:sldMk cId="1757828228" sldId="262"/>
        </pc:sldMkLst>
      </pc:sldChg>
      <pc:sldChg chg="del">
        <pc:chgData name="Havlátová, Kateřina" userId="ac01f4b1-21d4-4382-b6da-1ecbf5dd29b2" providerId="ADAL" clId="{1D6EC37A-00F3-46B4-BD4A-F17BACB291D3}" dt="2023-03-01T08:59:02.873" v="1" actId="47"/>
        <pc:sldMkLst>
          <pc:docMk/>
          <pc:sldMk cId="1466755064" sldId="263"/>
        </pc:sldMkLst>
      </pc:sldChg>
      <pc:sldChg chg="delSp add setBg delDesignElem">
        <pc:chgData name="Havlátová, Kateřina" userId="ac01f4b1-21d4-4382-b6da-1ecbf5dd29b2" providerId="ADAL" clId="{1D6EC37A-00F3-46B4-BD4A-F17BACB291D3}" dt="2023-03-01T08:59:05.659" v="6"/>
        <pc:sldMkLst>
          <pc:docMk/>
          <pc:sldMk cId="1757828228" sldId="263"/>
        </pc:sldMkLst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1757828228" sldId="263"/>
            <ac:spMk id="14" creationId="{EAE48C4B-3A90-42C3-BA00-6092B477179E}"/>
          </ac:spMkLst>
        </pc:spChg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1757828228" sldId="263"/>
            <ac:spMk id="16" creationId="{F919E280-CA27-4214-97E6-294E0C3BC4B3}"/>
          </ac:spMkLst>
        </pc:spChg>
      </pc:sldChg>
      <pc:sldChg chg="add setBg">
        <pc:chgData name="Havlátová, Kateřina" userId="ac01f4b1-21d4-4382-b6da-1ecbf5dd29b2" providerId="ADAL" clId="{1D6EC37A-00F3-46B4-BD4A-F17BACB291D3}" dt="2023-03-01T08:59:05.659" v="6"/>
        <pc:sldMkLst>
          <pc:docMk/>
          <pc:sldMk cId="1466755064" sldId="264"/>
        </pc:sldMkLst>
      </pc:sldChg>
      <pc:sldChg chg="delSp add setBg delDesignElem">
        <pc:chgData name="Havlátová, Kateřina" userId="ac01f4b1-21d4-4382-b6da-1ecbf5dd29b2" providerId="ADAL" clId="{1D6EC37A-00F3-46B4-BD4A-F17BACB291D3}" dt="2023-03-01T08:59:05.659" v="6"/>
        <pc:sldMkLst>
          <pc:docMk/>
          <pc:sldMk cId="531943841" sldId="265"/>
        </pc:sldMkLst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531943841" sldId="265"/>
            <ac:spMk id="9" creationId="{F13C74B1-5B17-4795-BED0-7140497B445A}"/>
          </ac:spMkLst>
        </pc:spChg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531943841" sldId="265"/>
            <ac:spMk id="11" creationId="{D4974D33-8DC5-464E-8C6D-BE58F0669C17}"/>
          </ac:spMkLst>
        </pc:spChg>
      </pc:sldChg>
      <pc:sldChg chg="delSp add setBg delDesignElem">
        <pc:chgData name="Havlátová, Kateřina" userId="ac01f4b1-21d4-4382-b6da-1ecbf5dd29b2" providerId="ADAL" clId="{1D6EC37A-00F3-46B4-BD4A-F17BACB291D3}" dt="2023-03-01T08:59:05.659" v="6"/>
        <pc:sldMkLst>
          <pc:docMk/>
          <pc:sldMk cId="3074691512" sldId="266"/>
        </pc:sldMkLst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3074691512" sldId="266"/>
            <ac:spMk id="9" creationId="{1825AC39-5F85-4CAA-8A81-A1287086B2B6}"/>
          </ac:spMkLst>
        </pc:spChg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3074691512" sldId="266"/>
            <ac:spMk id="11" creationId="{95DA4D23-37FC-4B90-8188-F0377C5FF44B}"/>
          </ac:spMkLst>
        </pc:spChg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3074691512" sldId="266"/>
            <ac:spMk id="13" creationId="{A7A4B465-FBCC-4CD4-89A1-82992A7B47FF}"/>
          </ac:spMkLst>
        </pc:spChg>
        <pc:spChg chg="del">
          <ac:chgData name="Havlátová, Kateřina" userId="ac01f4b1-21d4-4382-b6da-1ecbf5dd29b2" providerId="ADAL" clId="{1D6EC37A-00F3-46B4-BD4A-F17BACB291D3}" dt="2023-03-01T08:59:05.659" v="6"/>
          <ac:spMkLst>
            <pc:docMk/>
            <pc:sldMk cId="3074691512" sldId="266"/>
            <ac:spMk id="15" creationId="{909E572F-9CDC-4214-9D42-FF0017649590}"/>
          </ac:spMkLst>
        </pc:spChg>
      </pc:sldChg>
    </pc:docChg>
  </pc:docChgLst>
  <pc:docChgLst>
    <pc:chgData name="Havlátová, Kateřina" userId="ac01f4b1-21d4-4382-b6da-1ecbf5dd29b2" providerId="ADAL" clId="{2898C0F9-97F5-462D-AE37-50F4ABFD9D01}"/>
    <pc:docChg chg="undo custSel addSld modSld">
      <pc:chgData name="Havlátová, Kateřina" userId="ac01f4b1-21d4-4382-b6da-1ecbf5dd29b2" providerId="ADAL" clId="{2898C0F9-97F5-462D-AE37-50F4ABFD9D01}" dt="2023-02-21T09:30:37.962" v="3264" actId="478"/>
      <pc:docMkLst>
        <pc:docMk/>
      </pc:docMkLst>
      <pc:sldChg chg="addSp modSp mod setBg">
        <pc:chgData name="Havlátová, Kateřina" userId="ac01f4b1-21d4-4382-b6da-1ecbf5dd29b2" providerId="ADAL" clId="{2898C0F9-97F5-462D-AE37-50F4ABFD9D01}" dt="2023-02-07T13:08:33.561" v="2" actId="122"/>
        <pc:sldMkLst>
          <pc:docMk/>
          <pc:sldMk cId="75362456" sldId="256"/>
        </pc:sldMkLst>
        <pc:spChg chg="mod">
          <ac:chgData name="Havlátová, Kateřina" userId="ac01f4b1-21d4-4382-b6da-1ecbf5dd29b2" providerId="ADAL" clId="{2898C0F9-97F5-462D-AE37-50F4ABFD9D01}" dt="2023-02-07T13:08:33.561" v="2" actId="122"/>
          <ac:spMkLst>
            <pc:docMk/>
            <pc:sldMk cId="75362456" sldId="256"/>
            <ac:spMk id="2" creationId="{3A803B1D-1CCA-408D-A4E7-354CD50C448F}"/>
          </ac:spMkLst>
        </pc:spChg>
        <pc:spChg chg="mod">
          <ac:chgData name="Havlátová, Kateřina" userId="ac01f4b1-21d4-4382-b6da-1ecbf5dd29b2" providerId="ADAL" clId="{2898C0F9-97F5-462D-AE37-50F4ABFD9D01}" dt="2023-02-07T13:08:30.539" v="1" actId="26606"/>
          <ac:spMkLst>
            <pc:docMk/>
            <pc:sldMk cId="75362456" sldId="256"/>
            <ac:spMk id="3" creationId="{718242D0-6BB3-4023-8ABB-469DB6FD452C}"/>
          </ac:spMkLst>
        </pc:spChg>
        <pc:spChg chg="add">
          <ac:chgData name="Havlátová, Kateřina" userId="ac01f4b1-21d4-4382-b6da-1ecbf5dd29b2" providerId="ADAL" clId="{2898C0F9-97F5-462D-AE37-50F4ABFD9D01}" dt="2023-02-07T13:08:30.539" v="1" actId="26606"/>
          <ac:spMkLst>
            <pc:docMk/>
            <pc:sldMk cId="75362456" sldId="256"/>
            <ac:spMk id="1031" creationId="{B9951BD9-0868-4CDB-ACD6-9C4209B5E412}"/>
          </ac:spMkLst>
        </pc:spChg>
        <pc:picChg chg="add mod ord">
          <ac:chgData name="Havlátová, Kateřina" userId="ac01f4b1-21d4-4382-b6da-1ecbf5dd29b2" providerId="ADAL" clId="{2898C0F9-97F5-462D-AE37-50F4ABFD9D01}" dt="2023-02-07T13:08:33.561" v="2" actId="122"/>
          <ac:picMkLst>
            <pc:docMk/>
            <pc:sldMk cId="75362456" sldId="256"/>
            <ac:picMk id="1026" creationId="{0852AF6D-AD56-48D8-932D-5B2DDB6E85A1}"/>
          </ac:picMkLst>
        </pc:picChg>
      </pc:sldChg>
      <pc:sldChg chg="addSp modSp new mod modAnim">
        <pc:chgData name="Havlátová, Kateřina" userId="ac01f4b1-21d4-4382-b6da-1ecbf5dd29b2" providerId="ADAL" clId="{2898C0F9-97F5-462D-AE37-50F4ABFD9D01}" dt="2023-02-21T09:18:04.194" v="2924" actId="1076"/>
        <pc:sldMkLst>
          <pc:docMk/>
          <pc:sldMk cId="3045819131" sldId="257"/>
        </pc:sldMkLst>
        <pc:spChg chg="mod">
          <ac:chgData name="Havlátová, Kateřina" userId="ac01f4b1-21d4-4382-b6da-1ecbf5dd29b2" providerId="ADAL" clId="{2898C0F9-97F5-462D-AE37-50F4ABFD9D01}" dt="2023-02-07T13:25:02.477" v="1433" actId="115"/>
          <ac:spMkLst>
            <pc:docMk/>
            <pc:sldMk cId="3045819131" sldId="257"/>
            <ac:spMk id="2" creationId="{137EFE6D-A324-4DA4-BF36-CF24520A4CCC}"/>
          </ac:spMkLst>
        </pc:spChg>
        <pc:spChg chg="mod">
          <ac:chgData name="Havlátová, Kateřina" userId="ac01f4b1-21d4-4382-b6da-1ecbf5dd29b2" providerId="ADAL" clId="{2898C0F9-97F5-462D-AE37-50F4ABFD9D01}" dt="2023-02-21T09:18:04.194" v="2924" actId="1076"/>
          <ac:spMkLst>
            <pc:docMk/>
            <pc:sldMk cId="3045819131" sldId="257"/>
            <ac:spMk id="3" creationId="{800E9760-B093-4192-AB9D-32552D6A765F}"/>
          </ac:spMkLst>
        </pc:spChg>
        <pc:picChg chg="add mod">
          <ac:chgData name="Havlátová, Kateřina" userId="ac01f4b1-21d4-4382-b6da-1ecbf5dd29b2" providerId="ADAL" clId="{2898C0F9-97F5-462D-AE37-50F4ABFD9D01}" dt="2023-02-07T13:46:55.964" v="2173" actId="1076"/>
          <ac:picMkLst>
            <pc:docMk/>
            <pc:sldMk cId="3045819131" sldId="257"/>
            <ac:picMk id="4" creationId="{4C642C32-E264-4D28-B932-7571A28DABC8}"/>
          </ac:picMkLst>
        </pc:picChg>
      </pc:sldChg>
      <pc:sldChg chg="addSp modSp new mod modAnim">
        <pc:chgData name="Havlátová, Kateřina" userId="ac01f4b1-21d4-4382-b6da-1ecbf5dd29b2" providerId="ADAL" clId="{2898C0F9-97F5-462D-AE37-50F4ABFD9D01}" dt="2023-02-07T13:37:48.415" v="1515" actId="14100"/>
        <pc:sldMkLst>
          <pc:docMk/>
          <pc:sldMk cId="3074420026" sldId="258"/>
        </pc:sldMkLst>
        <pc:spChg chg="mod">
          <ac:chgData name="Havlátová, Kateřina" userId="ac01f4b1-21d4-4382-b6da-1ecbf5dd29b2" providerId="ADAL" clId="{2898C0F9-97F5-462D-AE37-50F4ABFD9D01}" dt="2023-02-07T13:24:59.221" v="1432" actId="115"/>
          <ac:spMkLst>
            <pc:docMk/>
            <pc:sldMk cId="3074420026" sldId="258"/>
            <ac:spMk id="2" creationId="{A28D00B3-FC9C-4ACF-8239-3B86A9AF15FA}"/>
          </ac:spMkLst>
        </pc:spChg>
        <pc:spChg chg="mod">
          <ac:chgData name="Havlátová, Kateřina" userId="ac01f4b1-21d4-4382-b6da-1ecbf5dd29b2" providerId="ADAL" clId="{2898C0F9-97F5-462D-AE37-50F4ABFD9D01}" dt="2023-02-07T13:37:43.681" v="1513" actId="27636"/>
          <ac:spMkLst>
            <pc:docMk/>
            <pc:sldMk cId="3074420026" sldId="258"/>
            <ac:spMk id="3" creationId="{FF0F3CD4-BFF0-4E44-8E62-9A2EF46AC58C}"/>
          </ac:spMkLst>
        </pc:spChg>
        <pc:picChg chg="add mod">
          <ac:chgData name="Havlátová, Kateřina" userId="ac01f4b1-21d4-4382-b6da-1ecbf5dd29b2" providerId="ADAL" clId="{2898C0F9-97F5-462D-AE37-50F4ABFD9D01}" dt="2023-02-07T13:37:48.415" v="1515" actId="14100"/>
          <ac:picMkLst>
            <pc:docMk/>
            <pc:sldMk cId="3074420026" sldId="258"/>
            <ac:picMk id="12" creationId="{CB58694E-3160-4E68-8DDB-B123038EAA70}"/>
          </ac:picMkLst>
        </pc:picChg>
        <pc:cxnChg chg="add mod">
          <ac:chgData name="Havlátová, Kateřina" userId="ac01f4b1-21d4-4382-b6da-1ecbf5dd29b2" providerId="ADAL" clId="{2898C0F9-97F5-462D-AE37-50F4ABFD9D01}" dt="2023-02-07T13:33:24.578" v="1480" actId="14100"/>
          <ac:cxnSpMkLst>
            <pc:docMk/>
            <pc:sldMk cId="3074420026" sldId="258"/>
            <ac:cxnSpMk id="5" creationId="{5003B7DA-3F97-4BCD-8B34-8FBE0655805D}"/>
          </ac:cxnSpMkLst>
        </pc:cxnChg>
        <pc:cxnChg chg="add mod">
          <ac:chgData name="Havlátová, Kateřina" userId="ac01f4b1-21d4-4382-b6da-1ecbf5dd29b2" providerId="ADAL" clId="{2898C0F9-97F5-462D-AE37-50F4ABFD9D01}" dt="2023-02-07T13:33:31" v="1490" actId="14100"/>
          <ac:cxnSpMkLst>
            <pc:docMk/>
            <pc:sldMk cId="3074420026" sldId="258"/>
            <ac:cxnSpMk id="7" creationId="{85BB69C4-5C03-4C0D-B8A5-E014C77DACA2}"/>
          </ac:cxnSpMkLst>
        </pc:cxnChg>
      </pc:sldChg>
      <pc:sldChg chg="addSp modSp new mod setBg modAnim">
        <pc:chgData name="Havlátová, Kateřina" userId="ac01f4b1-21d4-4382-b6da-1ecbf5dd29b2" providerId="ADAL" clId="{2898C0F9-97F5-462D-AE37-50F4ABFD9D01}" dt="2023-02-21T09:18:09.386" v="2925"/>
        <pc:sldMkLst>
          <pc:docMk/>
          <pc:sldMk cId="2979315691" sldId="259"/>
        </pc:sldMkLst>
        <pc:spChg chg="mod">
          <ac:chgData name="Havlátová, Kateřina" userId="ac01f4b1-21d4-4382-b6da-1ecbf5dd29b2" providerId="ADAL" clId="{2898C0F9-97F5-462D-AE37-50F4ABFD9D01}" dt="2023-02-21T09:07:57.711" v="2226" actId="26606"/>
          <ac:spMkLst>
            <pc:docMk/>
            <pc:sldMk cId="2979315691" sldId="259"/>
            <ac:spMk id="2" creationId="{FC66CAA3-4480-479D-8E3A-90CF511E02AC}"/>
          </ac:spMkLst>
        </pc:spChg>
        <pc:spChg chg="mod">
          <ac:chgData name="Havlátová, Kateřina" userId="ac01f4b1-21d4-4382-b6da-1ecbf5dd29b2" providerId="ADAL" clId="{2898C0F9-97F5-462D-AE37-50F4ABFD9D01}" dt="2023-02-21T09:08:15.643" v="2239" actId="27636"/>
          <ac:spMkLst>
            <pc:docMk/>
            <pc:sldMk cId="2979315691" sldId="259"/>
            <ac:spMk id="3" creationId="{E4EEB7A1-DB8E-41F8-8425-4F2EF739A481}"/>
          </ac:spMkLst>
        </pc:spChg>
        <pc:spChg chg="add">
          <ac:chgData name="Havlátová, Kateřina" userId="ac01f4b1-21d4-4382-b6da-1ecbf5dd29b2" providerId="ADAL" clId="{2898C0F9-97F5-462D-AE37-50F4ABFD9D01}" dt="2023-02-21T09:07:57.711" v="2226" actId="26606"/>
          <ac:spMkLst>
            <pc:docMk/>
            <pc:sldMk cId="2979315691" sldId="259"/>
            <ac:spMk id="9" creationId="{F4C0B10B-D2C4-4A54-AFAD-3D27DF88BB37}"/>
          </ac:spMkLst>
        </pc:spChg>
        <pc:grpChg chg="add">
          <ac:chgData name="Havlátová, Kateřina" userId="ac01f4b1-21d4-4382-b6da-1ecbf5dd29b2" providerId="ADAL" clId="{2898C0F9-97F5-462D-AE37-50F4ABFD9D01}" dt="2023-02-21T09:07:57.711" v="2226" actId="26606"/>
          <ac:grpSpMkLst>
            <pc:docMk/>
            <pc:sldMk cId="2979315691" sldId="259"/>
            <ac:grpSpMk id="11" creationId="{B6BADB90-C74B-40D6-86DC-503F65FCE8DC}"/>
          </ac:grpSpMkLst>
        </pc:grpChg>
        <pc:picChg chg="add mod">
          <ac:chgData name="Havlátová, Kateřina" userId="ac01f4b1-21d4-4382-b6da-1ecbf5dd29b2" providerId="ADAL" clId="{2898C0F9-97F5-462D-AE37-50F4ABFD9D01}" dt="2023-02-21T09:08:13.502" v="2237" actId="1076"/>
          <ac:picMkLst>
            <pc:docMk/>
            <pc:sldMk cId="2979315691" sldId="259"/>
            <ac:picMk id="4" creationId="{4C5BEB43-E063-4C10-87AA-CDA9AFC8CB4A}"/>
          </ac:picMkLst>
        </pc:picChg>
      </pc:sldChg>
      <pc:sldChg chg="addSp modSp add mod setBg modAnim">
        <pc:chgData name="Havlátová, Kateřina" userId="ac01f4b1-21d4-4382-b6da-1ecbf5dd29b2" providerId="ADAL" clId="{2898C0F9-97F5-462D-AE37-50F4ABFD9D01}" dt="2023-02-07T13:48:33.442" v="2204" actId="688"/>
        <pc:sldMkLst>
          <pc:docMk/>
          <pc:sldMk cId="3665837640" sldId="260"/>
        </pc:sldMkLst>
        <pc:spChg chg="mod">
          <ac:chgData name="Havlátová, Kateřina" userId="ac01f4b1-21d4-4382-b6da-1ecbf5dd29b2" providerId="ADAL" clId="{2898C0F9-97F5-462D-AE37-50F4ABFD9D01}" dt="2023-02-07T13:48:33.442" v="2204" actId="688"/>
          <ac:spMkLst>
            <pc:docMk/>
            <pc:sldMk cId="3665837640" sldId="260"/>
            <ac:spMk id="2" creationId="{A28D00B3-FC9C-4ACF-8239-3B86A9AF15FA}"/>
          </ac:spMkLst>
        </pc:spChg>
        <pc:spChg chg="mod ord">
          <ac:chgData name="Havlátová, Kateřina" userId="ac01f4b1-21d4-4382-b6da-1ecbf5dd29b2" providerId="ADAL" clId="{2898C0F9-97F5-462D-AE37-50F4ABFD9D01}" dt="2023-02-07T13:48:19.518" v="2200" actId="1076"/>
          <ac:spMkLst>
            <pc:docMk/>
            <pc:sldMk cId="3665837640" sldId="260"/>
            <ac:spMk id="3" creationId="{FF0F3CD4-BFF0-4E44-8E62-9A2EF46AC58C}"/>
          </ac:spMkLst>
        </pc:spChg>
        <pc:spChg chg="add">
          <ac:chgData name="Havlátová, Kateřina" userId="ac01f4b1-21d4-4382-b6da-1ecbf5dd29b2" providerId="ADAL" clId="{2898C0F9-97F5-462D-AE37-50F4ABFD9D01}" dt="2023-02-07T13:47:15.741" v="2175" actId="26606"/>
          <ac:spMkLst>
            <pc:docMk/>
            <pc:sldMk cId="3665837640" sldId="260"/>
            <ac:spMk id="9" creationId="{79BB35BC-D5C2-4C8B-A22A-A71E6191913B}"/>
          </ac:spMkLst>
        </pc:spChg>
        <pc:picChg chg="add mod">
          <ac:chgData name="Havlátová, Kateřina" userId="ac01f4b1-21d4-4382-b6da-1ecbf5dd29b2" providerId="ADAL" clId="{2898C0F9-97F5-462D-AE37-50F4ABFD9D01}" dt="2023-02-07T13:47:15.741" v="2175" actId="26606"/>
          <ac:picMkLst>
            <pc:docMk/>
            <pc:sldMk cId="3665837640" sldId="260"/>
            <ac:picMk id="4" creationId="{81C61D52-00D7-4C59-BEDB-8A9CE8557461}"/>
          </ac:picMkLst>
        </pc:picChg>
      </pc:sldChg>
      <pc:sldChg chg="addSp delSp modSp add mod setBg modAnim">
        <pc:chgData name="Havlátová, Kateřina" userId="ac01f4b1-21d4-4382-b6da-1ecbf5dd29b2" providerId="ADAL" clId="{2898C0F9-97F5-462D-AE37-50F4ABFD9D01}" dt="2023-02-07T13:45:52.565" v="2159" actId="20577"/>
        <pc:sldMkLst>
          <pc:docMk/>
          <pc:sldMk cId="40930472" sldId="261"/>
        </pc:sldMkLst>
        <pc:spChg chg="mod">
          <ac:chgData name="Havlátová, Kateřina" userId="ac01f4b1-21d4-4382-b6da-1ecbf5dd29b2" providerId="ADAL" clId="{2898C0F9-97F5-462D-AE37-50F4ABFD9D01}" dt="2023-02-07T13:45:30.019" v="2133" actId="26606"/>
          <ac:spMkLst>
            <pc:docMk/>
            <pc:sldMk cId="40930472" sldId="261"/>
            <ac:spMk id="2" creationId="{137EFE6D-A324-4DA4-BF36-CF24520A4CCC}"/>
          </ac:spMkLst>
        </pc:spChg>
        <pc:spChg chg="mod">
          <ac:chgData name="Havlátová, Kateřina" userId="ac01f4b1-21d4-4382-b6da-1ecbf5dd29b2" providerId="ADAL" clId="{2898C0F9-97F5-462D-AE37-50F4ABFD9D01}" dt="2023-02-07T13:45:52.565" v="2159" actId="20577"/>
          <ac:spMkLst>
            <pc:docMk/>
            <pc:sldMk cId="40930472" sldId="261"/>
            <ac:spMk id="3" creationId="{800E9760-B093-4192-AB9D-32552D6A765F}"/>
          </ac:spMkLst>
        </pc:spChg>
        <pc:spChg chg="add">
          <ac:chgData name="Havlátová, Kateřina" userId="ac01f4b1-21d4-4382-b6da-1ecbf5dd29b2" providerId="ADAL" clId="{2898C0F9-97F5-462D-AE37-50F4ABFD9D01}" dt="2023-02-07T13:45:30.019" v="2133" actId="26606"/>
          <ac:spMkLst>
            <pc:docMk/>
            <pc:sldMk cId="40930472" sldId="261"/>
            <ac:spMk id="11" creationId="{D4974D33-8DC5-464E-8C6D-BE58F0669C17}"/>
          </ac:spMkLst>
        </pc:spChg>
        <pc:spChg chg="add">
          <ac:chgData name="Havlátová, Kateřina" userId="ac01f4b1-21d4-4382-b6da-1ecbf5dd29b2" providerId="ADAL" clId="{2898C0F9-97F5-462D-AE37-50F4ABFD9D01}" dt="2023-02-07T13:45:30.019" v="2133" actId="26606"/>
          <ac:spMkLst>
            <pc:docMk/>
            <pc:sldMk cId="40930472" sldId="261"/>
            <ac:spMk id="12" creationId="{F13C74B1-5B17-4795-BED0-7140497B445A}"/>
          </ac:spMkLst>
        </pc:spChg>
        <pc:picChg chg="add mod">
          <ac:chgData name="Havlátová, Kateřina" userId="ac01f4b1-21d4-4382-b6da-1ecbf5dd29b2" providerId="ADAL" clId="{2898C0F9-97F5-462D-AE37-50F4ABFD9D01}" dt="2023-02-07T13:45:30.019" v="2133" actId="26606"/>
          <ac:picMkLst>
            <pc:docMk/>
            <pc:sldMk cId="40930472" sldId="261"/>
            <ac:picMk id="4" creationId="{17C024E2-EDDF-4846-9A54-4042D6D64B1F}"/>
          </ac:picMkLst>
        </pc:picChg>
        <pc:cxnChg chg="add del">
          <ac:chgData name="Havlátová, Kateřina" userId="ac01f4b1-21d4-4382-b6da-1ecbf5dd29b2" providerId="ADAL" clId="{2898C0F9-97F5-462D-AE37-50F4ABFD9D01}" dt="2023-02-07T13:45:30.019" v="2132" actId="26606"/>
          <ac:cxnSpMkLst>
            <pc:docMk/>
            <pc:sldMk cId="40930472" sldId="261"/>
            <ac:cxnSpMk id="9" creationId="{A7F400EE-A8A5-48AF-B4D6-291B52C6F0B0}"/>
          </ac:cxnSpMkLst>
        </pc:cxnChg>
      </pc:sldChg>
      <pc:sldChg chg="addSp delSp modSp new mod setBg modAnim">
        <pc:chgData name="Havlátová, Kateřina" userId="ac01f4b1-21d4-4382-b6da-1ecbf5dd29b2" providerId="ADAL" clId="{2898C0F9-97F5-462D-AE37-50F4ABFD9D01}" dt="2023-02-21T09:30:37.962" v="3264" actId="478"/>
        <pc:sldMkLst>
          <pc:docMk/>
          <pc:sldMk cId="1757828228" sldId="262"/>
        </pc:sldMkLst>
        <pc:spChg chg="mod">
          <ac:chgData name="Havlátová, Kateřina" userId="ac01f4b1-21d4-4382-b6da-1ecbf5dd29b2" providerId="ADAL" clId="{2898C0F9-97F5-462D-AE37-50F4ABFD9D01}" dt="2023-02-21T09:17:36.449" v="2911" actId="26606"/>
          <ac:spMkLst>
            <pc:docMk/>
            <pc:sldMk cId="1757828228" sldId="262"/>
            <ac:spMk id="2" creationId="{9508FF5C-0445-4F07-93DB-9EE78049C254}"/>
          </ac:spMkLst>
        </pc:spChg>
        <pc:spChg chg="mod">
          <ac:chgData name="Havlátová, Kateřina" userId="ac01f4b1-21d4-4382-b6da-1ecbf5dd29b2" providerId="ADAL" clId="{2898C0F9-97F5-462D-AE37-50F4ABFD9D01}" dt="2023-02-21T09:17:58.242" v="2923" actId="1076"/>
          <ac:spMkLst>
            <pc:docMk/>
            <pc:sldMk cId="1757828228" sldId="262"/>
            <ac:spMk id="3" creationId="{5DD940BF-062D-4E9A-AC98-A30EDFA85AE1}"/>
          </ac:spMkLst>
        </pc:spChg>
        <pc:picChg chg="add del mod">
          <ac:chgData name="Havlátová, Kateřina" userId="ac01f4b1-21d4-4382-b6da-1ecbf5dd29b2" providerId="ADAL" clId="{2898C0F9-97F5-462D-AE37-50F4ABFD9D01}" dt="2023-02-21T09:30:37.962" v="3264" actId="478"/>
          <ac:picMkLst>
            <pc:docMk/>
            <pc:sldMk cId="1757828228" sldId="262"/>
            <ac:picMk id="4" creationId="{AE6122F7-12A8-4039-AEA6-AA6960A0FC6A}"/>
          </ac:picMkLst>
        </pc:picChg>
        <pc:cxnChg chg="add">
          <ac:chgData name="Havlátová, Kateřina" userId="ac01f4b1-21d4-4382-b6da-1ecbf5dd29b2" providerId="ADAL" clId="{2898C0F9-97F5-462D-AE37-50F4ABFD9D01}" dt="2023-02-21T09:17:36.449" v="2911" actId="26606"/>
          <ac:cxnSpMkLst>
            <pc:docMk/>
            <pc:sldMk cId="1757828228" sldId="262"/>
            <ac:cxnSpMk id="9" creationId="{A7F400EE-A8A5-48AF-B4D6-291B52C6F0B0}"/>
          </ac:cxnSpMkLst>
        </pc:cxnChg>
      </pc:sldChg>
      <pc:sldChg chg="addSp modSp new mod">
        <pc:chgData name="Havlátová, Kateřina" userId="ac01f4b1-21d4-4382-b6da-1ecbf5dd29b2" providerId="ADAL" clId="{2898C0F9-97F5-462D-AE37-50F4ABFD9D01}" dt="2023-02-21T09:30:36.384" v="3263"/>
        <pc:sldMkLst>
          <pc:docMk/>
          <pc:sldMk cId="1466755064" sldId="263"/>
        </pc:sldMkLst>
        <pc:spChg chg="mod">
          <ac:chgData name="Havlátová, Kateřina" userId="ac01f4b1-21d4-4382-b6da-1ecbf5dd29b2" providerId="ADAL" clId="{2898C0F9-97F5-462D-AE37-50F4ABFD9D01}" dt="2023-02-21T09:18:39.571" v="2961" actId="403"/>
          <ac:spMkLst>
            <pc:docMk/>
            <pc:sldMk cId="1466755064" sldId="263"/>
            <ac:spMk id="2" creationId="{1A7817B1-867A-428A-B04B-0FD49A3B47AE}"/>
          </ac:spMkLst>
        </pc:spChg>
        <pc:spChg chg="mod">
          <ac:chgData name="Havlátová, Kateřina" userId="ac01f4b1-21d4-4382-b6da-1ecbf5dd29b2" providerId="ADAL" clId="{2898C0F9-97F5-462D-AE37-50F4ABFD9D01}" dt="2023-02-21T09:21:32.803" v="3262" actId="20577"/>
          <ac:spMkLst>
            <pc:docMk/>
            <pc:sldMk cId="1466755064" sldId="263"/>
            <ac:spMk id="3" creationId="{6F6896A5-A9BB-4CEB-B81A-39B3955F97EC}"/>
          </ac:spMkLst>
        </pc:spChg>
        <pc:picChg chg="add">
          <ac:chgData name="Havlátová, Kateřina" userId="ac01f4b1-21d4-4382-b6da-1ecbf5dd29b2" providerId="ADAL" clId="{2898C0F9-97F5-462D-AE37-50F4ABFD9D01}" dt="2023-02-21T09:30:36.384" v="3263"/>
          <ac:picMkLst>
            <pc:docMk/>
            <pc:sldMk cId="1466755064" sldId="263"/>
            <ac:picMk id="4" creationId="{55CF8D9D-FA8E-4966-800E-131B09E428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440AD1-F15F-48CA-9CEC-99FA68330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FF1D1C-8E48-47DC-BE23-B5CD4A096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6550D7-12BE-4873-BCA4-D336044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FD177C-2498-447B-B920-75A5C951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34F6AF-233B-487E-BF8C-D6722C15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52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5B0B7-4BA3-4829-A0BC-F666BEB6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FF2C35-3E52-4488-A157-B1A17ACEB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A4F5A1-4E48-4664-B5E2-EA643358B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E9CE22-95DD-4326-B6C8-673932FD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6A51C7-0CC9-4174-8380-8685E3B7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57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03BB21-FD14-4267-A92C-A7544C9E2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9196F4-5CEF-4C75-BF9C-0336D766A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D757C3-DF3B-42CE-965F-C0996ADC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86B6E9-55B4-4E3A-A3C8-8A83196B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F62CEA-2FCF-4429-9054-80AD2B36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9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310A7-FEF0-4D7A-9526-1FD77E75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B2824-6648-4AAD-AEF6-295A2E8C4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314148-5C89-486B-8989-ADF945AE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4308CF-1DA1-4320-AD65-B37C84C6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7169BC-D491-4DFD-AEF7-4BC894A2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21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E7106-86CC-485D-806D-621C016B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6CA0EC-7DD3-48AA-8D17-0C6507051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392C6-3455-462E-B19E-6F6DE2E2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64FBA2-5E75-4402-8285-C8034838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162525-0791-4A3F-BC94-FA183D4C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0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817ED-A576-4DF8-95C3-D3C4F9D7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69FC94-0B2C-4893-946C-7C7934617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3E9C01-46B8-4CDD-903A-22ECF560F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6FF8E9-497B-4E53-B722-BA33C123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1E1581-75BF-451F-9DAA-FF4C4737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02AD45-973F-421C-8E7B-177EBDC8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79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70681B-4560-4640-9247-95752F8E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2FFE7D-E447-4388-9E74-E43915B03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FFEE88-D473-4E92-AD8B-A6786DC45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A12278-B219-406E-9C24-F88F8C540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3846ED-AE2A-4AB9-AA70-5D346D433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972570-3450-427D-B28F-2C0A504B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8097D-3E5C-4D46-9959-358288EB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8B91476-99DC-4DAB-9936-55934374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0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B8CE2-0CB6-4690-B0CF-6F5752FE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81569F-0F6C-4ED2-956C-43DDA2C0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D9B0F0-E0FB-409D-839F-46C38B27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853C3E-BC09-4981-B265-D839A34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73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2643C0A-2D65-408C-B905-341D5C1A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11E09F2-E368-4260-B104-315A3E4F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79C672-2CA7-4190-934D-C4C9046C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91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0F8A2-0F35-4E2B-BF7B-B8E0D75A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F33BB3-CA3E-4317-88D8-34388879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16699D-E24B-4913-B3BD-A0602CCCD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792CD2-97D3-4BB7-B991-0D1E79DD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ACFFF7-FB73-40B9-89E1-CCB93F31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219DBA-7FDD-4A83-A5D8-B2680490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68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2F5A1-BE41-4BBB-B36F-E12B2B07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4FE124-180F-4583-9091-9A04C393F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4FF322-41E3-4096-9F17-C1BC639EB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17E22A-F2E5-42C2-BEB8-9AE86318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1335CF-06C4-4355-BC84-D666A504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E37880-8864-49A5-8469-7E959687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5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677CCF0-E3CE-453B-B440-2476A023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18E4EA-B7EF-4BD7-933C-10E12E03C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A84104-53B7-45C2-BA74-2ED2746CC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83B98-0464-4C1F-AF3C-4AC6135AF7A7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1A8510-AFEF-48C9-A912-40EF3DDA7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0CB7B-E6B8-4230-BA7A-DA5840CCC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81B6-7241-4E92-A390-04FD56D27E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96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du.ceskatelevize.cz/video/1777-vaclav-i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52AF6D-AD56-48D8-932D-5B2DDB6E8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r="-1" b="-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803B1D-1CCA-408D-A4E7-354CD50C4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ČESKÝ STÁT V DOBĚ PŘEDHUSITSKÉ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8242D0-6BB3-4023-8ABB-469DB6FD4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15F9F-9A93-4F15-8DF2-818D62ADC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53" y="1237672"/>
            <a:ext cx="3234018" cy="2102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VIDEOOO </a:t>
            </a:r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48966-D13A-46E7-9CAC-A88EA38C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53" y="3646925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Václav IV. - ČT 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edu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 - 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Česká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 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televize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 (ceskatelevize.cz)</a:t>
            </a:r>
            <a:endParaRPr lang="en-US" sz="2000" kern="1200" dirty="0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EF58AB-3D3C-473F-838E-1A0826E9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51" y="1423019"/>
            <a:ext cx="6631341" cy="40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EFE6D-A324-4DA4-BF36-CF24520A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IV.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E9760-B093-4192-AB9D-32552D6A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159"/>
            <a:ext cx="10515600" cy="52898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nejstarší syn Karla IV. (již ve dvou letech korunován českým králem) </a:t>
            </a:r>
          </a:p>
          <a:p>
            <a:r>
              <a:rPr lang="cs-CZ" dirty="0"/>
              <a:t>dál ale vládne Karel IV. </a:t>
            </a:r>
          </a:p>
          <a:p>
            <a:pPr lvl="1"/>
            <a:r>
              <a:rPr lang="cs-CZ" dirty="0"/>
              <a:t>Václava učí vladařským povinnostem</a:t>
            </a:r>
          </a:p>
          <a:p>
            <a:r>
              <a:rPr lang="cs-CZ" dirty="0"/>
              <a:t>korunovace – pláč – koláč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/>
              <a:t>díky otcově pomoci zvolen i králem Sv. říše římské → císařské hodnosti však nedosáhl</a:t>
            </a:r>
          </a:p>
          <a:p>
            <a:r>
              <a:rPr lang="cs-CZ" dirty="0"/>
              <a:t>kronikáři nazýván jako </a:t>
            </a:r>
            <a:r>
              <a:rPr lang="cs-CZ" dirty="0">
                <a:solidFill>
                  <a:srgbClr val="FF0000"/>
                </a:solidFill>
              </a:rPr>
              <a:t>LÍNÝ KRÁL </a:t>
            </a:r>
            <a:r>
              <a:rPr lang="cs-CZ" dirty="0"/>
              <a:t>→ sesazen z trůnu SŘŘ (od 1411 římským králem Zikmund</a:t>
            </a:r>
          </a:p>
          <a:p>
            <a:r>
              <a:rPr lang="cs-CZ" dirty="0"/>
              <a:t>PROBLÉMY SE ŠLECHTOU → po smrti Karla IV. znovu chtějí šlechtici moc a zasahovat do rozhodování → dvakrát zajat a vězněn (poprvé šlechtou, podruhé svým </a:t>
            </a:r>
            <a:r>
              <a:rPr lang="cs-CZ" dirty="0" err="1"/>
              <a:t>nevl</a:t>
            </a:r>
            <a:r>
              <a:rPr lang="cs-CZ" dirty="0"/>
              <a:t>. bratrem Zikmundem) </a:t>
            </a:r>
          </a:p>
          <a:p>
            <a:r>
              <a:rPr lang="cs-CZ" dirty="0"/>
              <a:t>na rozdíl od otce si nedokázal se šlechtou Václav IV. poradit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642C32-E264-4D28-B932-7571A28D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84" y="1789541"/>
            <a:ext cx="1942514" cy="12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7EFE6D-A324-4DA4-BF36-CF24520A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IV.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E9760-B093-4192-AB9D-32552D6A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155809" cy="3837390"/>
          </a:xfrm>
        </p:spPr>
        <p:txBody>
          <a:bodyPr>
            <a:noAutofit/>
          </a:bodyPr>
          <a:lstStyle/>
          <a:p>
            <a:r>
              <a:rPr lang="cs-CZ" sz="2400" dirty="0"/>
              <a:t>celkově vzdělaný, bez pevné vůle</a:t>
            </a:r>
          </a:p>
          <a:p>
            <a:r>
              <a:rPr lang="cs-CZ" sz="2400" dirty="0"/>
              <a:t>nerozhodný, prchlivý</a:t>
            </a:r>
          </a:p>
          <a:p>
            <a:r>
              <a:rPr lang="cs-CZ" sz="2400" dirty="0"/>
              <a:t>miloval lov </a:t>
            </a:r>
          </a:p>
          <a:p>
            <a:r>
              <a:rPr lang="cs-CZ" sz="2400" dirty="0"/>
              <a:t>podle některých výpovědí se v prostých šatech vydával do nočních ulic Prahy</a:t>
            </a:r>
          </a:p>
          <a:p>
            <a:pPr marL="971550" lvl="1" indent="-514350">
              <a:buAutoNum type="arabicParenR"/>
            </a:pPr>
            <a:r>
              <a:rPr lang="cs-CZ" dirty="0"/>
              <a:t>odhalil nepoctivé kupce</a:t>
            </a:r>
          </a:p>
          <a:p>
            <a:pPr marL="971550" lvl="1" indent="-514350">
              <a:buAutoNum type="arabicParenR"/>
            </a:pPr>
            <a:r>
              <a:rPr lang="cs-CZ" dirty="0"/>
              <a:t>aby se poveselil u dobrého vína</a:t>
            </a:r>
          </a:p>
          <a:p>
            <a:r>
              <a:rPr lang="cs-CZ" sz="2400" dirty="0"/>
              <a:t>přítelkyně lazebnice Zuzana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C024E2-EDDF-4846-9A54-4042D6D64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5" r="2033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3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D00B3-FC9C-4ACF-8239-3B86A9AF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SPORY VÁCLAVA IV. S ARCIBISKUPEM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F3CD4-BFF0-4E44-8E62-9A2EF46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počátkem 14. století – rozštěpení církve: </a:t>
            </a:r>
          </a:p>
          <a:p>
            <a:pPr marL="0" indent="0">
              <a:buNone/>
            </a:pPr>
            <a:r>
              <a:rPr lang="cs-CZ" dirty="0"/>
              <a:t>				        dvě centra: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Řím 						Avignon (Francie) </a:t>
            </a:r>
          </a:p>
          <a:p>
            <a:pPr marL="0" indent="0">
              <a:buNone/>
            </a:pPr>
            <a:r>
              <a:rPr lang="cs-CZ" dirty="0"/>
              <a:t>			oba dva papežové = dvě hlavy církve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tehdejší arcibiskup Jan z Jenštejnu – na straně Říma,</a:t>
            </a:r>
          </a:p>
          <a:p>
            <a:pPr marL="0" indent="0">
              <a:buNone/>
            </a:pPr>
            <a:r>
              <a:rPr lang="cs-CZ" dirty="0"/>
              <a:t>totéž předpokládal i od Václava IV. - ten ale zaujal NEUTRÁLNÍ POSTOJ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003B7DA-3F97-4BCD-8B34-8FBE0655805D}"/>
              </a:ext>
            </a:extLst>
          </p:cNvPr>
          <p:cNvCxnSpPr>
            <a:cxnSpLocks/>
          </p:cNvCxnSpPr>
          <p:nvPr/>
        </p:nvCxnSpPr>
        <p:spPr>
          <a:xfrm flipH="1">
            <a:off x="3591339" y="2994991"/>
            <a:ext cx="1272209" cy="5864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5BB69C4-5C03-4C0D-B8A5-E014C77DACA2}"/>
              </a:ext>
            </a:extLst>
          </p:cNvPr>
          <p:cNvCxnSpPr>
            <a:cxnSpLocks/>
          </p:cNvCxnSpPr>
          <p:nvPr/>
        </p:nvCxnSpPr>
        <p:spPr>
          <a:xfrm>
            <a:off x="6851374" y="2994991"/>
            <a:ext cx="1106557" cy="5864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58694E-3160-4E68-8DDB-B123038EA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996" y="3980514"/>
            <a:ext cx="2593699" cy="17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8D00B3-FC9C-4ACF-8239-3B86A9AF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00892">
            <a:off x="5213145" y="1005832"/>
            <a:ext cx="6920452" cy="1018879"/>
          </a:xfrm>
        </p:spPr>
        <p:txBody>
          <a:bodyPr>
            <a:normAutofit/>
          </a:bodyPr>
          <a:lstStyle/>
          <a:p>
            <a:r>
              <a:rPr lang="cs-CZ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SPORY VÁCLAVA IV. S ARCIBISKUPEM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C61D52-00D7-4C59-BEDB-8A9CE8557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6" r="1367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F3CD4-BFF0-4E44-8E62-9A2EF46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66" y="2854703"/>
            <a:ext cx="6611815" cy="3468725"/>
          </a:xfrm>
        </p:spPr>
        <p:txBody>
          <a:bodyPr>
            <a:noAutofit/>
          </a:bodyPr>
          <a:lstStyle/>
          <a:p>
            <a:r>
              <a:rPr lang="cs-CZ" sz="2400" dirty="0"/>
              <a:t>dále existence přítele a spolupracovníka kněze Jana z </a:t>
            </a:r>
            <a:r>
              <a:rPr lang="cs-CZ" sz="2400" dirty="0" err="1"/>
              <a:t>Pomuku</a:t>
            </a:r>
            <a:r>
              <a:rPr lang="cs-CZ" sz="2400" dirty="0"/>
              <a:t> (známý spíše jako Jan Nepomucký) </a:t>
            </a:r>
          </a:p>
          <a:p>
            <a:r>
              <a:rPr lang="cs-CZ" sz="2400" dirty="0"/>
              <a:t>→ při jedné schůzce Václava + arcibiskupa Jana a dalších 4 významných </a:t>
            </a:r>
            <a:r>
              <a:rPr lang="cs-CZ" sz="2400" dirty="0" err="1"/>
              <a:t>círk</a:t>
            </a:r>
            <a:r>
              <a:rPr lang="cs-CZ" sz="2400" dirty="0"/>
              <a:t>. hodnostářů – byli tito 4 muži zajati a mučeni (král údajně mučení přítomen)</a:t>
            </a:r>
          </a:p>
          <a:p>
            <a:pPr lvl="1"/>
            <a:r>
              <a:rPr lang="cs-CZ" dirty="0"/>
              <a:t>Jan Nepomucký toto mučení nepřežil →       v noci tělo svrženo do Vltavy </a:t>
            </a:r>
          </a:p>
          <a:p>
            <a:pPr lvl="1"/>
            <a:r>
              <a:rPr lang="cs-CZ" dirty="0"/>
              <a:t>později prohlášen za svatého</a:t>
            </a:r>
          </a:p>
        </p:txBody>
      </p:sp>
    </p:spTree>
    <p:extLst>
      <p:ext uri="{BB962C8B-B14F-4D97-AF65-F5344CB8AC3E}">
        <p14:creationId xmlns:p14="http://schemas.microsoft.com/office/powerpoint/2010/main" val="36658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C66CAA3-4480-479D-8E3A-90CF511E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cs-CZ" sz="4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PROBLÉMY SPOLEČNOSTI A CÍRKVE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EB7A1-DB8E-41F8-8425-4F2EF739A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3070470"/>
            <a:ext cx="6911294" cy="356315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</a:t>
            </a:r>
            <a:r>
              <a:rPr lang="cs-CZ" b="0" i="0" u="none" strike="noStrike" dirty="0">
                <a:effectLst/>
              </a:rPr>
              <a:t> Čechách za jeho vlády chaos, růst zločinnosti (lapkové – například i Jan Žižka)</a:t>
            </a:r>
          </a:p>
          <a:p>
            <a:r>
              <a:rPr lang="cs-CZ" b="0" i="0" u="none" strike="noStrike" dirty="0">
                <a:effectLst/>
              </a:rPr>
              <a:t>klesá hodnota peněz, společenské rozpory, morová epidemie</a:t>
            </a:r>
            <a:endParaRPr lang="cs-CZ" dirty="0"/>
          </a:p>
          <a:p>
            <a:r>
              <a:rPr lang="cs-CZ" dirty="0"/>
              <a:t>snaha společnosti o nápravu – mnoho věřících a hl. představitelů církve nežilo vůbec podle jejích zásad (církev vlastní velký majetek, prodává odpustky, žije pouze ve vlastní prospěch)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5BEB43-E063-4C10-87AA-CDA9AFC8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" r="6980" b="-2"/>
          <a:stretch/>
        </p:blipFill>
        <p:spPr>
          <a:xfrm>
            <a:off x="7150445" y="2899143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8FF5C-0445-4F07-93DB-9EE78049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cs-CZ" sz="5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MOROVÁ NÁKAZA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1CE8D-6281-463A-9A26-AE8E2C700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" r="3145" b="-4"/>
          <a:stretch/>
        </p:blipFill>
        <p:spPr>
          <a:xfrm>
            <a:off x="1140327" y="803575"/>
            <a:ext cx="2373643" cy="2463176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A1E75D9-AB0C-491A-9E39-56651BE36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2" r="3" b="1291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D940BF-062D-4E9A-AC98-A30EDFA8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2706623"/>
            <a:ext cx="7281672" cy="3962031"/>
          </a:xfrm>
        </p:spPr>
        <p:txBody>
          <a:bodyPr>
            <a:noAutofit/>
          </a:bodyPr>
          <a:lstStyle/>
          <a:p>
            <a:r>
              <a:rPr lang="cs-CZ" sz="2000" dirty="0"/>
              <a:t>rozvoj italských přístavních obchod. měst – obchod s asijskými oblastmi → nová nemoc – </a:t>
            </a:r>
            <a:r>
              <a:rPr lang="cs-CZ" sz="2000" b="1" dirty="0"/>
              <a:t>MOR (= černá smrt)</a:t>
            </a:r>
          </a:p>
          <a:p>
            <a:pPr lvl="1"/>
            <a:r>
              <a:rPr lang="cs-CZ" sz="2000" b="1" dirty="0"/>
              <a:t>v průběhu nemoci -  černé skvrny na těle</a:t>
            </a:r>
          </a:p>
          <a:p>
            <a:r>
              <a:rPr lang="cs-CZ" sz="2000" dirty="0"/>
              <a:t>nositelkami byly blechy, které se sem dostaly společně se hlodavci (krysy)</a:t>
            </a:r>
          </a:p>
          <a:p>
            <a:r>
              <a:rPr lang="cs-CZ" sz="2000" dirty="0"/>
              <a:t>nebyl znám lék → velké nebezpečí pro nemocné</a:t>
            </a:r>
          </a:p>
          <a:p>
            <a:r>
              <a:rPr lang="cs-CZ" sz="2000" dirty="0"/>
              <a:t>od poloviny 14. století, rychlé rozšíření – špatná hygiena ve městech</a:t>
            </a:r>
          </a:p>
          <a:p>
            <a:r>
              <a:rPr lang="cs-CZ" sz="2000" dirty="0"/>
              <a:t>u nás v zemích Koruny české ne ta silná, i tak někde vymřely celé vesnice</a:t>
            </a:r>
          </a:p>
          <a:p>
            <a:r>
              <a:rPr lang="cs-CZ" sz="2000" dirty="0"/>
              <a:t>stavba morových sloupů</a:t>
            </a:r>
          </a:p>
        </p:txBody>
      </p:sp>
    </p:spTree>
    <p:extLst>
      <p:ext uri="{BB962C8B-B14F-4D97-AF65-F5344CB8AC3E}">
        <p14:creationId xmlns:p14="http://schemas.microsoft.com/office/powerpoint/2010/main" val="17578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817B1-867A-428A-B04B-0FD49A3B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sz="5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DŮSLEDKY MOROVÉ EPIDEMIE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6896A5-A9BB-4CEB-B81A-39B3955F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400"/>
              <a:t>vážné důsledky – společenské i hospodářské</a:t>
            </a:r>
          </a:p>
          <a:p>
            <a:r>
              <a:rPr lang="cs-CZ" sz="2400"/>
              <a:t>pokles počtu obyvatel</a:t>
            </a:r>
          </a:p>
          <a:p>
            <a:r>
              <a:rPr lang="cs-CZ" sz="2400"/>
              <a:t>úpadek zemědělství a řemesla</a:t>
            </a:r>
          </a:p>
          <a:p>
            <a:r>
              <a:rPr lang="cs-CZ" sz="2400"/>
              <a:t>lidé v epidemii viděli BOŽÍ TREST – za hříchy – vinili církev → ta nedodržovala zásady a vzdalovala se své původní představě a poslání; jen hromadila majetek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CF8D9D-FA8E-4966-800E-131B09E42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67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143C0-82DF-4813-942E-AA26E0B3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PL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2646E7-34DE-4933-915E-B7A03C387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/>
              <a:t>vonné byliny</a:t>
            </a:r>
          </a:p>
          <a:p>
            <a:r>
              <a:rPr lang="cs-CZ" sz="2200"/>
              <a:t>Obříství</a:t>
            </a:r>
          </a:p>
          <a:p>
            <a:r>
              <a:rPr lang="cs-CZ" sz="2200"/>
              <a:t>Chlumín</a:t>
            </a:r>
          </a:p>
          <a:p>
            <a:r>
              <a:rPr lang="cs-CZ" sz="2200"/>
              <a:t>Kralupy nad Vltavou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DAFFA6-5750-4D79-98F9-2875E613C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9" r="2739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19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503</Words>
  <Application>Microsoft Office PowerPoint</Application>
  <PresentationFormat>Širokoúhlá obrazovka</PresentationFormat>
  <Paragraphs>57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ČESKÝ STÁT V DOBĚ PŘEDHUSITSKÉ</vt:lpstr>
      <vt:lpstr>VÁCLAV IV.</vt:lpstr>
      <vt:lpstr>VÁCLAV IV.</vt:lpstr>
      <vt:lpstr>SPORY VÁCLAVA IV. S ARCIBISKUPEM</vt:lpstr>
      <vt:lpstr>SPORY VÁCLAVA IV. S ARCIBISKUPEM</vt:lpstr>
      <vt:lpstr>PROBLÉMY SPOLEČNOSTI A CÍRKVE</vt:lpstr>
      <vt:lpstr>MOROVÁ NÁKAZA</vt:lpstr>
      <vt:lpstr>DŮSLEDKY MOROVÉ EPIDEMIE</vt:lpstr>
      <vt:lpstr>PL - ŘEŠENÍ</vt:lpstr>
      <vt:lpstr>VIDEOOO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ČESKÝ STÁT V DOBĚ PŘEDHUSITSKÉ</dc:title>
  <dc:creator>Havlátová, Kateřina</dc:creator>
  <cp:lastModifiedBy>Havlátová, Kateřina</cp:lastModifiedBy>
  <cp:revision>1</cp:revision>
  <dcterms:created xsi:type="dcterms:W3CDTF">2023-02-07T08:47:19Z</dcterms:created>
  <dcterms:modified xsi:type="dcterms:W3CDTF">2023-03-01T08:59:15Z</dcterms:modified>
</cp:coreProperties>
</file>