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61F83-FE85-4E7D-9B53-F38F917A40BE}" v="844" dt="2025-02-16T17:43:1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7E661F83-FE85-4E7D-9B53-F38F917A40BE}"/>
    <pc:docChg chg="custSel addSld delSld modSld sldOrd">
      <pc:chgData name="Havlátová, Kateřina" userId="ac01f4b1-21d4-4382-b6da-1ecbf5dd29b2" providerId="ADAL" clId="{7E661F83-FE85-4E7D-9B53-F38F917A40BE}" dt="2025-02-16T17:43:23.728" v="956" actId="962"/>
      <pc:docMkLst>
        <pc:docMk/>
      </pc:docMkLst>
      <pc:sldChg chg="addSp modSp mod setBg addAnim setClrOvrMap">
        <pc:chgData name="Havlátová, Kateřina" userId="ac01f4b1-21d4-4382-b6da-1ecbf5dd29b2" providerId="ADAL" clId="{7E661F83-FE85-4E7D-9B53-F38F917A40BE}" dt="2025-02-16T17:43:23.728" v="956" actId="962"/>
        <pc:sldMkLst>
          <pc:docMk/>
          <pc:sldMk cId="2711449956" sldId="256"/>
        </pc:sldMkLst>
        <pc:spChg chg="mod">
          <ac:chgData name="Havlátová, Kateřina" userId="ac01f4b1-21d4-4382-b6da-1ecbf5dd29b2" providerId="ADAL" clId="{7E661F83-FE85-4E7D-9B53-F38F917A40BE}" dt="2025-02-16T17:43:19.788" v="952" actId="26606"/>
          <ac:spMkLst>
            <pc:docMk/>
            <pc:sldMk cId="2711449956" sldId="256"/>
            <ac:spMk id="2" creationId="{C96231EE-2BA0-4DE1-80BC-DA5FBBD1B5D7}"/>
          </ac:spMkLst>
        </pc:spChg>
        <pc:spChg chg="mod">
          <ac:chgData name="Havlátová, Kateřina" userId="ac01f4b1-21d4-4382-b6da-1ecbf5dd29b2" providerId="ADAL" clId="{7E661F83-FE85-4E7D-9B53-F38F917A40BE}" dt="2025-02-16T17:43:19.788" v="952" actId="26606"/>
          <ac:spMkLst>
            <pc:docMk/>
            <pc:sldMk cId="2711449956" sldId="256"/>
            <ac:spMk id="3" creationId="{73438323-7022-4347-918B-D50100AF2FD9}"/>
          </ac:spMkLst>
        </pc:spChg>
        <pc:spChg chg="add">
          <ac:chgData name="Havlátová, Kateřina" userId="ac01f4b1-21d4-4382-b6da-1ecbf5dd29b2" providerId="ADAL" clId="{7E661F83-FE85-4E7D-9B53-F38F917A40BE}" dt="2025-02-16T17:43:19.788" v="952" actId="26606"/>
          <ac:spMkLst>
            <pc:docMk/>
            <pc:sldMk cId="2711449956" sldId="256"/>
            <ac:spMk id="9" creationId="{71B2258F-86CA-4D4D-8270-BC05FCDEBFB3}"/>
          </ac:spMkLst>
        </pc:spChg>
        <pc:picChg chg="add mod ord">
          <ac:chgData name="Havlátová, Kateřina" userId="ac01f4b1-21d4-4382-b6da-1ecbf5dd29b2" providerId="ADAL" clId="{7E661F83-FE85-4E7D-9B53-F38F917A40BE}" dt="2025-02-16T17:43:23.728" v="956" actId="962"/>
          <ac:picMkLst>
            <pc:docMk/>
            <pc:sldMk cId="2711449956" sldId="256"/>
            <ac:picMk id="4" creationId="{2C5BEE0E-2B79-C975-F692-022E778DF3B4}"/>
          </ac:picMkLst>
        </pc:picChg>
      </pc:sldChg>
      <pc:sldChg chg="addSp modSp mod setBg modAnim">
        <pc:chgData name="Havlátová, Kateřina" userId="ac01f4b1-21d4-4382-b6da-1ecbf5dd29b2" providerId="ADAL" clId="{7E661F83-FE85-4E7D-9B53-F38F917A40BE}" dt="2025-02-16T17:03:43.082" v="66"/>
        <pc:sldMkLst>
          <pc:docMk/>
          <pc:sldMk cId="1789512096" sldId="257"/>
        </pc:sldMkLst>
        <pc:spChg chg="mod">
          <ac:chgData name="Havlátová, Kateřina" userId="ac01f4b1-21d4-4382-b6da-1ecbf5dd29b2" providerId="ADAL" clId="{7E661F83-FE85-4E7D-9B53-F38F917A40BE}" dt="2025-02-16T17:03:34.611" v="63" actId="1076"/>
          <ac:spMkLst>
            <pc:docMk/>
            <pc:sldMk cId="1789512096" sldId="257"/>
            <ac:spMk id="2" creationId="{85D84F78-3125-51DB-071F-E85BE5A8F2F3}"/>
          </ac:spMkLst>
        </pc:spChg>
        <pc:spChg chg="mod">
          <ac:chgData name="Havlátová, Kateřina" userId="ac01f4b1-21d4-4382-b6da-1ecbf5dd29b2" providerId="ADAL" clId="{7E661F83-FE85-4E7D-9B53-F38F917A40BE}" dt="2025-02-16T17:03:39.072" v="65" actId="403"/>
          <ac:spMkLst>
            <pc:docMk/>
            <pc:sldMk cId="1789512096" sldId="257"/>
            <ac:spMk id="3" creationId="{74415A25-AE92-F25A-E603-9D93113F8153}"/>
          </ac:spMkLst>
        </pc:spChg>
        <pc:spChg chg="add">
          <ac:chgData name="Havlátová, Kateřina" userId="ac01f4b1-21d4-4382-b6da-1ecbf5dd29b2" providerId="ADAL" clId="{7E661F83-FE85-4E7D-9B53-F38F917A40BE}" dt="2025-02-16T17:03:07.388" v="57" actId="26606"/>
          <ac:spMkLst>
            <pc:docMk/>
            <pc:sldMk cId="1789512096" sldId="257"/>
            <ac:spMk id="3079" creationId="{7FF47CB7-972F-479F-A36D-9E72D26EC8DA}"/>
          </ac:spMkLst>
        </pc:spChg>
        <pc:spChg chg="add">
          <ac:chgData name="Havlátová, Kateřina" userId="ac01f4b1-21d4-4382-b6da-1ecbf5dd29b2" providerId="ADAL" clId="{7E661F83-FE85-4E7D-9B53-F38F917A40BE}" dt="2025-02-16T17:03:07.388" v="57" actId="26606"/>
          <ac:spMkLst>
            <pc:docMk/>
            <pc:sldMk cId="1789512096" sldId="257"/>
            <ac:spMk id="3081" creationId="{0D153B68-5844-490D-8E67-F616D6D721CA}"/>
          </ac:spMkLst>
        </pc:spChg>
        <pc:spChg chg="add">
          <ac:chgData name="Havlátová, Kateřina" userId="ac01f4b1-21d4-4382-b6da-1ecbf5dd29b2" providerId="ADAL" clId="{7E661F83-FE85-4E7D-9B53-F38F917A40BE}" dt="2025-02-16T17:03:07.388" v="57" actId="26606"/>
          <ac:spMkLst>
            <pc:docMk/>
            <pc:sldMk cId="1789512096" sldId="257"/>
            <ac:spMk id="3083" creationId="{9A0D773F-7A7D-4DBB-9DEA-86BB8B8F4BC8}"/>
          </ac:spMkLst>
        </pc:spChg>
        <pc:picChg chg="add mod">
          <ac:chgData name="Havlátová, Kateřina" userId="ac01f4b1-21d4-4382-b6da-1ecbf5dd29b2" providerId="ADAL" clId="{7E661F83-FE85-4E7D-9B53-F38F917A40BE}" dt="2025-02-16T17:03:07.388" v="57" actId="26606"/>
          <ac:picMkLst>
            <pc:docMk/>
            <pc:sldMk cId="1789512096" sldId="257"/>
            <ac:picMk id="3074" creationId="{F1BE081B-AF3E-AE16-62B0-DC4673FB20AB}"/>
          </ac:picMkLst>
        </pc:picChg>
      </pc:sldChg>
      <pc:sldChg chg="addSp delSp modSp mod setBg modAnim">
        <pc:chgData name="Havlátová, Kateřina" userId="ac01f4b1-21d4-4382-b6da-1ecbf5dd29b2" providerId="ADAL" clId="{7E661F83-FE85-4E7D-9B53-F38F917A40BE}" dt="2025-02-16T17:08:07.880" v="188" actId="14100"/>
        <pc:sldMkLst>
          <pc:docMk/>
          <pc:sldMk cId="1862870643" sldId="258"/>
        </pc:sldMkLst>
        <pc:spChg chg="mod">
          <ac:chgData name="Havlátová, Kateřina" userId="ac01f4b1-21d4-4382-b6da-1ecbf5dd29b2" providerId="ADAL" clId="{7E661F83-FE85-4E7D-9B53-F38F917A40BE}" dt="2025-02-16T17:08:07.880" v="188" actId="14100"/>
          <ac:spMkLst>
            <pc:docMk/>
            <pc:sldMk cId="1862870643" sldId="258"/>
            <ac:spMk id="2" creationId="{85D84F78-3125-51DB-071F-E85BE5A8F2F3}"/>
          </ac:spMkLst>
        </pc:spChg>
        <pc:spChg chg="mod">
          <ac:chgData name="Havlátová, Kateřina" userId="ac01f4b1-21d4-4382-b6da-1ecbf5dd29b2" providerId="ADAL" clId="{7E661F83-FE85-4E7D-9B53-F38F917A40BE}" dt="2025-02-16T17:03:24.209" v="62" actId="403"/>
          <ac:spMkLst>
            <pc:docMk/>
            <pc:sldMk cId="1862870643" sldId="258"/>
            <ac:spMk id="3" creationId="{74415A25-AE92-F25A-E603-9D93113F8153}"/>
          </ac:spMkLst>
        </pc:spChg>
        <pc:spChg chg="add">
          <ac:chgData name="Havlátová, Kateřina" userId="ac01f4b1-21d4-4382-b6da-1ecbf5dd29b2" providerId="ADAL" clId="{7E661F83-FE85-4E7D-9B53-F38F917A40BE}" dt="2025-02-16T17:03:14.191" v="58" actId="26606"/>
          <ac:spMkLst>
            <pc:docMk/>
            <pc:sldMk cId="1862870643" sldId="258"/>
            <ac:spMk id="2059" creationId="{352BEC0E-22F8-46D0-9632-375DB541B06C}"/>
          </ac:spMkLst>
        </pc:spChg>
        <pc:spChg chg="add">
          <ac:chgData name="Havlátová, Kateřina" userId="ac01f4b1-21d4-4382-b6da-1ecbf5dd29b2" providerId="ADAL" clId="{7E661F83-FE85-4E7D-9B53-F38F917A40BE}" dt="2025-02-16T17:03:14.191" v="58" actId="26606"/>
          <ac:spMkLst>
            <pc:docMk/>
            <pc:sldMk cId="1862870643" sldId="258"/>
            <ac:spMk id="2061" creationId="{3FCFB1DE-0B7E-48CC-BA90-B2AB0889F9D6}"/>
          </ac:spMkLst>
        </pc:spChg>
        <pc:picChg chg="add del mod">
          <ac:chgData name="Havlátová, Kateřina" userId="ac01f4b1-21d4-4382-b6da-1ecbf5dd29b2" providerId="ADAL" clId="{7E661F83-FE85-4E7D-9B53-F38F917A40BE}" dt="2025-02-16T17:01:42.769" v="51" actId="478"/>
          <ac:picMkLst>
            <pc:docMk/>
            <pc:sldMk cId="1862870643" sldId="258"/>
            <ac:picMk id="5" creationId="{A45A86EF-5291-8C05-6B77-FD419E7AC801}"/>
          </ac:picMkLst>
        </pc:picChg>
        <pc:picChg chg="add mod">
          <ac:chgData name="Havlátová, Kateřina" userId="ac01f4b1-21d4-4382-b6da-1ecbf5dd29b2" providerId="ADAL" clId="{7E661F83-FE85-4E7D-9B53-F38F917A40BE}" dt="2025-02-16T17:03:14.191" v="58" actId="26606"/>
          <ac:picMkLst>
            <pc:docMk/>
            <pc:sldMk cId="1862870643" sldId="258"/>
            <ac:picMk id="2050" creationId="{5E52727B-C0D8-D4FA-81E8-A80E9F4047A6}"/>
          </ac:picMkLst>
        </pc:picChg>
        <pc:picChg chg="add del mod">
          <ac:chgData name="Havlátová, Kateřina" userId="ac01f4b1-21d4-4382-b6da-1ecbf5dd29b2" providerId="ADAL" clId="{7E661F83-FE85-4E7D-9B53-F38F917A40BE}" dt="2025-02-16T17:01:06.987" v="42" actId="478"/>
          <ac:picMkLst>
            <pc:docMk/>
            <pc:sldMk cId="1862870643" sldId="258"/>
            <ac:picMk id="2052" creationId="{EE00F65A-2B80-E902-BE1D-D75E89D0E264}"/>
          </ac:picMkLst>
        </pc:picChg>
        <pc:picChg chg="add mod">
          <ac:chgData name="Havlátová, Kateřina" userId="ac01f4b1-21d4-4382-b6da-1ecbf5dd29b2" providerId="ADAL" clId="{7E661F83-FE85-4E7D-9B53-F38F917A40BE}" dt="2025-02-16T17:03:14.191" v="58" actId="26606"/>
          <ac:picMkLst>
            <pc:docMk/>
            <pc:sldMk cId="1862870643" sldId="258"/>
            <ac:picMk id="2054" creationId="{26E3C508-4E97-1EBD-BF8B-401E1C2572C9}"/>
          </ac:picMkLst>
        </pc:picChg>
      </pc:sldChg>
      <pc:sldChg chg="addSp delSp modSp mod setBg modAnim">
        <pc:chgData name="Havlátová, Kateřina" userId="ac01f4b1-21d4-4382-b6da-1ecbf5dd29b2" providerId="ADAL" clId="{7E661F83-FE85-4E7D-9B53-F38F917A40BE}" dt="2025-02-16T17:38:37.409" v="950" actId="122"/>
        <pc:sldMkLst>
          <pc:docMk/>
          <pc:sldMk cId="2423549068" sldId="259"/>
        </pc:sldMkLst>
        <pc:spChg chg="mod">
          <ac:chgData name="Havlátová, Kateřina" userId="ac01f4b1-21d4-4382-b6da-1ecbf5dd29b2" providerId="ADAL" clId="{7E661F83-FE85-4E7D-9B53-F38F917A40BE}" dt="2025-02-16T17:38:37.409" v="950" actId="122"/>
          <ac:spMkLst>
            <pc:docMk/>
            <pc:sldMk cId="2423549068" sldId="259"/>
            <ac:spMk id="2" creationId="{060CF949-E43B-AB10-01A3-B9B485805E92}"/>
          </ac:spMkLst>
        </pc:spChg>
        <pc:spChg chg="mod">
          <ac:chgData name="Havlátová, Kateřina" userId="ac01f4b1-21d4-4382-b6da-1ecbf5dd29b2" providerId="ADAL" clId="{7E661F83-FE85-4E7D-9B53-F38F917A40BE}" dt="2025-02-16T17:38:14.422" v="945" actId="404"/>
          <ac:spMkLst>
            <pc:docMk/>
            <pc:sldMk cId="2423549068" sldId="259"/>
            <ac:spMk id="3" creationId="{3439F228-5CE7-B31D-E3DE-99008757A55D}"/>
          </ac:spMkLst>
        </pc:spChg>
        <pc:spChg chg="add del">
          <ac:chgData name="Havlátová, Kateřina" userId="ac01f4b1-21d4-4382-b6da-1ecbf5dd29b2" providerId="ADAL" clId="{7E661F83-FE85-4E7D-9B53-F38F917A40BE}" dt="2025-02-16T17:37:14.863" v="920" actId="26606"/>
          <ac:spMkLst>
            <pc:docMk/>
            <pc:sldMk cId="2423549068" sldId="259"/>
            <ac:spMk id="1031" creationId="{7FF47CB7-972F-479F-A36D-9E72D26EC8DA}"/>
          </ac:spMkLst>
        </pc:spChg>
        <pc:spChg chg="add del">
          <ac:chgData name="Havlátová, Kateřina" userId="ac01f4b1-21d4-4382-b6da-1ecbf5dd29b2" providerId="ADAL" clId="{7E661F83-FE85-4E7D-9B53-F38F917A40BE}" dt="2025-02-16T17:37:14.863" v="920" actId="26606"/>
          <ac:spMkLst>
            <pc:docMk/>
            <pc:sldMk cId="2423549068" sldId="259"/>
            <ac:spMk id="1033" creationId="{0D153B68-5844-490D-8E67-F616D6D721CA}"/>
          </ac:spMkLst>
        </pc:spChg>
        <pc:spChg chg="add del">
          <ac:chgData name="Havlátová, Kateřina" userId="ac01f4b1-21d4-4382-b6da-1ecbf5dd29b2" providerId="ADAL" clId="{7E661F83-FE85-4E7D-9B53-F38F917A40BE}" dt="2025-02-16T17:37:14.863" v="920" actId="26606"/>
          <ac:spMkLst>
            <pc:docMk/>
            <pc:sldMk cId="2423549068" sldId="259"/>
            <ac:spMk id="1035" creationId="{9A0D773F-7A7D-4DBB-9DEA-86BB8B8F4BC8}"/>
          </ac:spMkLst>
        </pc:spChg>
        <pc:spChg chg="add del">
          <ac:chgData name="Havlátová, Kateřina" userId="ac01f4b1-21d4-4382-b6da-1ecbf5dd29b2" providerId="ADAL" clId="{7E661F83-FE85-4E7D-9B53-F38F917A40BE}" dt="2025-02-16T17:37:58.824" v="938" actId="26606"/>
          <ac:spMkLst>
            <pc:docMk/>
            <pc:sldMk cId="2423549068" sldId="259"/>
            <ac:spMk id="1040" creationId="{04812C46-200A-4DEB-A05E-3ED6C68C2387}"/>
          </ac:spMkLst>
        </pc:spChg>
        <pc:spChg chg="add del">
          <ac:chgData name="Havlátová, Kateřina" userId="ac01f4b1-21d4-4382-b6da-1ecbf5dd29b2" providerId="ADAL" clId="{7E661F83-FE85-4E7D-9B53-F38F917A40BE}" dt="2025-02-16T17:37:58.824" v="938" actId="26606"/>
          <ac:spMkLst>
            <pc:docMk/>
            <pc:sldMk cId="2423549068" sldId="259"/>
            <ac:spMk id="1042" creationId="{D1EA859B-E555-4109-94F3-6700E046E008}"/>
          </ac:spMkLst>
        </pc:spChg>
        <pc:spChg chg="add">
          <ac:chgData name="Havlátová, Kateřina" userId="ac01f4b1-21d4-4382-b6da-1ecbf5dd29b2" providerId="ADAL" clId="{7E661F83-FE85-4E7D-9B53-F38F917A40BE}" dt="2025-02-16T17:37:58.824" v="938" actId="26606"/>
          <ac:spMkLst>
            <pc:docMk/>
            <pc:sldMk cId="2423549068" sldId="259"/>
            <ac:spMk id="1047" creationId="{79BB35BC-D5C2-4C8B-A22A-A71E6191913B}"/>
          </ac:spMkLst>
        </pc:spChg>
        <pc:picChg chg="add mod ord">
          <ac:chgData name="Havlátová, Kateřina" userId="ac01f4b1-21d4-4382-b6da-1ecbf5dd29b2" providerId="ADAL" clId="{7E661F83-FE85-4E7D-9B53-F38F917A40BE}" dt="2025-02-16T17:37:58.824" v="938" actId="26606"/>
          <ac:picMkLst>
            <pc:docMk/>
            <pc:sldMk cId="2423549068" sldId="259"/>
            <ac:picMk id="4" creationId="{7CC54DDE-0831-95E4-BAC8-1C7DB054EB3B}"/>
          </ac:picMkLst>
        </pc:picChg>
        <pc:picChg chg="del mod">
          <ac:chgData name="Havlátová, Kateřina" userId="ac01f4b1-21d4-4382-b6da-1ecbf5dd29b2" providerId="ADAL" clId="{7E661F83-FE85-4E7D-9B53-F38F917A40BE}" dt="2025-02-16T17:06:36.750" v="183" actId="478"/>
          <ac:picMkLst>
            <pc:docMk/>
            <pc:sldMk cId="2423549068" sldId="259"/>
            <ac:picMk id="1026" creationId="{3514D9B8-5FF0-6B91-45A2-3214E94BBC55}"/>
          </ac:picMkLst>
        </pc:picChg>
      </pc:sldChg>
      <pc:sldChg chg="addSp delSp modSp add mod ord modAnim">
        <pc:chgData name="Havlátová, Kateřina" userId="ac01f4b1-21d4-4382-b6da-1ecbf5dd29b2" providerId="ADAL" clId="{7E661F83-FE85-4E7D-9B53-F38F917A40BE}" dt="2025-02-16T17:11:28.775" v="318" actId="14100"/>
        <pc:sldMkLst>
          <pc:docMk/>
          <pc:sldMk cId="2356123937" sldId="260"/>
        </pc:sldMkLst>
        <pc:spChg chg="mod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2" creationId="{060CF949-E43B-AB10-01A3-B9B485805E92}"/>
          </ac:spMkLst>
        </pc:spChg>
        <pc:spChg chg="mod ord">
          <ac:chgData name="Havlátová, Kateřina" userId="ac01f4b1-21d4-4382-b6da-1ecbf5dd29b2" providerId="ADAL" clId="{7E661F83-FE85-4E7D-9B53-F38F917A40BE}" dt="2025-02-16T17:11:28.775" v="318" actId="14100"/>
          <ac:spMkLst>
            <pc:docMk/>
            <pc:sldMk cId="2356123937" sldId="260"/>
            <ac:spMk id="3" creationId="{3439F228-5CE7-B31D-E3DE-99008757A55D}"/>
          </ac:spMkLst>
        </pc:spChg>
        <pc:spChg chg="add mod">
          <ac:chgData name="Havlátová, Kateřina" userId="ac01f4b1-21d4-4382-b6da-1ecbf5dd29b2" providerId="ADAL" clId="{7E661F83-FE85-4E7D-9B53-F38F917A40BE}" dt="2025-02-16T17:10:14.412" v="289" actId="20577"/>
          <ac:spMkLst>
            <pc:docMk/>
            <pc:sldMk cId="2356123937" sldId="260"/>
            <ac:spMk id="5" creationId="{CFB00947-2232-6579-54D2-A174A048AEF2}"/>
          </ac:spMkLst>
        </pc:spChg>
        <pc:spChg chg="add mod">
          <ac:chgData name="Havlátová, Kateřina" userId="ac01f4b1-21d4-4382-b6da-1ecbf5dd29b2" providerId="ADAL" clId="{7E661F83-FE85-4E7D-9B53-F38F917A40BE}" dt="2025-02-16T17:10:30.300" v="298" actId="20577"/>
          <ac:spMkLst>
            <pc:docMk/>
            <pc:sldMk cId="2356123937" sldId="260"/>
            <ac:spMk id="6" creationId="{134609E2-5993-A837-88A2-780A16A1672D}"/>
          </ac:spMkLst>
        </pc:spChg>
        <pc:spChg chg="add mod">
          <ac:chgData name="Havlátová, Kateřina" userId="ac01f4b1-21d4-4382-b6da-1ecbf5dd29b2" providerId="ADAL" clId="{7E661F83-FE85-4E7D-9B53-F38F917A40BE}" dt="2025-02-16T17:10:33.892" v="299" actId="1076"/>
          <ac:spMkLst>
            <pc:docMk/>
            <pc:sldMk cId="2356123937" sldId="260"/>
            <ac:spMk id="7" creationId="{DC2F7466-E886-CBA4-0C66-2E9977BB7A67}"/>
          </ac:spMkLst>
        </pc:spChg>
        <pc:spChg chg="del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1031" creationId="{7FF47CB7-972F-479F-A36D-9E72D26EC8DA}"/>
          </ac:spMkLst>
        </pc:spChg>
        <pc:spChg chg="del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1033" creationId="{0D153B68-5844-490D-8E67-F616D6D721CA}"/>
          </ac:spMkLst>
        </pc:spChg>
        <pc:spChg chg="del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1035" creationId="{9A0D773F-7A7D-4DBB-9DEA-86BB8B8F4BC8}"/>
          </ac:spMkLst>
        </pc:spChg>
        <pc:spChg chg="add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1040" creationId="{45D37F4E-DDB4-456B-97E0-9937730A039F}"/>
          </ac:spMkLst>
        </pc:spChg>
        <pc:spChg chg="add">
          <ac:chgData name="Havlátová, Kateřina" userId="ac01f4b1-21d4-4382-b6da-1ecbf5dd29b2" providerId="ADAL" clId="{7E661F83-FE85-4E7D-9B53-F38F917A40BE}" dt="2025-02-16T17:08:02.528" v="187" actId="26606"/>
          <ac:spMkLst>
            <pc:docMk/>
            <pc:sldMk cId="2356123937" sldId="260"/>
            <ac:spMk id="1042" creationId="{B2DD41CD-8F47-4F56-AD12-4E2FF7696987}"/>
          </ac:spMkLst>
        </pc:spChg>
        <pc:picChg chg="add mod">
          <ac:chgData name="Havlátová, Kateřina" userId="ac01f4b1-21d4-4382-b6da-1ecbf5dd29b2" providerId="ADAL" clId="{7E661F83-FE85-4E7D-9B53-F38F917A40BE}" dt="2025-02-16T17:08:02.528" v="187" actId="26606"/>
          <ac:picMkLst>
            <pc:docMk/>
            <pc:sldMk cId="2356123937" sldId="260"/>
            <ac:picMk id="4" creationId="{A9E0B526-6DED-3898-971F-7E2EDA136DAB}"/>
          </ac:picMkLst>
        </pc:picChg>
        <pc:picChg chg="del">
          <ac:chgData name="Havlátová, Kateřina" userId="ac01f4b1-21d4-4382-b6da-1ecbf5dd29b2" providerId="ADAL" clId="{7E661F83-FE85-4E7D-9B53-F38F917A40BE}" dt="2025-02-16T17:07:55.936" v="184" actId="478"/>
          <ac:picMkLst>
            <pc:docMk/>
            <pc:sldMk cId="2356123937" sldId="260"/>
            <ac:picMk id="1026" creationId="{3514D9B8-5FF0-6B91-45A2-3214E94BBC55}"/>
          </ac:picMkLst>
        </pc:picChg>
      </pc:sldChg>
      <pc:sldChg chg="new del ord">
        <pc:chgData name="Havlátová, Kateřina" userId="ac01f4b1-21d4-4382-b6da-1ecbf5dd29b2" providerId="ADAL" clId="{7E661F83-FE85-4E7D-9B53-F38F917A40BE}" dt="2025-02-16T17:38:24.043" v="948" actId="2696"/>
        <pc:sldMkLst>
          <pc:docMk/>
          <pc:sldMk cId="1332582331" sldId="261"/>
        </pc:sldMkLst>
      </pc:sldChg>
      <pc:sldChg chg="delSp add setBg delDesignElem">
        <pc:chgData name="Havlátová, Kateřina" userId="ac01f4b1-21d4-4382-b6da-1ecbf5dd29b2" providerId="ADAL" clId="{7E661F83-FE85-4E7D-9B53-F38F917A40BE}" dt="2025-02-16T17:22:12.473" v="321"/>
        <pc:sldMkLst>
          <pc:docMk/>
          <pc:sldMk cId="3685580780" sldId="262"/>
        </pc:sldMkLst>
        <pc:spChg chg="del">
          <ac:chgData name="Havlátová, Kateřina" userId="ac01f4b1-21d4-4382-b6da-1ecbf5dd29b2" providerId="ADAL" clId="{7E661F83-FE85-4E7D-9B53-F38F917A40BE}" dt="2025-02-16T17:22:12.473" v="321"/>
          <ac:spMkLst>
            <pc:docMk/>
            <pc:sldMk cId="3685580780" sldId="262"/>
            <ac:spMk id="11" creationId="{A254D376-7060-4491-9779-FC35E62F3F6F}"/>
          </ac:spMkLst>
        </pc:spChg>
      </pc:sldChg>
      <pc:sldChg chg="modSp add mod">
        <pc:chgData name="Havlátová, Kateřina" userId="ac01f4b1-21d4-4382-b6da-1ecbf5dd29b2" providerId="ADAL" clId="{7E661F83-FE85-4E7D-9B53-F38F917A40BE}" dt="2025-02-16T17:36:31.805" v="919"/>
        <pc:sldMkLst>
          <pc:docMk/>
          <pc:sldMk cId="2198877185" sldId="264"/>
        </pc:sldMkLst>
        <pc:spChg chg="mod">
          <ac:chgData name="Havlátová, Kateřina" userId="ac01f4b1-21d4-4382-b6da-1ecbf5dd29b2" providerId="ADAL" clId="{7E661F83-FE85-4E7D-9B53-F38F917A40BE}" dt="2025-02-16T17:36:31.805" v="919"/>
          <ac:spMkLst>
            <pc:docMk/>
            <pc:sldMk cId="2198877185" sldId="264"/>
            <ac:spMk id="3" creationId="{D1907133-A134-A90F-CE87-C114A0B06E47}"/>
          </ac:spMkLst>
        </pc:spChg>
      </pc:sldChg>
      <pc:sldChg chg="new del">
        <pc:chgData name="Havlátová, Kateřina" userId="ac01f4b1-21d4-4382-b6da-1ecbf5dd29b2" providerId="ADAL" clId="{7E661F83-FE85-4E7D-9B53-F38F917A40BE}" dt="2025-02-16T17:38:25.324" v="949" actId="47"/>
        <pc:sldMkLst>
          <pc:docMk/>
          <pc:sldMk cId="6590897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4B61F-B46F-4B72-6316-E9648C1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27A99A-C764-2BC5-2E33-D5706CD3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07279-53C5-3B70-E1B3-A3CAAD95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02C495-CE84-BABA-87D2-CB53A17A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4F6D3D-E8B4-67DE-93D0-68DE7931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A0AA0-4B23-A870-F5F2-40F827CF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CEFD2A-7D24-8FEB-92A8-19F3AC6F3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CCD62-3EA9-4F46-FD4B-7CC538BB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6A89A-7F68-BF83-E091-DFECFB06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22577C-FF6C-722E-E4B5-6659FCD8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88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A82AAD-59FA-581F-1332-E9A84106F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0125FA-B566-968F-2FC8-66D62FEDC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D955F-1917-784B-B8C4-A659EAAE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D003C-04F0-7704-B987-28BB5098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9ED81B-D581-E9AF-5F68-81913F68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60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EC771-CE2A-C102-D1BE-9E31F933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18006-5771-1D06-C8E5-9984C167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99702-6E78-6A20-0E3A-B3491902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F3F41B-9300-1B2B-09F6-7F4D9507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A572B-E14B-F302-AE62-01804D61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7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3A69-7F32-CFB8-C818-A3A39368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B77C8A-7B75-3391-1C2F-A551E46D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9C1FBC-6752-7335-9DA4-AD4199F5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6A3CB-5F94-93D4-E545-DBFAC8B6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E3F69F-BC23-A9AE-A89A-A6644130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3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0BAC2-A7A6-7E68-C915-80501AC0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56B61-BBB8-B5F9-B0B2-CBFCF8333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92FE32-C278-486D-DC3F-38D784C5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0B7428-A63B-8E4C-0193-636B9BDA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A2F713-D16C-9012-F5E6-0D7EA185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10B004-93C7-90D4-A4D5-25A37442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2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07A9A-2B93-21C2-9E2E-FABAAF1D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3BAFCD-79DB-323F-7CCE-1E1C99ED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BF19A0-1452-DC0F-E385-54DBBCBF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79217E-AABD-A711-44BF-679320040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A6B353-FFE6-4B3B-594B-DE48D849B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D187C3-3B34-CC01-1043-2BF4BA21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C4D82E-07B8-E662-3033-ADECF522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2F6187-E278-265B-E316-7FCC6C44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4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ACDC2-E5F8-BC33-F024-E285F4C8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EEAB23-5B2D-0F7F-5ED9-D9CB5BAB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2131EE-9A18-D9B9-0F5B-2A90DC07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53406D-135B-22E1-2197-05FE26A9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5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693E1C-64AD-9DDD-5D4F-9CD6390F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B63AA7-9938-3ED7-2BCC-A536E875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F4D2D9-A279-8C4A-A241-600172A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4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E6651-6EEE-3132-7872-3147B6D4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63F1E-BD28-23CD-E28D-4CF55C6B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E827AC-8379-5408-413B-139F88C6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03E416-9194-04E7-B2F0-497E1F22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2D6EC0-1AEB-0162-05CB-5FA00ED8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4E5345-B7AC-F22D-F7CA-9835AC71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776DC-B217-50D5-11B6-3C8651A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35E9B65-454A-B6E4-04FE-EB9E54418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B4AC1E-FE4A-8D68-4644-A511A7A25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BA171-20A6-8E5C-3781-891D4670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29FA6C-3C0D-4A41-D0F7-EADAE75C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79A3A4-C4CF-69C5-E6C9-9282EF89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722084-E8D4-4125-68A0-76C19110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1808B5-8740-7CBE-3444-6D531628F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F5BADE-DA7C-8381-68A1-438A23980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AE055-FDBE-43C5-83AA-56B25DA42B93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928401-F8A6-FABC-8BE2-077EC094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010B6-BCE4-784C-F8D7-EC740EF9A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5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lavne-dny.cz/episode/679372/den-kdy-hitler-spachal-sebevrazdu-30-dub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e.kahoot.it/my-library/kahoots/al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lavne-dny.cz/episode/582834/den-kdy-skoncilo-prazske-povstani-9-kvet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ečení, muž, venku, budova&#10;&#10;Popis byl vytvořen automaticky">
            <a:extLst>
              <a:ext uri="{FF2B5EF4-FFF2-40B4-BE49-F238E27FC236}">
                <a16:creationId xmlns:a16="http://schemas.microsoft.com/office/drawing/2014/main" id="{2C5BEE0E-2B79-C975-F692-022E778D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17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6231EE-2BA0-4DE1-80BC-DA5FBBD1B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 u="sng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KONEC VÁLKY V EVROPĚ A NA NAŠEM ÚZEMÍ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438323-7022-4347-918B-D50100AF2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38. HODINA</a:t>
            </a:r>
          </a:p>
        </p:txBody>
      </p:sp>
    </p:spTree>
    <p:extLst>
      <p:ext uri="{BB962C8B-B14F-4D97-AF65-F5344CB8AC3E}">
        <p14:creationId xmlns:p14="http://schemas.microsoft.com/office/powerpoint/2010/main" val="271144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D84F78-3125-51DB-071F-E85BE5A8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3" y="365496"/>
            <a:ext cx="9392421" cy="1330841"/>
          </a:xfrm>
        </p:spPr>
        <p:txBody>
          <a:bodyPr>
            <a:normAutofit/>
          </a:bodyPr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VÁLKY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15A25-AE92-F25A-E603-9D93113F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2198362"/>
            <a:ext cx="5784915" cy="3917773"/>
          </a:xfrm>
        </p:spPr>
        <p:txBody>
          <a:bodyPr>
            <a:normAutofit/>
          </a:bodyPr>
          <a:lstStyle/>
          <a:p>
            <a:r>
              <a:rPr lang="cs-CZ" sz="2400" dirty="0"/>
              <a:t>Německo po otevření i západní fronty → obklíčeno</a:t>
            </a:r>
          </a:p>
          <a:p>
            <a:r>
              <a:rPr lang="cs-CZ" sz="2400" dirty="0"/>
              <a:t>západní spojenci postupovali stále blíže německému vnitrozemí</a:t>
            </a:r>
          </a:p>
          <a:p>
            <a:r>
              <a:rPr lang="cs-CZ" sz="2400" dirty="0"/>
              <a:t>od východu osvobozovala Evropu tzv. Rudá armáda a mířila k hranicím Německa</a:t>
            </a:r>
          </a:p>
          <a:p>
            <a:r>
              <a:rPr lang="cs-CZ" sz="2400" dirty="0"/>
              <a:t>v polovině dubna 1945 začala sovětská vojska útok na Berlín, který byl Němci usilovně bráněn</a:t>
            </a:r>
          </a:p>
          <a:p>
            <a:endParaRPr lang="cs-CZ" sz="2400" dirty="0"/>
          </a:p>
        </p:txBody>
      </p:sp>
      <p:pic>
        <p:nvPicPr>
          <p:cNvPr id="3074" name="Picture 2" descr="Braniborská brána po bojích">
            <a:extLst>
              <a:ext uri="{FF2B5EF4-FFF2-40B4-BE49-F238E27FC236}">
                <a16:creationId xmlns:a16="http://schemas.microsoft.com/office/drawing/2014/main" id="{F1BE081B-AF3E-AE16-62B0-DC4673FB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483505"/>
            <a:ext cx="4788505" cy="31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D84F78-3125-51DB-071F-E85BE5A8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7684770" cy="1783080"/>
          </a:xfrm>
        </p:spPr>
        <p:txBody>
          <a:bodyPr anchor="b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VÁLKY V EVROPĚ</a:t>
            </a:r>
          </a:p>
        </p:txBody>
      </p:sp>
      <p:sp>
        <p:nvSpPr>
          <p:cNvPr id="206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15A25-AE92-F25A-E603-9D93113F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05" y="2592324"/>
            <a:ext cx="7494270" cy="4075938"/>
          </a:xfrm>
        </p:spPr>
        <p:txBody>
          <a:bodyPr>
            <a:normAutofit/>
          </a:bodyPr>
          <a:lstStyle/>
          <a:p>
            <a:r>
              <a:rPr lang="cs-CZ" sz="2400" dirty="0"/>
              <a:t>30.4.1945 spáchal Hitler ve svém bunkru v Berlíně sebevraždu</a:t>
            </a:r>
          </a:p>
          <a:p>
            <a:r>
              <a:rPr lang="cs-CZ" sz="2400" dirty="0"/>
              <a:t>koncem dubna se také obě armády setkaly u něm. města </a:t>
            </a:r>
            <a:r>
              <a:rPr lang="cs-CZ" sz="2400" dirty="0" err="1"/>
              <a:t>Torgau</a:t>
            </a:r>
            <a:r>
              <a:rPr lang="cs-CZ" sz="2400" dirty="0"/>
              <a:t> na Labi</a:t>
            </a:r>
          </a:p>
          <a:p>
            <a:r>
              <a:rPr lang="cs-CZ" sz="2400" dirty="0"/>
              <a:t>7. 5. 1945 podepsána bezpodmínečná kapitulace Německa v Remeši → vstoupila v platnost 8.5.1945</a:t>
            </a:r>
          </a:p>
          <a:p>
            <a:r>
              <a:rPr lang="cs-CZ" sz="2400" dirty="0"/>
              <a:t>tímto dnem válka v Evropě skončila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50" name="Picture 2" descr="Smrt Adolfa Hitlera – Wikipedie">
            <a:hlinkClick r:id="rId2"/>
            <a:extLst>
              <a:ext uri="{FF2B5EF4-FFF2-40B4-BE49-F238E27FC236}">
                <a16:creationId xmlns:a16="http://schemas.microsoft.com/office/drawing/2014/main" id="{5E52727B-C0D8-D4FA-81E8-A80E9F40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0459" y="329183"/>
            <a:ext cx="240097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itulace Německa byla podepsána v Remeši před 70 lety. Stalin ji neuznal  | iROZHLAS - spolehlivé zprávy">
            <a:extLst>
              <a:ext uri="{FF2B5EF4-FFF2-40B4-BE49-F238E27FC236}">
                <a16:creationId xmlns:a16="http://schemas.microsoft.com/office/drawing/2014/main" id="{26E3C508-4E97-1EBD-BF8B-401E1C25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118398"/>
            <a:ext cx="3995928" cy="20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0CF949-E43B-AB10-01A3-B9B48580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OSVOBOZENÍ ČESKOSLOVENSKA</a:t>
            </a:r>
          </a:p>
        </p:txBody>
      </p:sp>
      <p:sp>
        <p:nvSpPr>
          <p:cNvPr id="104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E0B526-6DED-3898-971F-7E2EDA13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4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B00947-2232-6579-54D2-A174A048AEF2}"/>
              </a:ext>
            </a:extLst>
          </p:cNvPr>
          <p:cNvSpPr txBox="1"/>
          <p:nvPr/>
        </p:nvSpPr>
        <p:spPr>
          <a:xfrm>
            <a:off x="1971059" y="5857338"/>
            <a:ext cx="25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KARLOVY VARY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4609E2-5993-A837-88A2-780A16A1672D}"/>
              </a:ext>
            </a:extLst>
          </p:cNvPr>
          <p:cNvSpPr txBox="1"/>
          <p:nvPr/>
        </p:nvSpPr>
        <p:spPr>
          <a:xfrm>
            <a:off x="3729649" y="6005822"/>
            <a:ext cx="25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PLZEŇ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2F7466-E886-CBA4-0C66-2E9977BB7A67}"/>
              </a:ext>
            </a:extLst>
          </p:cNvPr>
          <p:cNvSpPr txBox="1"/>
          <p:nvPr/>
        </p:nvSpPr>
        <p:spPr>
          <a:xfrm>
            <a:off x="4665462" y="6369475"/>
            <a:ext cx="25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ČESKÉ BUDĚJOVICE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9F228-5CE7-B31D-E3DE-99008757A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6" y="1913146"/>
            <a:ext cx="7987045" cy="3824999"/>
          </a:xfrm>
        </p:spPr>
        <p:txBody>
          <a:bodyPr anchor="t">
            <a:normAutofit/>
          </a:bodyPr>
          <a:lstStyle/>
          <a:p>
            <a:r>
              <a:rPr lang="cs-CZ" sz="2000" dirty="0"/>
              <a:t>osvobozování začalo od východu a trvalo 7 měsíců </a:t>
            </a:r>
          </a:p>
          <a:p>
            <a:r>
              <a:rPr lang="cs-CZ" sz="2000" dirty="0"/>
              <a:t>říjen 1944 – vstoupila </a:t>
            </a:r>
            <a:r>
              <a:rPr lang="cs-CZ" sz="2000" b="1" dirty="0"/>
              <a:t>Rudá armáda </a:t>
            </a:r>
            <a:r>
              <a:rPr lang="cs-CZ" sz="2000" dirty="0"/>
              <a:t>na slovenské území (krátce předtím zde </a:t>
            </a:r>
            <a:r>
              <a:rPr lang="cs-CZ" sz="2000" b="1" dirty="0"/>
              <a:t>SLOVENSKÉ NÁRODNÍ POVSTÁNÍ </a:t>
            </a:r>
          </a:p>
          <a:p>
            <a:pPr lvl="1"/>
            <a:r>
              <a:rPr lang="cs-CZ" sz="2000" dirty="0"/>
              <a:t>povstání proti slovenské fašistické vládě</a:t>
            </a:r>
          </a:p>
          <a:p>
            <a:pPr lvl="1"/>
            <a:r>
              <a:rPr lang="cs-CZ" sz="2000" dirty="0"/>
              <a:t>povstání sice poraženo, ale do dubna 1945 celé Slovensko osvobozeno → začaly boje na Moravě a v Čechách</a:t>
            </a:r>
          </a:p>
          <a:p>
            <a:r>
              <a:rPr lang="cs-CZ" sz="2000" dirty="0"/>
              <a:t>od západu osvobozovala </a:t>
            </a:r>
            <a:r>
              <a:rPr lang="cs-CZ" sz="2000" b="1" dirty="0"/>
              <a:t>americká armáda </a:t>
            </a:r>
            <a:r>
              <a:rPr lang="cs-CZ" sz="2000" dirty="0"/>
              <a:t>– osvobodila celé západní Čechy – dál nemohla →</a:t>
            </a:r>
          </a:p>
          <a:p>
            <a:r>
              <a:rPr lang="cs-CZ" sz="2000" dirty="0"/>
              <a:t>demarkační linie = demarkační čára </a:t>
            </a:r>
          </a:p>
          <a:p>
            <a:pPr lvl="1"/>
            <a:r>
              <a:rPr lang="cs-CZ" sz="2000" dirty="0"/>
              <a:t>= rozdělení území, kterou část osvobodí SSSR a kterou Spojenci</a:t>
            </a:r>
          </a:p>
          <a:p>
            <a:pPr lvl="1"/>
            <a:r>
              <a:rPr lang="cs-CZ" sz="2000" dirty="0"/>
              <a:t>demarkační linii tvořila 3 česká města (vylušti):</a:t>
            </a:r>
          </a:p>
        </p:txBody>
      </p:sp>
    </p:spTree>
    <p:extLst>
      <p:ext uri="{BB962C8B-B14F-4D97-AF65-F5344CB8AC3E}">
        <p14:creationId xmlns:p14="http://schemas.microsoft.com/office/powerpoint/2010/main" val="23561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0CF949-E43B-AB10-01A3-B9B48580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cs-CZ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OSVOBOZENÍ ČESKOSLOVENSKA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C54DDE-0831-95E4-BAC8-1C7DB054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58" r="1755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9F228-5CE7-B31D-E3DE-99008757A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388" y="1971347"/>
            <a:ext cx="5963962" cy="4781878"/>
          </a:xfrm>
        </p:spPr>
        <p:txBody>
          <a:bodyPr>
            <a:noAutofit/>
          </a:bodyPr>
          <a:lstStyle/>
          <a:p>
            <a:r>
              <a:rPr lang="cs-CZ" sz="2000" dirty="0"/>
              <a:t>blížící se osvobození → povstání v několika městech</a:t>
            </a:r>
          </a:p>
          <a:p>
            <a:r>
              <a:rPr lang="cs-CZ" sz="2000" dirty="0"/>
              <a:t>5.5. 1945 propuklo povstání v Praze</a:t>
            </a:r>
          </a:p>
          <a:p>
            <a:r>
              <a:rPr lang="cs-CZ" sz="2000" dirty="0"/>
              <a:t>odzbrojování německých vojáků, barikády…</a:t>
            </a:r>
          </a:p>
          <a:p>
            <a:r>
              <a:rPr lang="cs-CZ" sz="2000" dirty="0"/>
              <a:t>pražský rozhlas volal o pomoc – americká armáda by to stihla, ale nesměla (viz demarkační linie)</a:t>
            </a:r>
          </a:p>
          <a:p>
            <a:r>
              <a:rPr lang="cs-CZ" sz="2000" dirty="0"/>
              <a:t>jedna z významných odbojových akcí</a:t>
            </a:r>
          </a:p>
          <a:p>
            <a:r>
              <a:rPr lang="cs-CZ" sz="2000" dirty="0"/>
              <a:t>situace v Praze se zhoršovala → domluva s něm. vojáky o odchodu do amerického zajetí = 8.5.1945 – Den vítězství nad fašismem</a:t>
            </a:r>
          </a:p>
          <a:p>
            <a:r>
              <a:rPr lang="cs-CZ" sz="2000" dirty="0"/>
              <a:t>sov. vojska však přišla do Prahy až 9.5. (slaveno jako den osvobození až do sametové revoluce)</a:t>
            </a:r>
          </a:p>
        </p:txBody>
      </p:sp>
    </p:spTree>
    <p:extLst>
      <p:ext uri="{BB962C8B-B14F-4D97-AF65-F5344CB8AC3E}">
        <p14:creationId xmlns:p14="http://schemas.microsoft.com/office/powerpoint/2010/main" val="24235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7F82CDA-5111-26A3-7349-6E013884FCA3}"/>
              </a:ext>
            </a:extLst>
          </p:cNvPr>
          <p:cNvSpPr txBox="1"/>
          <p:nvPr/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  <a:hlinkClick r:id="rId2"/>
              </a:rPr>
              <a:t>Library - Kahoot!</a:t>
            </a:r>
            <a:endParaRPr lang="en-US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ED5B62-2F74-A1B5-FF5C-58D4AACA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8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ZBYDE ČAS - 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Slavné dny - Stream.cz</a:t>
            </a:r>
            <a:endParaRPr lang="cs-CZ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307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KONEC VÁLKY V EVROPĚ A NA NAŠEM ÚZEMÍ</vt:lpstr>
      <vt:lpstr>KONEC VÁLKY V EVROPĚ</vt:lpstr>
      <vt:lpstr>KONEC VÁLKY V EVROPĚ</vt:lpstr>
      <vt:lpstr>OSVOBOZENÍ ČESKOSLOVENSKA</vt:lpstr>
      <vt:lpstr>OSVOBOZENÍ ČESKOSLOVENSKA</vt:lpstr>
      <vt:lpstr>Prezentace aplikace PowerPoint</vt:lpstr>
      <vt:lpstr>POKUD ZBYDE ČAS - 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4</cp:revision>
  <dcterms:created xsi:type="dcterms:W3CDTF">2025-02-10T15:38:25Z</dcterms:created>
  <dcterms:modified xsi:type="dcterms:W3CDTF">2025-02-16T17:43:24Z</dcterms:modified>
</cp:coreProperties>
</file>