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60076C-7B01-4981-8A6B-4BD864271E60}" v="1" dt="2023-02-07T10:47:13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3560076C-7B01-4981-8A6B-4BD864271E60}"/>
    <pc:docChg chg="delSld modSld">
      <pc:chgData name="Havlátová, Kateřina" userId="ac01f4b1-21d4-4382-b6da-1ecbf5dd29b2" providerId="ADAL" clId="{3560076C-7B01-4981-8A6B-4BD864271E60}" dt="2023-02-07T10:47:13.188" v="1" actId="6549"/>
      <pc:docMkLst>
        <pc:docMk/>
      </pc:docMkLst>
      <pc:sldChg chg="del">
        <pc:chgData name="Havlátová, Kateřina" userId="ac01f4b1-21d4-4382-b6da-1ecbf5dd29b2" providerId="ADAL" clId="{3560076C-7B01-4981-8A6B-4BD864271E60}" dt="2023-02-07T10:46:53.511" v="0" actId="47"/>
        <pc:sldMkLst>
          <pc:docMk/>
          <pc:sldMk cId="3413582035" sldId="273"/>
        </pc:sldMkLst>
      </pc:sldChg>
      <pc:sldChg chg="modSp modAnim">
        <pc:chgData name="Havlátová, Kateřina" userId="ac01f4b1-21d4-4382-b6da-1ecbf5dd29b2" providerId="ADAL" clId="{3560076C-7B01-4981-8A6B-4BD864271E60}" dt="2023-02-07T10:47:13.188" v="1" actId="6549"/>
        <pc:sldMkLst>
          <pc:docMk/>
          <pc:sldMk cId="1224393506" sldId="274"/>
        </pc:sldMkLst>
        <pc:spChg chg="mod">
          <ac:chgData name="Havlátová, Kateřina" userId="ac01f4b1-21d4-4382-b6da-1ecbf5dd29b2" providerId="ADAL" clId="{3560076C-7B01-4981-8A6B-4BD864271E60}" dt="2023-02-07T10:47:13.188" v="1" actId="6549"/>
          <ac:spMkLst>
            <pc:docMk/>
            <pc:sldMk cId="1224393506" sldId="274"/>
            <ac:spMk id="3" creationId="{BCB20078-31FF-4FC5-8537-6F5583A1843F}"/>
          </ac:spMkLst>
        </pc:spChg>
      </pc:sldChg>
    </pc:docChg>
  </pc:docChgLst>
  <pc:docChgLst>
    <pc:chgData name="Havlátová, Kateřina" userId="ac01f4b1-21d4-4382-b6da-1ecbf5dd29b2" providerId="ADAL" clId="{C5B6C30F-26DC-4421-8F75-FBD1EB610067}"/>
    <pc:docChg chg="undo custSel addSld modSld">
      <pc:chgData name="Havlátová, Kateřina" userId="ac01f4b1-21d4-4382-b6da-1ecbf5dd29b2" providerId="ADAL" clId="{C5B6C30F-26DC-4421-8F75-FBD1EB610067}" dt="2023-01-31T07:18:11.374" v="133"/>
      <pc:docMkLst>
        <pc:docMk/>
      </pc:docMkLst>
      <pc:sldChg chg="modSp add mod">
        <pc:chgData name="Havlátová, Kateřina" userId="ac01f4b1-21d4-4382-b6da-1ecbf5dd29b2" providerId="ADAL" clId="{C5B6C30F-26DC-4421-8F75-FBD1EB610067}" dt="2023-01-31T07:15:35.995" v="18" actId="27636"/>
        <pc:sldMkLst>
          <pc:docMk/>
          <pc:sldMk cId="3413582035" sldId="273"/>
        </pc:sldMkLst>
        <pc:spChg chg="mod">
          <ac:chgData name="Havlátová, Kateřina" userId="ac01f4b1-21d4-4382-b6da-1ecbf5dd29b2" providerId="ADAL" clId="{C5B6C30F-26DC-4421-8F75-FBD1EB610067}" dt="2023-01-31T07:15:35.995" v="18" actId="27636"/>
          <ac:spMkLst>
            <pc:docMk/>
            <pc:sldMk cId="3413582035" sldId="273"/>
            <ac:spMk id="2" creationId="{E84E4033-4F28-416A-8196-64C343D8D8DE}"/>
          </ac:spMkLst>
        </pc:spChg>
      </pc:sldChg>
      <pc:sldChg chg="modSp new mod modAnim">
        <pc:chgData name="Havlátová, Kateřina" userId="ac01f4b1-21d4-4382-b6da-1ecbf5dd29b2" providerId="ADAL" clId="{C5B6C30F-26DC-4421-8F75-FBD1EB610067}" dt="2023-01-31T07:18:11.374" v="133"/>
        <pc:sldMkLst>
          <pc:docMk/>
          <pc:sldMk cId="1224393506" sldId="274"/>
        </pc:sldMkLst>
        <pc:spChg chg="mod">
          <ac:chgData name="Havlátová, Kateřina" userId="ac01f4b1-21d4-4382-b6da-1ecbf5dd29b2" providerId="ADAL" clId="{C5B6C30F-26DC-4421-8F75-FBD1EB610067}" dt="2023-01-31T07:18:03.112" v="132" actId="108"/>
          <ac:spMkLst>
            <pc:docMk/>
            <pc:sldMk cId="1224393506" sldId="274"/>
            <ac:spMk id="2" creationId="{ED2F112B-2B5E-40E0-955E-3C9CC383CBD8}"/>
          </ac:spMkLst>
        </pc:spChg>
        <pc:spChg chg="mod">
          <ac:chgData name="Havlátová, Kateřina" userId="ac01f4b1-21d4-4382-b6da-1ecbf5dd29b2" providerId="ADAL" clId="{C5B6C30F-26DC-4421-8F75-FBD1EB610067}" dt="2023-01-31T07:17:49.314" v="130"/>
          <ac:spMkLst>
            <pc:docMk/>
            <pc:sldMk cId="1224393506" sldId="274"/>
            <ac:spMk id="3" creationId="{BCB20078-31FF-4FC5-8537-6F5583A1843F}"/>
          </ac:spMkLst>
        </pc:spChg>
      </pc:sldChg>
    </pc:docChg>
  </pc:docChgLst>
  <pc:docChgLst>
    <pc:chgData name="Havlátová, Kateřina" userId="ac01f4b1-21d4-4382-b6da-1ecbf5dd29b2" providerId="ADAL" clId="{0365253B-C360-43F5-A56A-57F13652D716}"/>
    <pc:docChg chg="undo custSel addSld modSld">
      <pc:chgData name="Havlátová, Kateřina" userId="ac01f4b1-21d4-4382-b6da-1ecbf5dd29b2" providerId="ADAL" clId="{0365253B-C360-43F5-A56A-57F13652D716}" dt="2023-01-25T12:26:24.230" v="1172"/>
      <pc:docMkLst>
        <pc:docMk/>
      </pc:docMkLst>
      <pc:sldChg chg="modAnim">
        <pc:chgData name="Havlátová, Kateřina" userId="ac01f4b1-21d4-4382-b6da-1ecbf5dd29b2" providerId="ADAL" clId="{0365253B-C360-43F5-A56A-57F13652D716}" dt="2023-01-25T12:26:24.230" v="1172"/>
        <pc:sldMkLst>
          <pc:docMk/>
          <pc:sldMk cId="892891155" sldId="256"/>
        </pc:sldMkLst>
      </pc:sldChg>
      <pc:sldChg chg="addSp delSp modSp mod modAnim">
        <pc:chgData name="Havlátová, Kateřina" userId="ac01f4b1-21d4-4382-b6da-1ecbf5dd29b2" providerId="ADAL" clId="{0365253B-C360-43F5-A56A-57F13652D716}" dt="2023-01-25T12:21:00.334" v="1166"/>
        <pc:sldMkLst>
          <pc:docMk/>
          <pc:sldMk cId="103027494" sldId="257"/>
        </pc:sldMkLst>
        <pc:spChg chg="mod">
          <ac:chgData name="Havlátová, Kateřina" userId="ac01f4b1-21d4-4382-b6da-1ecbf5dd29b2" providerId="ADAL" clId="{0365253B-C360-43F5-A56A-57F13652D716}" dt="2023-01-25T12:12:36.263" v="1143" actId="26606"/>
          <ac:spMkLst>
            <pc:docMk/>
            <pc:sldMk cId="103027494" sldId="257"/>
            <ac:spMk id="2" creationId="{210AA2F5-EB38-49B7-8DDA-BF995EFB2AED}"/>
          </ac:spMkLst>
        </pc:spChg>
        <pc:spChg chg="mod ord">
          <ac:chgData name="Havlátová, Kateřina" userId="ac01f4b1-21d4-4382-b6da-1ecbf5dd29b2" providerId="ADAL" clId="{0365253B-C360-43F5-A56A-57F13652D716}" dt="2023-01-25T12:12:45.073" v="1148" actId="14100"/>
          <ac:spMkLst>
            <pc:docMk/>
            <pc:sldMk cId="103027494" sldId="257"/>
            <ac:spMk id="3" creationId="{E18DE5D8-0F79-40C5-B3B0-8DFE03C020DD}"/>
          </ac:spMkLst>
        </pc:spChg>
        <pc:spChg chg="del">
          <ac:chgData name="Havlátová, Kateřina" userId="ac01f4b1-21d4-4382-b6da-1ecbf5dd29b2" providerId="ADAL" clId="{0365253B-C360-43F5-A56A-57F13652D716}" dt="2023-01-25T12:12:36.263" v="1143" actId="26606"/>
          <ac:spMkLst>
            <pc:docMk/>
            <pc:sldMk cId="103027494" sldId="257"/>
            <ac:spMk id="21" creationId="{46F7435D-E3DB-47B1-BA61-B00ACC83A9DE}"/>
          </ac:spMkLst>
        </pc:spChg>
        <pc:spChg chg="del">
          <ac:chgData name="Havlátová, Kateřina" userId="ac01f4b1-21d4-4382-b6da-1ecbf5dd29b2" providerId="ADAL" clId="{0365253B-C360-43F5-A56A-57F13652D716}" dt="2023-01-25T12:12:36.263" v="1143" actId="26606"/>
          <ac:spMkLst>
            <pc:docMk/>
            <pc:sldMk cId="103027494" sldId="257"/>
            <ac:spMk id="23" creationId="{F263A0B5-F8C4-4116-809F-78A768EA79A6}"/>
          </ac:spMkLst>
        </pc:spChg>
        <pc:spChg chg="add">
          <ac:chgData name="Havlátová, Kateřina" userId="ac01f4b1-21d4-4382-b6da-1ecbf5dd29b2" providerId="ADAL" clId="{0365253B-C360-43F5-A56A-57F13652D716}" dt="2023-01-25T12:12:36.263" v="1143" actId="26606"/>
          <ac:spMkLst>
            <pc:docMk/>
            <pc:sldMk cId="103027494" sldId="257"/>
            <ac:spMk id="28" creationId="{0FE2D22C-409B-48AF-B24F-7988A8F7F848}"/>
          </ac:spMkLst>
        </pc:spChg>
        <pc:spChg chg="add">
          <ac:chgData name="Havlátová, Kateřina" userId="ac01f4b1-21d4-4382-b6da-1ecbf5dd29b2" providerId="ADAL" clId="{0365253B-C360-43F5-A56A-57F13652D716}" dt="2023-01-25T12:12:36.263" v="1143" actId="26606"/>
          <ac:spMkLst>
            <pc:docMk/>
            <pc:sldMk cId="103027494" sldId="257"/>
            <ac:spMk id="30" creationId="{90464369-70FA-42AF-948F-80664CA7BFE5}"/>
          </ac:spMkLst>
        </pc:spChg>
        <pc:spChg chg="add">
          <ac:chgData name="Havlátová, Kateřina" userId="ac01f4b1-21d4-4382-b6da-1ecbf5dd29b2" providerId="ADAL" clId="{0365253B-C360-43F5-A56A-57F13652D716}" dt="2023-01-25T12:12:36.263" v="1143" actId="26606"/>
          <ac:spMkLst>
            <pc:docMk/>
            <pc:sldMk cId="103027494" sldId="257"/>
            <ac:spMk id="32" creationId="{A648176E-454C-437C-B0FC-9B82FCF32B24}"/>
          </ac:spMkLst>
        </pc:spChg>
        <pc:spChg chg="add">
          <ac:chgData name="Havlátová, Kateřina" userId="ac01f4b1-21d4-4382-b6da-1ecbf5dd29b2" providerId="ADAL" clId="{0365253B-C360-43F5-A56A-57F13652D716}" dt="2023-01-25T12:12:36.263" v="1143" actId="26606"/>
          <ac:spMkLst>
            <pc:docMk/>
            <pc:sldMk cId="103027494" sldId="257"/>
            <ac:spMk id="34" creationId="{A6604B49-AD5C-4590-B051-06C8222ECD99}"/>
          </ac:spMkLst>
        </pc:spChg>
        <pc:spChg chg="add">
          <ac:chgData name="Havlátová, Kateřina" userId="ac01f4b1-21d4-4382-b6da-1ecbf5dd29b2" providerId="ADAL" clId="{0365253B-C360-43F5-A56A-57F13652D716}" dt="2023-01-25T12:12:36.263" v="1143" actId="26606"/>
          <ac:spMkLst>
            <pc:docMk/>
            <pc:sldMk cId="103027494" sldId="257"/>
            <ac:spMk id="36" creationId="{CC552A98-EF7D-4D42-AB69-066B786AB55B}"/>
          </ac:spMkLst>
        </pc:spChg>
        <pc:picChg chg="mod">
          <ac:chgData name="Havlátová, Kateřina" userId="ac01f4b1-21d4-4382-b6da-1ecbf5dd29b2" providerId="ADAL" clId="{0365253B-C360-43F5-A56A-57F13652D716}" dt="2023-01-25T12:12:36.263" v="1143" actId="26606"/>
          <ac:picMkLst>
            <pc:docMk/>
            <pc:sldMk cId="103027494" sldId="257"/>
            <ac:picMk id="6" creationId="{2DDEA07A-1190-4D5F-B009-63901A365726}"/>
          </ac:picMkLst>
        </pc:picChg>
      </pc:sldChg>
      <pc:sldChg chg="addSp delSp modSp mod modAnim">
        <pc:chgData name="Havlátová, Kateřina" userId="ac01f4b1-21d4-4382-b6da-1ecbf5dd29b2" providerId="ADAL" clId="{0365253B-C360-43F5-A56A-57F13652D716}" dt="2023-01-25T12:12:28.674" v="1142" actId="1076"/>
        <pc:sldMkLst>
          <pc:docMk/>
          <pc:sldMk cId="506017854" sldId="258"/>
        </pc:sldMkLst>
        <pc:spChg chg="mod">
          <ac:chgData name="Havlátová, Kateřina" userId="ac01f4b1-21d4-4382-b6da-1ecbf5dd29b2" providerId="ADAL" clId="{0365253B-C360-43F5-A56A-57F13652D716}" dt="2023-01-25T12:12:24.417" v="1140" actId="26606"/>
          <ac:spMkLst>
            <pc:docMk/>
            <pc:sldMk cId="506017854" sldId="258"/>
            <ac:spMk id="2" creationId="{1B31E85D-2932-4947-AC40-BADA64EC6A50}"/>
          </ac:spMkLst>
        </pc:spChg>
        <pc:spChg chg="mod">
          <ac:chgData name="Havlátová, Kateřina" userId="ac01f4b1-21d4-4382-b6da-1ecbf5dd29b2" providerId="ADAL" clId="{0365253B-C360-43F5-A56A-57F13652D716}" dt="2023-01-25T12:12:24.417" v="1140" actId="26606"/>
          <ac:spMkLst>
            <pc:docMk/>
            <pc:sldMk cId="506017854" sldId="258"/>
            <ac:spMk id="3" creationId="{AFFAE054-F240-441B-BEB5-8107B438F9F8}"/>
          </ac:spMkLst>
        </pc:spChg>
        <pc:spChg chg="del">
          <ac:chgData name="Havlátová, Kateřina" userId="ac01f4b1-21d4-4382-b6da-1ecbf5dd29b2" providerId="ADAL" clId="{0365253B-C360-43F5-A56A-57F13652D716}" dt="2023-01-25T12:12:24.417" v="1140" actId="26606"/>
          <ac:spMkLst>
            <pc:docMk/>
            <pc:sldMk cId="506017854" sldId="258"/>
            <ac:spMk id="10" creationId="{46F7435D-E3DB-47B1-BA61-B00ACC83A9DE}"/>
          </ac:spMkLst>
        </pc:spChg>
        <pc:spChg chg="del">
          <ac:chgData name="Havlátová, Kateřina" userId="ac01f4b1-21d4-4382-b6da-1ecbf5dd29b2" providerId="ADAL" clId="{0365253B-C360-43F5-A56A-57F13652D716}" dt="2023-01-25T12:12:24.417" v="1140" actId="26606"/>
          <ac:spMkLst>
            <pc:docMk/>
            <pc:sldMk cId="506017854" sldId="258"/>
            <ac:spMk id="12" creationId="{F263A0B5-F8C4-4116-809F-78A768EA79A6}"/>
          </ac:spMkLst>
        </pc:spChg>
        <pc:picChg chg="mod">
          <ac:chgData name="Havlátová, Kateřina" userId="ac01f4b1-21d4-4382-b6da-1ecbf5dd29b2" providerId="ADAL" clId="{0365253B-C360-43F5-A56A-57F13652D716}" dt="2023-01-25T12:12:28.674" v="1142" actId="1076"/>
          <ac:picMkLst>
            <pc:docMk/>
            <pc:sldMk cId="506017854" sldId="258"/>
            <ac:picMk id="5" creationId="{B1120DED-DF8F-47D1-8F6A-2E411DF0B462}"/>
          </ac:picMkLst>
        </pc:picChg>
        <pc:cxnChg chg="add">
          <ac:chgData name="Havlátová, Kateřina" userId="ac01f4b1-21d4-4382-b6da-1ecbf5dd29b2" providerId="ADAL" clId="{0365253B-C360-43F5-A56A-57F13652D716}" dt="2023-01-25T12:12:24.417" v="1140" actId="26606"/>
          <ac:cxnSpMkLst>
            <pc:docMk/>
            <pc:sldMk cId="506017854" sldId="258"/>
            <ac:cxnSpMk id="17" creationId="{A7F400EE-A8A5-48AF-B4D6-291B52C6F0B0}"/>
          </ac:cxnSpMkLst>
        </pc:cxnChg>
      </pc:sldChg>
      <pc:sldChg chg="addSp delSp modSp mod modAnim">
        <pc:chgData name="Havlátová, Kateřina" userId="ac01f4b1-21d4-4382-b6da-1ecbf5dd29b2" providerId="ADAL" clId="{0365253B-C360-43F5-A56A-57F13652D716}" dt="2023-01-25T12:12:17.591" v="1139" actId="14100"/>
        <pc:sldMkLst>
          <pc:docMk/>
          <pc:sldMk cId="747531996" sldId="259"/>
        </pc:sldMkLst>
        <pc:spChg chg="mod">
          <ac:chgData name="Havlátová, Kateřina" userId="ac01f4b1-21d4-4382-b6da-1ecbf5dd29b2" providerId="ADAL" clId="{0365253B-C360-43F5-A56A-57F13652D716}" dt="2023-01-25T12:12:07.484" v="1135" actId="26606"/>
          <ac:spMkLst>
            <pc:docMk/>
            <pc:sldMk cId="747531996" sldId="259"/>
            <ac:spMk id="2" creationId="{1B31E85D-2932-4947-AC40-BADA64EC6A50}"/>
          </ac:spMkLst>
        </pc:spChg>
        <pc:spChg chg="mod">
          <ac:chgData name="Havlátová, Kateřina" userId="ac01f4b1-21d4-4382-b6da-1ecbf5dd29b2" providerId="ADAL" clId="{0365253B-C360-43F5-A56A-57F13652D716}" dt="2023-01-25T12:12:17.591" v="1139" actId="14100"/>
          <ac:spMkLst>
            <pc:docMk/>
            <pc:sldMk cId="747531996" sldId="259"/>
            <ac:spMk id="3" creationId="{AFFAE054-F240-441B-BEB5-8107B438F9F8}"/>
          </ac:spMkLst>
        </pc:spChg>
        <pc:spChg chg="del">
          <ac:chgData name="Havlátová, Kateřina" userId="ac01f4b1-21d4-4382-b6da-1ecbf5dd29b2" providerId="ADAL" clId="{0365253B-C360-43F5-A56A-57F13652D716}" dt="2023-01-25T12:12:07.484" v="1135" actId="26606"/>
          <ac:spMkLst>
            <pc:docMk/>
            <pc:sldMk cId="747531996" sldId="259"/>
            <ac:spMk id="10" creationId="{46F7435D-E3DB-47B1-BA61-B00ACC83A9DE}"/>
          </ac:spMkLst>
        </pc:spChg>
        <pc:spChg chg="del">
          <ac:chgData name="Havlátová, Kateřina" userId="ac01f4b1-21d4-4382-b6da-1ecbf5dd29b2" providerId="ADAL" clId="{0365253B-C360-43F5-A56A-57F13652D716}" dt="2023-01-25T12:12:07.484" v="1135" actId="26606"/>
          <ac:spMkLst>
            <pc:docMk/>
            <pc:sldMk cId="747531996" sldId="259"/>
            <ac:spMk id="12" creationId="{F263A0B5-F8C4-4116-809F-78A768EA79A6}"/>
          </ac:spMkLst>
        </pc:spChg>
        <pc:picChg chg="mod">
          <ac:chgData name="Havlátová, Kateřina" userId="ac01f4b1-21d4-4382-b6da-1ecbf5dd29b2" providerId="ADAL" clId="{0365253B-C360-43F5-A56A-57F13652D716}" dt="2023-01-25T12:12:07.484" v="1135" actId="26606"/>
          <ac:picMkLst>
            <pc:docMk/>
            <pc:sldMk cId="747531996" sldId="259"/>
            <ac:picMk id="5" creationId="{8275746F-4FAF-4300-81E1-6D1E18B67065}"/>
          </ac:picMkLst>
        </pc:picChg>
        <pc:cxnChg chg="add">
          <ac:chgData name="Havlátová, Kateřina" userId="ac01f4b1-21d4-4382-b6da-1ecbf5dd29b2" providerId="ADAL" clId="{0365253B-C360-43F5-A56A-57F13652D716}" dt="2023-01-25T12:12:07.484" v="1135" actId="26606"/>
          <ac:cxnSpMkLst>
            <pc:docMk/>
            <pc:sldMk cId="747531996" sldId="259"/>
            <ac:cxnSpMk id="17" creationId="{A7F400EE-A8A5-48AF-B4D6-291B52C6F0B0}"/>
          </ac:cxnSpMkLst>
        </pc:cxnChg>
      </pc:sldChg>
      <pc:sldChg chg="addSp delSp modSp mod modAnim">
        <pc:chgData name="Havlátová, Kateřina" userId="ac01f4b1-21d4-4382-b6da-1ecbf5dd29b2" providerId="ADAL" clId="{0365253B-C360-43F5-A56A-57F13652D716}" dt="2023-01-25T12:12:52.002" v="1149" actId="26606"/>
        <pc:sldMkLst>
          <pc:docMk/>
          <pc:sldMk cId="2166830020" sldId="260"/>
        </pc:sldMkLst>
        <pc:spChg chg="mod">
          <ac:chgData name="Havlátová, Kateřina" userId="ac01f4b1-21d4-4382-b6da-1ecbf5dd29b2" providerId="ADAL" clId="{0365253B-C360-43F5-A56A-57F13652D716}" dt="2023-01-25T12:12:52.002" v="1149" actId="26606"/>
          <ac:spMkLst>
            <pc:docMk/>
            <pc:sldMk cId="2166830020" sldId="260"/>
            <ac:spMk id="2" creationId="{1B31E85D-2932-4947-AC40-BADA64EC6A50}"/>
          </ac:spMkLst>
        </pc:spChg>
        <pc:spChg chg="mod">
          <ac:chgData name="Havlátová, Kateřina" userId="ac01f4b1-21d4-4382-b6da-1ecbf5dd29b2" providerId="ADAL" clId="{0365253B-C360-43F5-A56A-57F13652D716}" dt="2023-01-25T12:12:52.002" v="1149" actId="26606"/>
          <ac:spMkLst>
            <pc:docMk/>
            <pc:sldMk cId="2166830020" sldId="260"/>
            <ac:spMk id="9" creationId="{D6FEB6AD-5C2D-CA97-883E-C51FA72A4306}"/>
          </ac:spMkLst>
        </pc:spChg>
        <pc:spChg chg="del">
          <ac:chgData name="Havlátová, Kateřina" userId="ac01f4b1-21d4-4382-b6da-1ecbf5dd29b2" providerId="ADAL" clId="{0365253B-C360-43F5-A56A-57F13652D716}" dt="2023-01-25T12:12:52.002" v="1149" actId="26606"/>
          <ac:spMkLst>
            <pc:docMk/>
            <pc:sldMk cId="2166830020" sldId="260"/>
            <ac:spMk id="12" creationId="{46F7435D-E3DB-47B1-BA61-B00ACC83A9DE}"/>
          </ac:spMkLst>
        </pc:spChg>
        <pc:spChg chg="del">
          <ac:chgData name="Havlátová, Kateřina" userId="ac01f4b1-21d4-4382-b6da-1ecbf5dd29b2" providerId="ADAL" clId="{0365253B-C360-43F5-A56A-57F13652D716}" dt="2023-01-25T12:12:52.002" v="1149" actId="26606"/>
          <ac:spMkLst>
            <pc:docMk/>
            <pc:sldMk cId="2166830020" sldId="260"/>
            <ac:spMk id="14" creationId="{F263A0B5-F8C4-4116-809F-78A768EA79A6}"/>
          </ac:spMkLst>
        </pc:spChg>
        <pc:spChg chg="add">
          <ac:chgData name="Havlátová, Kateřina" userId="ac01f4b1-21d4-4382-b6da-1ecbf5dd29b2" providerId="ADAL" clId="{0365253B-C360-43F5-A56A-57F13652D716}" dt="2023-01-25T12:12:52.002" v="1149" actId="26606"/>
          <ac:spMkLst>
            <pc:docMk/>
            <pc:sldMk cId="2166830020" sldId="260"/>
            <ac:spMk id="19" creationId="{F13C74B1-5B17-4795-BED0-7140497B445A}"/>
          </ac:spMkLst>
        </pc:spChg>
        <pc:spChg chg="add">
          <ac:chgData name="Havlátová, Kateřina" userId="ac01f4b1-21d4-4382-b6da-1ecbf5dd29b2" providerId="ADAL" clId="{0365253B-C360-43F5-A56A-57F13652D716}" dt="2023-01-25T12:12:52.002" v="1149" actId="26606"/>
          <ac:spMkLst>
            <pc:docMk/>
            <pc:sldMk cId="2166830020" sldId="260"/>
            <ac:spMk id="21" creationId="{D4974D33-8DC5-464E-8C6D-BE58F0669C17}"/>
          </ac:spMkLst>
        </pc:spChg>
        <pc:picChg chg="mod">
          <ac:chgData name="Havlátová, Kateřina" userId="ac01f4b1-21d4-4382-b6da-1ecbf5dd29b2" providerId="ADAL" clId="{0365253B-C360-43F5-A56A-57F13652D716}" dt="2023-01-25T12:12:52.002" v="1149" actId="26606"/>
          <ac:picMkLst>
            <pc:docMk/>
            <pc:sldMk cId="2166830020" sldId="260"/>
            <ac:picMk id="5" creationId="{59DE744C-E3A9-4FD9-AEE2-37890AA6B721}"/>
          </ac:picMkLst>
        </pc:picChg>
      </pc:sldChg>
      <pc:sldChg chg="addSp delSp modSp new mod setBg modAnim">
        <pc:chgData name="Havlátová, Kateřina" userId="ac01f4b1-21d4-4382-b6da-1ecbf5dd29b2" providerId="ADAL" clId="{0365253B-C360-43F5-A56A-57F13652D716}" dt="2023-01-25T12:13:12.309" v="1154"/>
        <pc:sldMkLst>
          <pc:docMk/>
          <pc:sldMk cId="3336042749" sldId="261"/>
        </pc:sldMkLst>
        <pc:spChg chg="mod">
          <ac:chgData name="Havlátová, Kateřina" userId="ac01f4b1-21d4-4382-b6da-1ecbf5dd29b2" providerId="ADAL" clId="{0365253B-C360-43F5-A56A-57F13652D716}" dt="2023-01-25T12:10:15.789" v="1104" actId="14100"/>
          <ac:spMkLst>
            <pc:docMk/>
            <pc:sldMk cId="3336042749" sldId="261"/>
            <ac:spMk id="2" creationId="{E33E8986-108C-4971-BEAA-0B6E5AE6D0EC}"/>
          </ac:spMkLst>
        </pc:spChg>
        <pc:spChg chg="del">
          <ac:chgData name="Havlátová, Kateřina" userId="ac01f4b1-21d4-4382-b6da-1ecbf5dd29b2" providerId="ADAL" clId="{0365253B-C360-43F5-A56A-57F13652D716}" dt="2023-01-25T12:07:04.895" v="1051"/>
          <ac:spMkLst>
            <pc:docMk/>
            <pc:sldMk cId="3336042749" sldId="261"/>
            <ac:spMk id="3" creationId="{0CC7EBB0-82FA-49E6-B6A8-00862015C7AB}"/>
          </ac:spMkLst>
        </pc:spChg>
        <pc:spChg chg="add del mod">
          <ac:chgData name="Havlátová, Kateřina" userId="ac01f4b1-21d4-4382-b6da-1ecbf5dd29b2" providerId="ADAL" clId="{0365253B-C360-43F5-A56A-57F13652D716}" dt="2023-01-25T12:07:32.330" v="1053"/>
          <ac:spMkLst>
            <pc:docMk/>
            <pc:sldMk cId="3336042749" sldId="261"/>
            <ac:spMk id="6" creationId="{962E47CD-AD91-4D30-8AE5-0AB06AA62F7C}"/>
          </ac:spMkLst>
        </pc:spChg>
        <pc:spChg chg="add del mod">
          <ac:chgData name="Havlátová, Kateřina" userId="ac01f4b1-21d4-4382-b6da-1ecbf5dd29b2" providerId="ADAL" clId="{0365253B-C360-43F5-A56A-57F13652D716}" dt="2023-01-25T12:10:12.814" v="1103" actId="26606"/>
          <ac:spMkLst>
            <pc:docMk/>
            <pc:sldMk cId="3336042749" sldId="261"/>
            <ac:spMk id="9" creationId="{F82F62BA-C36C-45EF-9A51-883F2FB67594}"/>
          </ac:spMkLst>
        </pc:spChg>
        <pc:spChg chg="add">
          <ac:chgData name="Havlátová, Kateřina" userId="ac01f4b1-21d4-4382-b6da-1ecbf5dd29b2" providerId="ADAL" clId="{0365253B-C360-43F5-A56A-57F13652D716}" dt="2023-01-25T12:10:12.814" v="1103" actId="26606"/>
          <ac:spMkLst>
            <pc:docMk/>
            <pc:sldMk cId="3336042749" sldId="261"/>
            <ac:spMk id="16" creationId="{665DBBEF-238B-476B-96AB-8AAC3224ECEA}"/>
          </ac:spMkLst>
        </pc:spChg>
        <pc:spChg chg="add">
          <ac:chgData name="Havlátová, Kateřina" userId="ac01f4b1-21d4-4382-b6da-1ecbf5dd29b2" providerId="ADAL" clId="{0365253B-C360-43F5-A56A-57F13652D716}" dt="2023-01-25T12:10:12.814" v="1103" actId="26606"/>
          <ac:spMkLst>
            <pc:docMk/>
            <pc:sldMk cId="3336042749" sldId="261"/>
            <ac:spMk id="18" creationId="{3FCFB1DE-0B7E-48CC-BA90-B2AB0889F9D6}"/>
          </ac:spMkLst>
        </pc:spChg>
        <pc:picChg chg="add del mod">
          <ac:chgData name="Havlátová, Kateřina" userId="ac01f4b1-21d4-4382-b6da-1ecbf5dd29b2" providerId="ADAL" clId="{0365253B-C360-43F5-A56A-57F13652D716}" dt="2023-01-25T12:07:30.877" v="1052" actId="478"/>
          <ac:picMkLst>
            <pc:docMk/>
            <pc:sldMk cId="3336042749" sldId="261"/>
            <ac:picMk id="4" creationId="{7216370D-F79B-4C37-807B-6CC2D85243B1}"/>
          </ac:picMkLst>
        </pc:picChg>
        <pc:picChg chg="add del mod">
          <ac:chgData name="Havlátová, Kateřina" userId="ac01f4b1-21d4-4382-b6da-1ecbf5dd29b2" providerId="ADAL" clId="{0365253B-C360-43F5-A56A-57F13652D716}" dt="2023-01-25T12:07:52.535" v="1086" actId="478"/>
          <ac:picMkLst>
            <pc:docMk/>
            <pc:sldMk cId="3336042749" sldId="261"/>
            <ac:picMk id="7" creationId="{C4492655-17D0-4394-ABD6-24A007427583}"/>
          </ac:picMkLst>
        </pc:picChg>
        <pc:picChg chg="add mod">
          <ac:chgData name="Havlátová, Kateřina" userId="ac01f4b1-21d4-4382-b6da-1ecbf5dd29b2" providerId="ADAL" clId="{0365253B-C360-43F5-A56A-57F13652D716}" dt="2023-01-25T12:10:12.814" v="1103" actId="26606"/>
          <ac:picMkLst>
            <pc:docMk/>
            <pc:sldMk cId="3336042749" sldId="261"/>
            <ac:picMk id="11" creationId="{28427712-B1F7-4464-8060-FFD26925250E}"/>
          </ac:picMkLst>
        </pc:picChg>
      </pc:sldChg>
      <pc:sldChg chg="addSp delSp modSp new mod setBg modAnim">
        <pc:chgData name="Havlátová, Kateřina" userId="ac01f4b1-21d4-4382-b6da-1ecbf5dd29b2" providerId="ADAL" clId="{0365253B-C360-43F5-A56A-57F13652D716}" dt="2023-01-25T12:11:09.157" v="1115" actId="1076"/>
        <pc:sldMkLst>
          <pc:docMk/>
          <pc:sldMk cId="3077466988" sldId="262"/>
        </pc:sldMkLst>
        <pc:spChg chg="del">
          <ac:chgData name="Havlátová, Kateřina" userId="ac01f4b1-21d4-4382-b6da-1ecbf5dd29b2" providerId="ADAL" clId="{0365253B-C360-43F5-A56A-57F13652D716}" dt="2023-01-25T12:09:06.437" v="1091" actId="26606"/>
          <ac:spMkLst>
            <pc:docMk/>
            <pc:sldMk cId="3077466988" sldId="262"/>
            <ac:spMk id="2" creationId="{2052421F-CDD8-4CCE-9957-AA797FBF65D3}"/>
          </ac:spMkLst>
        </pc:spChg>
        <pc:spChg chg="del">
          <ac:chgData name="Havlátová, Kateřina" userId="ac01f4b1-21d4-4382-b6da-1ecbf5dd29b2" providerId="ADAL" clId="{0365253B-C360-43F5-A56A-57F13652D716}" dt="2023-01-25T12:09:04.446" v="1090"/>
          <ac:spMkLst>
            <pc:docMk/>
            <pc:sldMk cId="3077466988" sldId="262"/>
            <ac:spMk id="3" creationId="{00C72E06-44BA-4CF9-B086-32BAF28613EB}"/>
          </ac:spMkLst>
        </pc:spChg>
        <pc:spChg chg="add del mod">
          <ac:chgData name="Havlátová, Kateřina" userId="ac01f4b1-21d4-4382-b6da-1ecbf5dd29b2" providerId="ADAL" clId="{0365253B-C360-43F5-A56A-57F13652D716}" dt="2023-01-25T12:09:37.176" v="1095" actId="26606"/>
          <ac:spMkLst>
            <pc:docMk/>
            <pc:sldMk cId="3077466988" sldId="262"/>
            <ac:spMk id="7" creationId="{F4DDEC31-48A1-40BA-94EB-2C8DB7C05E63}"/>
          </ac:spMkLst>
        </pc:spChg>
        <pc:spChg chg="add mod">
          <ac:chgData name="Havlátová, Kateřina" userId="ac01f4b1-21d4-4382-b6da-1ecbf5dd29b2" providerId="ADAL" clId="{0365253B-C360-43F5-A56A-57F13652D716}" dt="2023-01-25T12:10:46.194" v="1107" actId="208"/>
          <ac:spMkLst>
            <pc:docMk/>
            <pc:sldMk cId="3077466988" sldId="262"/>
            <ac:spMk id="8" creationId="{387601DC-7515-4FCD-85D7-D906E7226332}"/>
          </ac:spMkLst>
        </pc:spChg>
        <pc:spChg chg="add del">
          <ac:chgData name="Havlátová, Kateřina" userId="ac01f4b1-21d4-4382-b6da-1ecbf5dd29b2" providerId="ADAL" clId="{0365253B-C360-43F5-A56A-57F13652D716}" dt="2023-01-25T12:09:37.176" v="1095" actId="26606"/>
          <ac:spMkLst>
            <pc:docMk/>
            <pc:sldMk cId="3077466988" sldId="262"/>
            <ac:spMk id="9" creationId="{32BC26D8-82FB-445E-AA49-62A77D7C1EE0}"/>
          </ac:spMkLst>
        </pc:spChg>
        <pc:spChg chg="add del">
          <ac:chgData name="Havlátová, Kateřina" userId="ac01f4b1-21d4-4382-b6da-1ecbf5dd29b2" providerId="ADAL" clId="{0365253B-C360-43F5-A56A-57F13652D716}" dt="2023-01-25T12:09:37.176" v="1095" actId="26606"/>
          <ac:spMkLst>
            <pc:docMk/>
            <pc:sldMk cId="3077466988" sldId="262"/>
            <ac:spMk id="11" creationId="{CB44330D-EA18-4254-AA95-EB49948539B8}"/>
          </ac:spMkLst>
        </pc:spChg>
        <pc:spChg chg="add mod">
          <ac:chgData name="Havlátová, Kateřina" userId="ac01f4b1-21d4-4382-b6da-1ecbf5dd29b2" providerId="ADAL" clId="{0365253B-C360-43F5-A56A-57F13652D716}" dt="2023-01-25T12:11:09.157" v="1115" actId="1076"/>
          <ac:spMkLst>
            <pc:docMk/>
            <pc:sldMk cId="3077466988" sldId="262"/>
            <ac:spMk id="13" creationId="{260634A6-5535-4CC2-8CD0-FB60C5498E01}"/>
          </ac:spMkLst>
        </pc:spChg>
        <pc:spChg chg="add">
          <ac:chgData name="Havlátová, Kateřina" userId="ac01f4b1-21d4-4382-b6da-1ecbf5dd29b2" providerId="ADAL" clId="{0365253B-C360-43F5-A56A-57F13652D716}" dt="2023-01-25T12:09:37.176" v="1095" actId="26606"/>
          <ac:spMkLst>
            <pc:docMk/>
            <pc:sldMk cId="3077466988" sldId="262"/>
            <ac:spMk id="16" creationId="{32BC26D8-82FB-445E-AA49-62A77D7C1EE0}"/>
          </ac:spMkLst>
        </pc:spChg>
        <pc:spChg chg="add">
          <ac:chgData name="Havlátová, Kateřina" userId="ac01f4b1-21d4-4382-b6da-1ecbf5dd29b2" providerId="ADAL" clId="{0365253B-C360-43F5-A56A-57F13652D716}" dt="2023-01-25T12:09:37.176" v="1095" actId="26606"/>
          <ac:spMkLst>
            <pc:docMk/>
            <pc:sldMk cId="3077466988" sldId="262"/>
            <ac:spMk id="18" creationId="{CB44330D-EA18-4254-AA95-EB49948539B8}"/>
          </ac:spMkLst>
        </pc:spChg>
        <pc:picChg chg="add del mod">
          <ac:chgData name="Havlátová, Kateřina" userId="ac01f4b1-21d4-4382-b6da-1ecbf5dd29b2" providerId="ADAL" clId="{0365253B-C360-43F5-A56A-57F13652D716}" dt="2023-01-25T12:09:35.401" v="1094" actId="478"/>
          <ac:picMkLst>
            <pc:docMk/>
            <pc:sldMk cId="3077466988" sldId="262"/>
            <ac:picMk id="4" creationId="{8681C1D6-285A-4240-933C-EAC7DC62D02B}"/>
          </ac:picMkLst>
        </pc:picChg>
        <pc:picChg chg="add mod modCrop">
          <ac:chgData name="Havlátová, Kateřina" userId="ac01f4b1-21d4-4382-b6da-1ecbf5dd29b2" providerId="ADAL" clId="{0365253B-C360-43F5-A56A-57F13652D716}" dt="2023-01-25T12:10:56.359" v="1112" actId="1076"/>
          <ac:picMkLst>
            <pc:docMk/>
            <pc:sldMk cId="3077466988" sldId="262"/>
            <ac:picMk id="5" creationId="{F0A02033-7E21-4AAE-A14A-34E38D0BAA45}"/>
          </ac:picMkLst>
        </pc:picChg>
      </pc:sldChg>
      <pc:sldChg chg="addSp delSp modSp new mod setBg">
        <pc:chgData name="Havlátová, Kateřina" userId="ac01f4b1-21d4-4382-b6da-1ecbf5dd29b2" providerId="ADAL" clId="{0365253B-C360-43F5-A56A-57F13652D716}" dt="2023-01-25T12:11:42.929" v="1120" actId="26606"/>
        <pc:sldMkLst>
          <pc:docMk/>
          <pc:sldMk cId="2185116603" sldId="263"/>
        </pc:sldMkLst>
        <pc:spChg chg="add del">
          <ac:chgData name="Havlátová, Kateřina" userId="ac01f4b1-21d4-4382-b6da-1ecbf5dd29b2" providerId="ADAL" clId="{0365253B-C360-43F5-A56A-57F13652D716}" dt="2023-01-25T12:11:42.929" v="1120" actId="26606"/>
          <ac:spMkLst>
            <pc:docMk/>
            <pc:sldMk cId="2185116603" sldId="263"/>
            <ac:spMk id="2" creationId="{799935E3-2C24-47F7-8F39-3CCD0A5779CE}"/>
          </ac:spMkLst>
        </pc:spChg>
        <pc:spChg chg="del">
          <ac:chgData name="Havlátová, Kateřina" userId="ac01f4b1-21d4-4382-b6da-1ecbf5dd29b2" providerId="ADAL" clId="{0365253B-C360-43F5-A56A-57F13652D716}" dt="2023-01-25T12:11:39.867" v="1117"/>
          <ac:spMkLst>
            <pc:docMk/>
            <pc:sldMk cId="2185116603" sldId="263"/>
            <ac:spMk id="3" creationId="{2CCBA66D-0228-4839-BC2B-1D47380110BB}"/>
          </ac:spMkLst>
        </pc:spChg>
        <pc:spChg chg="add del">
          <ac:chgData name="Havlátová, Kateřina" userId="ac01f4b1-21d4-4382-b6da-1ecbf5dd29b2" providerId="ADAL" clId="{0365253B-C360-43F5-A56A-57F13652D716}" dt="2023-01-25T12:11:42.929" v="1119" actId="26606"/>
          <ac:spMkLst>
            <pc:docMk/>
            <pc:sldMk cId="2185116603" sldId="263"/>
            <ac:spMk id="9" creationId="{AB8C311F-7253-4AED-9701-7FC0708C41C7}"/>
          </ac:spMkLst>
        </pc:spChg>
        <pc:spChg chg="add del">
          <ac:chgData name="Havlátová, Kateřina" userId="ac01f4b1-21d4-4382-b6da-1ecbf5dd29b2" providerId="ADAL" clId="{0365253B-C360-43F5-A56A-57F13652D716}" dt="2023-01-25T12:11:42.929" v="1119" actId="26606"/>
          <ac:spMkLst>
            <pc:docMk/>
            <pc:sldMk cId="2185116603" sldId="263"/>
            <ac:spMk id="11" creationId="{E2384209-CB15-4CDF-9D31-C44FD9A3F20D}"/>
          </ac:spMkLst>
        </pc:spChg>
        <pc:spChg chg="add del">
          <ac:chgData name="Havlátová, Kateřina" userId="ac01f4b1-21d4-4382-b6da-1ecbf5dd29b2" providerId="ADAL" clId="{0365253B-C360-43F5-A56A-57F13652D716}" dt="2023-01-25T12:11:42.929" v="1119" actId="26606"/>
          <ac:spMkLst>
            <pc:docMk/>
            <pc:sldMk cId="2185116603" sldId="263"/>
            <ac:spMk id="13" creationId="{2633B3B5-CC90-43F0-8714-D31D1F3F0209}"/>
          </ac:spMkLst>
        </pc:spChg>
        <pc:spChg chg="add del">
          <ac:chgData name="Havlátová, Kateřina" userId="ac01f4b1-21d4-4382-b6da-1ecbf5dd29b2" providerId="ADAL" clId="{0365253B-C360-43F5-A56A-57F13652D716}" dt="2023-01-25T12:11:42.929" v="1119" actId="26606"/>
          <ac:spMkLst>
            <pc:docMk/>
            <pc:sldMk cId="2185116603" sldId="263"/>
            <ac:spMk id="15" creationId="{A8D57A06-A426-446D-B02C-A2DC6B62E45E}"/>
          </ac:spMkLst>
        </pc:spChg>
        <pc:picChg chg="add mod">
          <ac:chgData name="Havlátová, Kateřina" userId="ac01f4b1-21d4-4382-b6da-1ecbf5dd29b2" providerId="ADAL" clId="{0365253B-C360-43F5-A56A-57F13652D716}" dt="2023-01-25T12:11:42.929" v="1120" actId="26606"/>
          <ac:picMkLst>
            <pc:docMk/>
            <pc:sldMk cId="2185116603" sldId="263"/>
            <ac:picMk id="4" creationId="{882B96E5-6BAC-4D00-9D90-2B284FF9C1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CA694-6228-4039-A16C-FBA3D1BA7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52F7B3B-8E04-472D-96B8-940935FAB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A3B1E9-4AE8-4CA9-BEFB-B8769539B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7F4BDB-96C2-427A-873A-0467CDB3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20C20F-C1B0-44D7-8683-63ADFDC2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64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A7FEE1-C73B-4210-B8F4-CF324A9E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D319C8-2130-49C5-9E52-41356CC51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234786-9773-41C9-A225-05B97BC3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E422BA-0A29-4F13-9A6D-DE34D36AC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01D2E2-F541-4F46-83EC-671264F0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10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B58354-27E1-4C4D-8014-5CBB85D519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FDBC656-61EC-4607-BA29-DB6432D97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136EA0-9332-4661-B8C5-FAB39F2E0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AD5DB7-BFB5-47FB-A387-88ADABF19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80A3D1-9063-49C5-8E97-054D83163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52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A0936-565B-4568-8AC3-C13D8B83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622735-17F6-4C12-B5C2-D81F682E9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4B37AD-1D84-4BF7-AB1B-9B1B6C11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B305E9-376D-4589-963E-E0A68153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58FEC3-C527-413A-850A-13E0EBA6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12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02EA8-BA27-456C-90A3-31983478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CEF822-D95C-44BF-9690-3F136CCCE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8AF2E7-E684-407D-A7B4-1882634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2FA72A-20F7-4F7C-9B96-11A501ED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F2CE0F-8196-4C0A-93F0-23112642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45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01263-0789-4DB7-9D47-26FBC7C8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599D69-F8D7-43BC-808F-453F4F4A2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E751BF-D05D-4A9D-B24A-D0FC39C29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E29A56-E359-413D-B9FD-A9129DD02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D44B72-D7EF-439C-A4E4-3D5604B5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5823D8-C98F-4679-A15A-F2E5D469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21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C3114-DAF4-4C37-AEDC-640CB8B8A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BED09D-71E8-454A-A293-3C932E76A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653B290-70C0-43F9-B3CF-58C56ED49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1A34F5D-3428-43EA-ACA6-073686FB4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1529E6-3986-4099-9FDD-D8042D2A1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47D9AD-B386-4F8F-8AED-B44A94E9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EA2029E-EA31-44D1-98AC-EB16CD40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B2B7873-6B37-4300-916D-15E984B9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50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8E92CE-194B-4CDD-8F5F-637DF414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8A6C65-4AB0-49C6-A2F2-548F84DD4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331DD96-CB4B-48EF-998B-BEE91B919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9E7993-7D3E-436E-BA4A-0C48BFB6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8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D748961-C6A9-4273-A964-9807D9D04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4BCB677-6F45-457A-8B36-308581EE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22A8E0-D84D-417F-BFBF-194D4D7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19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1A7323-8E50-42FE-91F2-DA2AD4C1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33E73D-79D5-4966-9156-81F23D05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49F612-9967-42AC-925A-9FE234ADE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0BA82E-2154-485B-889E-25DB6FCDE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B7A2B2-92A2-47A6-8F41-7153511F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A33437-4FB7-44B1-9047-336B1AA4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6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5D9C8-AC08-471D-A15B-31256911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6F21BB1-D024-4FA6-9F09-83A8EB40E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361C12-B996-4714-A40C-C37FAEA71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CEB2BD-4E43-4D05-9069-72291F7D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0AB5D3-3BBC-45FE-B809-98035F4B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8839C4-90DF-4D3C-B76E-F5A6F7768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48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53E942-818E-44ED-947D-B82F349D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7C56E3-92FE-4813-B7C0-9E85D8DE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CBB0DC-170F-45D2-AF05-FFAF77D95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121BE-B19C-4496-A784-6812ED885711}" type="datetimeFigureOut">
              <a:rPr lang="cs-CZ" smtClean="0"/>
              <a:t>07.02.2023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6BB205-A51A-4623-A2C2-7E5E4B1FD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8A41FB-1ED4-4367-9A43-B395B2A24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C141C-5329-4D5F-A1E1-B7BEA1DC6D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30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cs/resource/51985246/man%c5%beelky-karla-i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EC47B0-D084-4A3E-9FF6-0142EE299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5FD7C1-E562-4A01-A6B7-D0B136126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837508" cy="2857191"/>
          </a:xfrm>
        </p:spPr>
        <p:txBody>
          <a:bodyPr anchor="ctr">
            <a:normAutofit/>
          </a:bodyPr>
          <a:lstStyle/>
          <a:p>
            <a:r>
              <a:rPr lang="cs-CZ" sz="8000" dirty="0"/>
              <a:t>MANŽELKY KARLA IV.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864683-B9B9-4349-ADDB-306B3C8DE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r>
              <a:rPr lang="cs-CZ" dirty="0"/>
              <a:t>37. hodina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92891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FE2D22C-409B-48AF-B24F-7988A8F7F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0AA2F5-EB38-49B7-8DDA-BF995EFB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cs-CZ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Blanka z Valois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DDEA07A-1190-4D5F-B009-63901A365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" r="18534" b="2"/>
          <a:stretch/>
        </p:blipFill>
        <p:spPr>
          <a:xfrm>
            <a:off x="535110" y="627954"/>
            <a:ext cx="4235516" cy="535337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DE5D8-0F79-40C5-B3B0-8DFE03C02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261" y="2272145"/>
            <a:ext cx="6250247" cy="3516558"/>
          </a:xfrm>
        </p:spPr>
        <p:txBody>
          <a:bodyPr anchor="ctr">
            <a:normAutofit/>
          </a:bodyPr>
          <a:lstStyle/>
          <a:p>
            <a:r>
              <a:rPr lang="cs-CZ" sz="2000" dirty="0"/>
              <a:t>v době sňatku ji bylo 7 let – poté na 7 let žili odděleně → ve 14 letech opět spolu </a:t>
            </a:r>
          </a:p>
          <a:p>
            <a:r>
              <a:rPr lang="cs-CZ" sz="2000" dirty="0"/>
              <a:t>dobré srdce, u Čechů oblíbená, naučila se česky</a:t>
            </a:r>
          </a:p>
          <a:p>
            <a:r>
              <a:rPr lang="cs-CZ" sz="2000" dirty="0"/>
              <a:t>blond se světlou pletí, nebývale štíhlá a krásná</a:t>
            </a:r>
          </a:p>
          <a:p>
            <a:r>
              <a:rPr lang="cs-CZ" sz="2000" dirty="0"/>
              <a:t>Karlovi dala dvě dcery </a:t>
            </a:r>
          </a:p>
          <a:p>
            <a:pPr lvl="1"/>
            <a:r>
              <a:rPr lang="cs-CZ" sz="2000" dirty="0"/>
              <a:t>Markétu a Kateřinu</a:t>
            </a:r>
          </a:p>
          <a:p>
            <a:r>
              <a:rPr lang="cs-CZ" sz="2000" dirty="0"/>
              <a:t>neznámá příčina smrti</a:t>
            </a:r>
          </a:p>
          <a:p>
            <a:pPr lvl="1"/>
            <a:r>
              <a:rPr lang="cs-CZ" sz="2000" dirty="0"/>
              <a:t>tuberkulóza x sebevražda?</a:t>
            </a:r>
          </a:p>
        </p:txBody>
      </p:sp>
    </p:spTree>
    <p:extLst>
      <p:ext uri="{BB962C8B-B14F-4D97-AF65-F5344CB8AC3E}">
        <p14:creationId xmlns:p14="http://schemas.microsoft.com/office/powerpoint/2010/main" val="1030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1E85D-2932-4947-AC40-BADA64EC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Falcká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AE054-F240-441B-BEB5-8107B438F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2000" dirty="0"/>
              <a:t>Karel IV. si ji vzal po 7 měsících po smrti Blanky</a:t>
            </a:r>
          </a:p>
          <a:p>
            <a:r>
              <a:rPr lang="cs-CZ" sz="2000" dirty="0"/>
              <a:t>Čechy ne moc oblíbená</a:t>
            </a:r>
          </a:p>
          <a:p>
            <a:r>
              <a:rPr lang="cs-CZ" sz="2000" dirty="0"/>
              <a:t>ne moc chytrá</a:t>
            </a:r>
          </a:p>
          <a:p>
            <a:r>
              <a:rPr lang="cs-CZ" sz="2000" dirty="0"/>
              <a:t>pro nepříjemný hlas se ji přezdívalo „</a:t>
            </a:r>
            <a:r>
              <a:rPr lang="cs-CZ" sz="2000" dirty="0" err="1"/>
              <a:t>mečka</a:t>
            </a:r>
            <a:r>
              <a:rPr lang="cs-CZ" sz="2000" dirty="0"/>
              <a:t>“</a:t>
            </a:r>
          </a:p>
          <a:p>
            <a:r>
              <a:rPr lang="cs-CZ" sz="2000" dirty="0"/>
              <a:t>jediný syn Václav (smrt ve dvou letech)</a:t>
            </a:r>
          </a:p>
          <a:p>
            <a:r>
              <a:rPr lang="cs-CZ" sz="2000" dirty="0"/>
              <a:t>měla spadnout z koně a zlomit si vaz</a:t>
            </a:r>
          </a:p>
          <a:p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120DED-DF8F-47D1-8F6A-2E411DF0B4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96" r="6612"/>
          <a:stretch/>
        </p:blipFill>
        <p:spPr>
          <a:xfrm>
            <a:off x="0" y="10"/>
            <a:ext cx="4635571" cy="685799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CF1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01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1E85D-2932-4947-AC40-BADA64EC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Svídnická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AE054-F240-441B-BEB5-8107B438F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314807"/>
            <a:ext cx="6857114" cy="4363084"/>
          </a:xfrm>
        </p:spPr>
        <p:txBody>
          <a:bodyPr>
            <a:noAutofit/>
          </a:bodyPr>
          <a:lstStyle/>
          <a:p>
            <a:r>
              <a:rPr lang="cs-CZ" sz="2400" dirty="0"/>
              <a:t>sňatek po 4 měsících od smrti předchozí Anny Falcké</a:t>
            </a:r>
          </a:p>
          <a:p>
            <a:r>
              <a:rPr lang="cs-CZ" sz="2400" dirty="0"/>
              <a:t>původně určena synovi Václavovi, který ve dvou letech zemřel → Karel se rozhodl, že si ji vezme sám</a:t>
            </a:r>
          </a:p>
          <a:p>
            <a:r>
              <a:rPr lang="cs-CZ" sz="2400" dirty="0"/>
              <a:t>zřejmě nejkrásnější žena tehdejší Evropy (opěvována v kronikách)</a:t>
            </a:r>
          </a:p>
          <a:p>
            <a:r>
              <a:rPr lang="cs-CZ" sz="2400" dirty="0"/>
              <a:t>podobala se Blance – chytrá, zbožná pokorná, empatická, milovnice umění</a:t>
            </a:r>
          </a:p>
          <a:p>
            <a:r>
              <a:rPr lang="cs-CZ" sz="2400" dirty="0"/>
              <a:t>dcera Alžběta, syn Václav (pozdější král)</a:t>
            </a:r>
          </a:p>
          <a:p>
            <a:r>
              <a:rPr lang="cs-CZ" sz="2400" dirty="0"/>
              <a:t>zemřela u třetího porodu (syn, zemřel také, ani nedostal jméno)</a:t>
            </a:r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75746F-4FAF-4300-81E1-6D1E18B67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9" r="2738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CE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53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31E85D-2932-4947-AC40-BADA64EC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Eliška (Alžběta) Pomořanská</a:t>
            </a:r>
            <a:endParaRPr lang="cs-CZ" sz="5400" dirty="0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FEB6AD-5C2D-CA97-883E-C51FA72A4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000" dirty="0"/>
              <a:t>svatba po necelém roce od smrti Anny Svídnické</a:t>
            </a:r>
          </a:p>
          <a:p>
            <a:r>
              <a:rPr lang="cs-CZ" sz="2000" dirty="0"/>
              <a:t>rázná, sebevědomá, neústupná</a:t>
            </a:r>
          </a:p>
          <a:p>
            <a:r>
              <a:rPr lang="cs-CZ" sz="2000" dirty="0"/>
              <a:t>uměla lámat meče, měla velkou fyzickou sílu</a:t>
            </a:r>
          </a:p>
          <a:p>
            <a:r>
              <a:rPr lang="cs-CZ" sz="2000" dirty="0"/>
              <a:t>o 31 let mladší než Karel (16 a 47 let)</a:t>
            </a:r>
          </a:p>
          <a:p>
            <a:r>
              <a:rPr lang="cs-CZ" sz="2000" dirty="0"/>
              <a:t>matka Zikmunda (Lišky ryšavé) – další dědic</a:t>
            </a:r>
          </a:p>
          <a:p>
            <a:r>
              <a:rPr lang="cs-CZ" sz="2000" dirty="0"/>
              <a:t>na svou dobu hodně vysoká (169 cm)</a:t>
            </a:r>
            <a:endParaRPr lang="en-US" sz="20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9DE744C-E3A9-4FD9-AEE2-37890AA6B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0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683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3E8986-108C-4971-BEAA-0B6E5AE6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39193"/>
            <a:ext cx="4256391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POJĎME SI TO SHRNOUT </a:t>
            </a:r>
            <a:r>
              <a:rPr lang="en-US" sz="6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US" sz="6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28427712-B1F7-4464-8060-FFD269252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5078" y="640080"/>
            <a:ext cx="603305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A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0A02033-7E21-4AAE-A14A-34E38D0BA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81"/>
          <a:stretch/>
        </p:blipFill>
        <p:spPr>
          <a:xfrm>
            <a:off x="3540925" y="480061"/>
            <a:ext cx="4885367" cy="589788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387601DC-7515-4FCD-85D7-D906E7226332}"/>
              </a:ext>
            </a:extLst>
          </p:cNvPr>
          <p:cNvSpPr/>
          <p:nvPr/>
        </p:nvSpPr>
        <p:spPr>
          <a:xfrm>
            <a:off x="6096000" y="3842327"/>
            <a:ext cx="1302327" cy="840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260634A6-5535-4CC2-8CD0-FB60C5498E01}"/>
              </a:ext>
            </a:extLst>
          </p:cNvPr>
          <p:cNvSpPr/>
          <p:nvPr/>
        </p:nvSpPr>
        <p:spPr>
          <a:xfrm>
            <a:off x="7023297" y="3842327"/>
            <a:ext cx="1499918" cy="1130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46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82B96E5-6BAC-4D00-9D90-2B284FF9C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35" y="643466"/>
            <a:ext cx="1066232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1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F112B-2B5E-40E0-955E-3C9CC383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Přiřazovačka</a:t>
            </a:r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B20078-31FF-4FC5-8537-6F5583A1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Nápověda:  5 + 4 + 5 + 6</a:t>
            </a:r>
          </a:p>
          <a:p>
            <a:pPr marL="0" indent="0">
              <a:buNone/>
            </a:pPr>
            <a:endParaRPr lang="cs-CZ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12243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259</Words>
  <Application>Microsoft Office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MANŽELKY KARLA IV.</vt:lpstr>
      <vt:lpstr>Blanka z Valois </vt:lpstr>
      <vt:lpstr>Anna Falcká</vt:lpstr>
      <vt:lpstr>Anna Svídnická</vt:lpstr>
      <vt:lpstr>Eliška (Alžběta) Pomořanská</vt:lpstr>
      <vt:lpstr>POJĎME SI TO SHRNOUT </vt:lpstr>
      <vt:lpstr>Prezentace aplikace PowerPoint</vt:lpstr>
      <vt:lpstr>Prezentace aplikace PowerPoint</vt:lpstr>
      <vt:lpstr>Přiřazovačka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MANŽELKY KARLA IV.</dc:title>
  <dc:creator>Havlátová, Kateřina</dc:creator>
  <cp:lastModifiedBy>Havlátová, Kateřina</cp:lastModifiedBy>
  <cp:revision>1</cp:revision>
  <dcterms:created xsi:type="dcterms:W3CDTF">2023-01-24T13:28:40Z</dcterms:created>
  <dcterms:modified xsi:type="dcterms:W3CDTF">2023-02-07T10:47:23Z</dcterms:modified>
</cp:coreProperties>
</file>