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</p:sldMasterIdLst>
  <p:sldIdLst>
    <p:sldId id="256" r:id="rId3"/>
    <p:sldId id="257" r:id="rId4"/>
    <p:sldId id="258" r:id="rId5"/>
    <p:sldId id="259" r:id="rId6"/>
    <p:sldId id="260" r:id="rId7"/>
    <p:sldId id="261" r:id="rId8"/>
    <p:sldId id="273" r:id="rId9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AA483576-6641-4DAC-88B8-12323F1489B1}" v="1" dt="2023-01-27T10:44:13.356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65" d="100"/>
          <a:sy n="65" d="100"/>
        </p:scale>
        <p:origin x="66" y="222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microsoft.com/office/2015/10/relationships/revisionInfo" Target="revisionInfo.xml"/><Relationship Id="rId10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Havlátová, Kateřina" userId="ac01f4b1-21d4-4382-b6da-1ecbf5dd29b2" providerId="ADAL" clId="{AA483576-6641-4DAC-88B8-12323F1489B1}"/>
    <pc:docChg chg="modSld">
      <pc:chgData name="Havlátová, Kateřina" userId="ac01f4b1-21d4-4382-b6da-1ecbf5dd29b2" providerId="ADAL" clId="{AA483576-6641-4DAC-88B8-12323F1489B1}" dt="2023-01-27T10:44:13.356" v="0"/>
      <pc:docMkLst>
        <pc:docMk/>
      </pc:docMkLst>
      <pc:sldChg chg="modAnim">
        <pc:chgData name="Havlátová, Kateřina" userId="ac01f4b1-21d4-4382-b6da-1ecbf5dd29b2" providerId="ADAL" clId="{AA483576-6641-4DAC-88B8-12323F1489B1}" dt="2023-01-27T10:44:13.356" v="0"/>
        <pc:sldMkLst>
          <pc:docMk/>
          <pc:sldMk cId="2351369054" sldId="257"/>
        </pc:sldMkLst>
      </pc:sldChg>
    </pc:docChg>
  </pc:docChgLst>
  <pc:docChgLst>
    <pc:chgData name="Havlátová, Kateřina" userId="ac01f4b1-21d4-4382-b6da-1ecbf5dd29b2" providerId="ADAL" clId="{A4E3699A-8A9B-48C4-AD84-F2E69C8D4868}"/>
    <pc:docChg chg="custSel addSld delSld modSld">
      <pc:chgData name="Havlátová, Kateřina" userId="ac01f4b1-21d4-4382-b6da-1ecbf5dd29b2" providerId="ADAL" clId="{A4E3699A-8A9B-48C4-AD84-F2E69C8D4868}" dt="2023-01-24T13:32:49.572" v="168" actId="403"/>
      <pc:docMkLst>
        <pc:docMk/>
      </pc:docMkLst>
      <pc:sldChg chg="modSp mod">
        <pc:chgData name="Havlátová, Kateřina" userId="ac01f4b1-21d4-4382-b6da-1ecbf5dd29b2" providerId="ADAL" clId="{A4E3699A-8A9B-48C4-AD84-F2E69C8D4868}" dt="2023-01-24T13:23:57.836" v="153" actId="14100"/>
        <pc:sldMkLst>
          <pc:docMk/>
          <pc:sldMk cId="1226754405" sldId="256"/>
        </pc:sldMkLst>
        <pc:spChg chg="mod">
          <ac:chgData name="Havlátová, Kateřina" userId="ac01f4b1-21d4-4382-b6da-1ecbf5dd29b2" providerId="ADAL" clId="{A4E3699A-8A9B-48C4-AD84-F2E69C8D4868}" dt="2023-01-24T13:05:26.852" v="6" actId="20577"/>
          <ac:spMkLst>
            <pc:docMk/>
            <pc:sldMk cId="1226754405" sldId="256"/>
            <ac:spMk id="2" creationId="{1527B279-0F46-4370-8951-C69E70B79953}"/>
          </ac:spMkLst>
        </pc:spChg>
        <pc:spChg chg="mod">
          <ac:chgData name="Havlátová, Kateřina" userId="ac01f4b1-21d4-4382-b6da-1ecbf5dd29b2" providerId="ADAL" clId="{A4E3699A-8A9B-48C4-AD84-F2E69C8D4868}" dt="2023-01-24T13:23:57.836" v="153" actId="14100"/>
          <ac:spMkLst>
            <pc:docMk/>
            <pc:sldMk cId="1226754405" sldId="256"/>
            <ac:spMk id="17" creationId="{E22911C0-C2FB-45B5-A786-C249BF56FF2D}"/>
          </ac:spMkLst>
        </pc:spChg>
      </pc:sldChg>
      <pc:sldChg chg="modSp mod modAnim">
        <pc:chgData name="Havlátová, Kateřina" userId="ac01f4b1-21d4-4382-b6da-1ecbf5dd29b2" providerId="ADAL" clId="{A4E3699A-8A9B-48C4-AD84-F2E69C8D4868}" dt="2023-01-24T12:59:09.294" v="4" actId="108"/>
        <pc:sldMkLst>
          <pc:docMk/>
          <pc:sldMk cId="2351369054" sldId="257"/>
        </pc:sldMkLst>
        <pc:spChg chg="mod">
          <ac:chgData name="Havlátová, Kateřina" userId="ac01f4b1-21d4-4382-b6da-1ecbf5dd29b2" providerId="ADAL" clId="{A4E3699A-8A9B-48C4-AD84-F2E69C8D4868}" dt="2023-01-24T12:54:12.792" v="1" actId="115"/>
          <ac:spMkLst>
            <pc:docMk/>
            <pc:sldMk cId="2351369054" sldId="257"/>
            <ac:spMk id="2" creationId="{70E62AEF-C97A-4CEB-ADC7-35891641EF0E}"/>
          </ac:spMkLst>
        </pc:spChg>
        <pc:spChg chg="mod">
          <ac:chgData name="Havlátová, Kateřina" userId="ac01f4b1-21d4-4382-b6da-1ecbf5dd29b2" providerId="ADAL" clId="{A4E3699A-8A9B-48C4-AD84-F2E69C8D4868}" dt="2023-01-24T12:59:09.294" v="4" actId="108"/>
          <ac:spMkLst>
            <pc:docMk/>
            <pc:sldMk cId="2351369054" sldId="257"/>
            <ac:spMk id="3" creationId="{E0CD9717-D21D-4CC0-84D5-28B2AC22E4F0}"/>
          </ac:spMkLst>
        </pc:spChg>
      </pc:sldChg>
      <pc:sldChg chg="addSp modSp mod setBg modAnim setClrOvrMap">
        <pc:chgData name="Havlátová, Kateřina" userId="ac01f4b1-21d4-4382-b6da-1ecbf5dd29b2" providerId="ADAL" clId="{A4E3699A-8A9B-48C4-AD84-F2E69C8D4868}" dt="2023-01-24T13:23:35.063" v="151" actId="14100"/>
        <pc:sldMkLst>
          <pc:docMk/>
          <pc:sldMk cId="3329811814" sldId="260"/>
        </pc:sldMkLst>
        <pc:spChg chg="mod">
          <ac:chgData name="Havlátová, Kateřina" userId="ac01f4b1-21d4-4382-b6da-1ecbf5dd29b2" providerId="ADAL" clId="{A4E3699A-8A9B-48C4-AD84-F2E69C8D4868}" dt="2023-01-24T13:19:36.120" v="10" actId="26606"/>
          <ac:spMkLst>
            <pc:docMk/>
            <pc:sldMk cId="3329811814" sldId="260"/>
            <ac:spMk id="2" creationId="{D537BA22-9C34-4905-8A5B-7A250DB3B8A0}"/>
          </ac:spMkLst>
        </pc:spChg>
        <pc:spChg chg="mod ord">
          <ac:chgData name="Havlátová, Kateřina" userId="ac01f4b1-21d4-4382-b6da-1ecbf5dd29b2" providerId="ADAL" clId="{A4E3699A-8A9B-48C4-AD84-F2E69C8D4868}" dt="2023-01-24T13:23:35.063" v="151" actId="14100"/>
          <ac:spMkLst>
            <pc:docMk/>
            <pc:sldMk cId="3329811814" sldId="260"/>
            <ac:spMk id="3" creationId="{B0FCCA83-2950-4776-828F-A0822854F041}"/>
          </ac:spMkLst>
        </pc:spChg>
        <pc:spChg chg="add">
          <ac:chgData name="Havlátová, Kateřina" userId="ac01f4b1-21d4-4382-b6da-1ecbf5dd29b2" providerId="ADAL" clId="{A4E3699A-8A9B-48C4-AD84-F2E69C8D4868}" dt="2023-01-24T13:19:36.120" v="10" actId="26606"/>
          <ac:spMkLst>
            <pc:docMk/>
            <pc:sldMk cId="3329811814" sldId="260"/>
            <ac:spMk id="9" creationId="{357DD0D3-F869-46D0-944C-6EC60E19E351}"/>
          </ac:spMkLst>
        </pc:spChg>
        <pc:picChg chg="add mod">
          <ac:chgData name="Havlátová, Kateřina" userId="ac01f4b1-21d4-4382-b6da-1ecbf5dd29b2" providerId="ADAL" clId="{A4E3699A-8A9B-48C4-AD84-F2E69C8D4868}" dt="2023-01-24T13:19:36.120" v="10" actId="26606"/>
          <ac:picMkLst>
            <pc:docMk/>
            <pc:sldMk cId="3329811814" sldId="260"/>
            <ac:picMk id="4" creationId="{D8B2E269-325A-4B79-98C1-C05A86B1FEEB}"/>
          </ac:picMkLst>
        </pc:picChg>
      </pc:sldChg>
      <pc:sldChg chg="addSp delSp modSp new mod setBg modAnim setClrOvrMap">
        <pc:chgData name="Havlátová, Kateřina" userId="ac01f4b1-21d4-4382-b6da-1ecbf5dd29b2" providerId="ADAL" clId="{A4E3699A-8A9B-48C4-AD84-F2E69C8D4868}" dt="2023-01-24T13:23:03.345" v="138" actId="20577"/>
        <pc:sldMkLst>
          <pc:docMk/>
          <pc:sldMk cId="2266282147" sldId="261"/>
        </pc:sldMkLst>
        <pc:spChg chg="mod">
          <ac:chgData name="Havlátová, Kateřina" userId="ac01f4b1-21d4-4382-b6da-1ecbf5dd29b2" providerId="ADAL" clId="{A4E3699A-8A9B-48C4-AD84-F2E69C8D4868}" dt="2023-01-24T13:22:43.461" v="124" actId="26606"/>
          <ac:spMkLst>
            <pc:docMk/>
            <pc:sldMk cId="2266282147" sldId="261"/>
            <ac:spMk id="2" creationId="{B988095A-E786-4660-9490-83DB0FC4BB4A}"/>
          </ac:spMkLst>
        </pc:spChg>
        <pc:spChg chg="del">
          <ac:chgData name="Havlátová, Kateřina" userId="ac01f4b1-21d4-4382-b6da-1ecbf5dd29b2" providerId="ADAL" clId="{A4E3699A-8A9B-48C4-AD84-F2E69C8D4868}" dt="2023-01-24T13:19:19.033" v="8"/>
          <ac:spMkLst>
            <pc:docMk/>
            <pc:sldMk cId="2266282147" sldId="261"/>
            <ac:spMk id="3" creationId="{087101C3-5870-4182-9F8D-DB3EF7A1A706}"/>
          </ac:spMkLst>
        </pc:spChg>
        <pc:spChg chg="add mod ord">
          <ac:chgData name="Havlátová, Kateřina" userId="ac01f4b1-21d4-4382-b6da-1ecbf5dd29b2" providerId="ADAL" clId="{A4E3699A-8A9B-48C4-AD84-F2E69C8D4868}" dt="2023-01-24T13:23:03.345" v="138" actId="20577"/>
          <ac:spMkLst>
            <pc:docMk/>
            <pc:sldMk cId="2266282147" sldId="261"/>
            <ac:spMk id="5" creationId="{BE4F5288-83FD-41E5-9525-B8201D84DA28}"/>
          </ac:spMkLst>
        </pc:spChg>
        <pc:spChg chg="add">
          <ac:chgData name="Havlátová, Kateřina" userId="ac01f4b1-21d4-4382-b6da-1ecbf5dd29b2" providerId="ADAL" clId="{A4E3699A-8A9B-48C4-AD84-F2E69C8D4868}" dt="2023-01-24T13:22:43.461" v="124" actId="26606"/>
          <ac:spMkLst>
            <pc:docMk/>
            <pc:sldMk cId="2266282147" sldId="261"/>
            <ac:spMk id="11" creationId="{8ABFE404-8D65-4573-A3EF-6DF477936BA3}"/>
          </ac:spMkLst>
        </pc:spChg>
        <pc:picChg chg="add mod">
          <ac:chgData name="Havlátová, Kateřina" userId="ac01f4b1-21d4-4382-b6da-1ecbf5dd29b2" providerId="ADAL" clId="{A4E3699A-8A9B-48C4-AD84-F2E69C8D4868}" dt="2023-01-24T13:22:43.461" v="124" actId="26606"/>
          <ac:picMkLst>
            <pc:docMk/>
            <pc:sldMk cId="2266282147" sldId="261"/>
            <ac:picMk id="4" creationId="{F1B35908-53A5-4849-93B8-1E5A8F615B85}"/>
          </ac:picMkLst>
        </pc:picChg>
        <pc:picChg chg="add mod">
          <ac:chgData name="Havlátová, Kateřina" userId="ac01f4b1-21d4-4382-b6da-1ecbf5dd29b2" providerId="ADAL" clId="{A4E3699A-8A9B-48C4-AD84-F2E69C8D4868}" dt="2023-01-24T13:22:43.461" v="124" actId="26606"/>
          <ac:picMkLst>
            <pc:docMk/>
            <pc:sldMk cId="2266282147" sldId="261"/>
            <ac:picMk id="6" creationId="{08840589-A25F-4CEC-A79F-B32BCE47BA34}"/>
          </ac:picMkLst>
        </pc:picChg>
        <pc:cxnChg chg="add">
          <ac:chgData name="Havlátová, Kateřina" userId="ac01f4b1-21d4-4382-b6da-1ecbf5dd29b2" providerId="ADAL" clId="{A4E3699A-8A9B-48C4-AD84-F2E69C8D4868}" dt="2023-01-24T13:22:43.461" v="124" actId="26606"/>
          <ac:cxnSpMkLst>
            <pc:docMk/>
            <pc:sldMk cId="2266282147" sldId="261"/>
            <ac:cxnSpMk id="13" creationId="{AF5191F1-A1C8-4AEE-8007-DF304E42B15E}"/>
          </ac:cxnSpMkLst>
        </pc:cxnChg>
      </pc:sldChg>
      <pc:sldChg chg="new del">
        <pc:chgData name="Havlátová, Kateřina" userId="ac01f4b1-21d4-4382-b6da-1ecbf5dd29b2" providerId="ADAL" clId="{A4E3699A-8A9B-48C4-AD84-F2E69C8D4868}" dt="2023-01-24T13:30:49.460" v="155" actId="47"/>
        <pc:sldMkLst>
          <pc:docMk/>
          <pc:sldMk cId="1085482086" sldId="262"/>
        </pc:sldMkLst>
      </pc:sldChg>
      <pc:sldChg chg="modSp add mod">
        <pc:chgData name="Havlátová, Kateřina" userId="ac01f4b1-21d4-4382-b6da-1ecbf5dd29b2" providerId="ADAL" clId="{A4E3699A-8A9B-48C4-AD84-F2E69C8D4868}" dt="2023-01-24T13:32:49.572" v="168" actId="403"/>
        <pc:sldMkLst>
          <pc:docMk/>
          <pc:sldMk cId="3413582035" sldId="273"/>
        </pc:sldMkLst>
        <pc:spChg chg="mod">
          <ac:chgData name="Havlátová, Kateřina" userId="ac01f4b1-21d4-4382-b6da-1ecbf5dd29b2" providerId="ADAL" clId="{A4E3699A-8A9B-48C4-AD84-F2E69C8D4868}" dt="2023-01-24T13:32:49.572" v="168" actId="403"/>
          <ac:spMkLst>
            <pc:docMk/>
            <pc:sldMk cId="3413582035" sldId="273"/>
            <ac:spMk id="3" creationId="{561B8AD7-CC41-47DE-8ECF-E650C0A9853E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2F1C56-8A72-4858-851C-F15B634C74F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485900" y="1122362"/>
            <a:ext cx="8609322" cy="3744209"/>
          </a:xfrm>
        </p:spPr>
        <p:txBody>
          <a:bodyPr anchor="b">
            <a:normAutofit/>
          </a:bodyPr>
          <a:lstStyle>
            <a:lvl1pPr algn="l"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C1834EB-45A5-426C-824A-8F07CA8F6DB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485900" y="5230134"/>
            <a:ext cx="4610100" cy="942065"/>
          </a:xfrm>
        </p:spPr>
        <p:txBody>
          <a:bodyPr>
            <a:normAutofit/>
          </a:bodyPr>
          <a:lstStyle>
            <a:lvl1pPr marL="0" indent="0" algn="l">
              <a:buNone/>
              <a:defRPr sz="16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93D55F2-5374-4778-B1EE-98996792D0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1E1FAD-7351-4908-963A-08EA8E4AB7A0}" type="datetimeFigureOut">
              <a:rPr lang="en-US" smtClean="0"/>
              <a:t>1/27/2023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44044F8-E727-4D63-B6D6-26482F83D3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6141F76-D956-4205-AD99-E91FD5FCC0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F2D47E-0AF1-4C27-801F-64E3E5BF7F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47099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CA6D4F-1C6D-40FB-9A92-C86C4E15C0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B67BDDB-F95B-4041-AA53-71BBCB26D9C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5977052-C8EA-459E-9E10-8EE28C50E1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1E1FAD-7351-4908-963A-08EA8E4AB7A0}" type="datetimeFigureOut">
              <a:rPr lang="en-US" smtClean="0"/>
              <a:t>1/27/2023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F3E6650-E3AD-4C98-88FE-F5152966FE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354FED5-B228-4E3C-BFEE-0BC47D9506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F2D47E-0AF1-4C27-801F-64E3E5BF7F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18283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B0A243A-5463-4C65-85DA-03BECDAE63E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831898" y="897973"/>
            <a:ext cx="2674301" cy="5278989"/>
          </a:xfrm>
        </p:spPr>
        <p:txBody>
          <a:bodyPr vert="eaVert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E10153C-6948-4108-8FF1-033F66D4CAB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854169"/>
            <a:ext cx="7734300" cy="5322793"/>
          </a:xfrm>
        </p:spPr>
        <p:txBody>
          <a:bodyPr vert="eaVer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9345988-B24C-46FE-87B0-55D4FB7CBC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1E1FAD-7351-4908-963A-08EA8E4AB7A0}" type="datetimeFigureOut">
              <a:rPr lang="en-US" smtClean="0"/>
              <a:t>1/27/2023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93AB2DB-BD1F-41F7-AC5E-57249C2700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081E3DB-BDAB-40CA-ABA3-A3662C0688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F2D47E-0AF1-4C27-801F-64E3E5BF7F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339525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3E398E1-F7AE-4C7F-9722-57458193D12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3424086C-41C5-4EFB-BA31-1F8C039C1FD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DA13C09F-8513-404D-B5EB-CE62B8F3B8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222979-ED6D-4FB8-A751-C1352B4A49CA}" type="datetimeFigureOut">
              <a:rPr lang="cs-CZ" smtClean="0"/>
              <a:t>27.01.2023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B853B95D-18D4-4F4F-96F8-EC29467945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5620A543-D4F4-4761-9419-975189F09B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2AA921-8024-4771-A7C8-2D8D35016CD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001967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E364927-2276-4494-9DB8-4CCC7D63E2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FD4898FC-C7CC-448E-BFA4-DF5C62790EF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4CF4BAB0-A176-41B8-8D56-3561D44276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222979-ED6D-4FB8-A751-C1352B4A49CA}" type="datetimeFigureOut">
              <a:rPr lang="cs-CZ" smtClean="0"/>
              <a:t>27.01.2023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BE8E64F7-35FF-4A4C-BA2D-0856672215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0D6E21BE-786F-4E27-9CA7-32E7B6EED8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2AA921-8024-4771-A7C8-2D8D35016CD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9908804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FC6CFAD-CC18-4C4E-AD41-2E539D9CA4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7055081A-E5B7-4C18-83EA-39FAF412221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61DC9446-D58A-4441-8A63-3D6A0E4EB8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222979-ED6D-4FB8-A751-C1352B4A49CA}" type="datetimeFigureOut">
              <a:rPr lang="cs-CZ" smtClean="0"/>
              <a:t>27.01.2023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B4F590AB-7946-4E76-9CF8-16A1723A0F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5821A361-5AAB-4F9C-89ED-5AEC177BD4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2AA921-8024-4771-A7C8-2D8D35016CD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8637730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A1CFFBE-287B-42DC-B773-541C49A862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56FEECE8-D685-412D-BAE0-928E51988F0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8B81D5BF-8AEC-4B27-A2E0-6392E558A45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310E89BF-EFAA-4071-A238-E4F9CED702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222979-ED6D-4FB8-A751-C1352B4A49CA}" type="datetimeFigureOut">
              <a:rPr lang="cs-CZ" smtClean="0"/>
              <a:t>27.01.2023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EAA6161E-6BF6-4BD9-8EC1-1749CB1534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47FAE189-8982-4FB7-802B-98E5AC0531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2AA921-8024-4771-A7C8-2D8D35016CD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1999598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61A19A2-D3F9-43AA-B26F-53BF6BCACC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3F23D53E-7F9B-4DD4-8891-8BD3D706527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E8B50FE1-EAD9-46EA-8B5C-3C21FA828DA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text 4">
            <a:extLst>
              <a:ext uri="{FF2B5EF4-FFF2-40B4-BE49-F238E27FC236}">
                <a16:creationId xmlns:a16="http://schemas.microsoft.com/office/drawing/2014/main" id="{EBB9C129-156F-4180-BAD7-1C05619D510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6" name="Zástupný obsah 5">
            <a:extLst>
              <a:ext uri="{FF2B5EF4-FFF2-40B4-BE49-F238E27FC236}">
                <a16:creationId xmlns:a16="http://schemas.microsoft.com/office/drawing/2014/main" id="{C350BF10-6D3F-40F5-B06F-CD3C0D136F6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>
            <a:extLst>
              <a:ext uri="{FF2B5EF4-FFF2-40B4-BE49-F238E27FC236}">
                <a16:creationId xmlns:a16="http://schemas.microsoft.com/office/drawing/2014/main" id="{49E13D94-B60D-4F36-9A58-8404E805DB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222979-ED6D-4FB8-A751-C1352B4A49CA}" type="datetimeFigureOut">
              <a:rPr lang="cs-CZ" smtClean="0"/>
              <a:t>27.01.2023</a:t>
            </a:fld>
            <a:endParaRPr lang="cs-CZ"/>
          </a:p>
        </p:txBody>
      </p:sp>
      <p:sp>
        <p:nvSpPr>
          <p:cNvPr id="8" name="Zástupný symbol pro zápatí 7">
            <a:extLst>
              <a:ext uri="{FF2B5EF4-FFF2-40B4-BE49-F238E27FC236}">
                <a16:creationId xmlns:a16="http://schemas.microsoft.com/office/drawing/2014/main" id="{3090E071-CB84-47D1-BCA9-0601E29376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>
            <a:extLst>
              <a:ext uri="{FF2B5EF4-FFF2-40B4-BE49-F238E27FC236}">
                <a16:creationId xmlns:a16="http://schemas.microsoft.com/office/drawing/2014/main" id="{41099293-AF61-44BA-92CC-E4B2BC2BF5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2AA921-8024-4771-A7C8-2D8D35016CD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882883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43C23D4-5664-4069-948A-9B3AD0D067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2">
            <a:extLst>
              <a:ext uri="{FF2B5EF4-FFF2-40B4-BE49-F238E27FC236}">
                <a16:creationId xmlns:a16="http://schemas.microsoft.com/office/drawing/2014/main" id="{0CB4A7A5-BA35-430F-A2D8-D4FEBDD847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222979-ED6D-4FB8-A751-C1352B4A49CA}" type="datetimeFigureOut">
              <a:rPr lang="cs-CZ" smtClean="0"/>
              <a:t>27.01.2023</a:t>
            </a:fld>
            <a:endParaRPr lang="cs-CZ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B6B502C5-28DF-4552-A6C7-29213CF05C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EEDFC8F4-A209-4F65-A924-BBB8882FDD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2AA921-8024-4771-A7C8-2D8D35016CD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1021484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>
            <a:extLst>
              <a:ext uri="{FF2B5EF4-FFF2-40B4-BE49-F238E27FC236}">
                <a16:creationId xmlns:a16="http://schemas.microsoft.com/office/drawing/2014/main" id="{34B4AC32-4C48-47C3-B34E-97BDCBB2A7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222979-ED6D-4FB8-A751-C1352B4A49CA}" type="datetimeFigureOut">
              <a:rPr lang="cs-CZ" smtClean="0"/>
              <a:t>27.01.2023</a:t>
            </a:fld>
            <a:endParaRPr lang="cs-CZ"/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1FB87E18-B6A4-413A-89F5-5785E1360B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88359854-56A0-4F0E-8E43-C49279C91C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2AA921-8024-4771-A7C8-2D8D35016CD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6814916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FC6C7B6-CD51-4513-B6AC-15B5F4BD54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9AE62498-0CA7-49BC-904A-A6C9D9A652B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72DC17DA-5735-4A8A-88CE-5B7ECA36FF1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3D2CCF1C-D52E-49AC-BE16-82EE6D52CD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222979-ED6D-4FB8-A751-C1352B4A49CA}" type="datetimeFigureOut">
              <a:rPr lang="cs-CZ" smtClean="0"/>
              <a:t>27.01.2023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0C994EFF-4BD8-4DE4-B86F-9BF3927ACD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599DB307-C213-4174-860A-6D9ADF4B45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2AA921-8024-4771-A7C8-2D8D35016CD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654736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911A1B-E09A-4F93-BC68-B160114AFC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CC8C4A9-27ED-4E86-A256-5009E31342B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lnSpc>
                <a:spcPct val="120000"/>
              </a:lnSpc>
              <a:defRPr/>
            </a:lvl1pPr>
            <a:lvl2pPr>
              <a:lnSpc>
                <a:spcPct val="120000"/>
              </a:lnSpc>
              <a:defRPr/>
            </a:lvl2pPr>
            <a:lvl3pPr>
              <a:lnSpc>
                <a:spcPct val="120000"/>
              </a:lnSpc>
              <a:defRPr sz="1400"/>
            </a:lvl3pPr>
            <a:lvl4pPr>
              <a:lnSpc>
                <a:spcPct val="120000"/>
              </a:lnSpc>
              <a:defRPr sz="1200"/>
            </a:lvl4pPr>
            <a:lvl5pPr>
              <a:lnSpc>
                <a:spcPct val="120000"/>
              </a:lnSpc>
              <a:defRPr sz="12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85CF91C-8771-4949-A397-928A5743EB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1E1FAD-7351-4908-963A-08EA8E4AB7A0}" type="datetimeFigureOut">
              <a:rPr lang="en-US" smtClean="0"/>
              <a:t>1/27/2023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13EA0ED-4961-4254-B34E-71D14C4E05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2497152-BD97-4A72-8B07-CD2BC57B84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F2D47E-0AF1-4C27-801F-64E3E5BF7F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294109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2F53894-70B4-4A30-92BE-0A490EF979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obrázku 2">
            <a:extLst>
              <a:ext uri="{FF2B5EF4-FFF2-40B4-BE49-F238E27FC236}">
                <a16:creationId xmlns:a16="http://schemas.microsoft.com/office/drawing/2014/main" id="{15876A46-C0A3-42D4-90C4-8F059588EAF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321F70C8-4988-427F-B171-AF2A66AA08C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5E73E2AD-AFAD-461D-9394-0618671081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222979-ED6D-4FB8-A751-C1352B4A49CA}" type="datetimeFigureOut">
              <a:rPr lang="cs-CZ" smtClean="0"/>
              <a:t>27.01.2023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66A3EB1B-790B-4C17-A9A3-A6388F2464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2A5F6E82-BDDF-40F8-B0C9-8EFF64B8EE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2AA921-8024-4771-A7C8-2D8D35016CD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2649072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B269C8D-B8F1-44B2-A0DE-E82EB98237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48D5706F-D462-4E90-8FE8-31C66433805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6243A2EF-7128-4067-A4A3-A2BFB2FC07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222979-ED6D-4FB8-A751-C1352B4A49CA}" type="datetimeFigureOut">
              <a:rPr lang="cs-CZ" smtClean="0"/>
              <a:t>27.01.2023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9C8BECC3-1AC0-4F6E-A350-21BA0F02BA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2A5CA0F3-6640-4601-AAED-037DF70D70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2AA921-8024-4771-A7C8-2D8D35016CD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7518346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>
            <a:extLst>
              <a:ext uri="{FF2B5EF4-FFF2-40B4-BE49-F238E27FC236}">
                <a16:creationId xmlns:a16="http://schemas.microsoft.com/office/drawing/2014/main" id="{BD597495-88D3-4BC4-B0E1-7EE61D3419C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19E5CF7B-E414-4945-97C7-A36D7DF446D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DBFC9F63-637A-46B8-B75C-9F9D1A93DB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222979-ED6D-4FB8-A751-C1352B4A49CA}" type="datetimeFigureOut">
              <a:rPr lang="cs-CZ" smtClean="0"/>
              <a:t>27.01.2023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43C24634-F19D-4D9B-8198-462F22F6A1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8C298761-3F4D-4EBE-BC2E-93F788A7A3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2AA921-8024-4771-A7C8-2D8D35016CD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47775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B4EAF4-C10D-4650-9587-15DA8E9F9C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19200" y="1368862"/>
            <a:ext cx="9486900" cy="3679656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BA1D5C2-6E93-4B23-A0CA-D5D7E735C71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219200" y="5318974"/>
            <a:ext cx="9486900" cy="853225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E815BFB-5D28-4ABE-AD37-0C6C3FD949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1E1FAD-7351-4908-963A-08EA8E4AB7A0}" type="datetimeFigureOut">
              <a:rPr lang="en-US" smtClean="0"/>
              <a:t>1/27/2023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5A4035B-0539-4A03-87C0-22E52C98B2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4327ADF-48C9-49CF-BD4D-82399BF64A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F2D47E-0AF1-4C27-801F-64E3E5BF7F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98444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91A2FB-0310-4935-B7F7-E47876CD4E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A987C14-52AB-4AAC-9038-29CF58EA6EA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219200" y="2168278"/>
            <a:ext cx="4702921" cy="4008684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CB2E45A-DCC0-4701-9D67-EF56AECE343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69880" y="2168278"/>
            <a:ext cx="4782699" cy="4008684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1AF0813-A167-4D17-AA79-07BD9765FE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1E1FAD-7351-4908-963A-08EA8E4AB7A0}" type="datetimeFigureOut">
              <a:rPr lang="en-US" smtClean="0"/>
              <a:t>1/27/2023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0A940D7-D4C1-4C24-95F3-29A849CEEE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7949AB7-007E-4D4D-A2C1-2C5C3310C0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F2D47E-0AF1-4C27-801F-64E3E5BF7F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08208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2B0184-BDFD-48DE-B858-B81887BFD3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19200" y="365125"/>
            <a:ext cx="9753599" cy="1577975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724FEB2-6EEC-49D4-9466-0F7A6EDB0CB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219201" y="2109789"/>
            <a:ext cx="4507931" cy="837257"/>
          </a:xfrm>
        </p:spPr>
        <p:txBody>
          <a:bodyPr anchor="b">
            <a:normAutofit/>
          </a:bodyPr>
          <a:lstStyle>
            <a:lvl1pPr marL="0" indent="0">
              <a:buNone/>
              <a:defRPr sz="2000" b="1" cap="all" spc="300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BDE8CF0-BAB6-4BF2-836F-FED0AF88A8A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219201" y="3063530"/>
            <a:ext cx="4507930" cy="3126131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F0751AB-FCF0-450B-A6DF-9B9A2AD2C24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464867" y="2109789"/>
            <a:ext cx="4507932" cy="837257"/>
          </a:xfrm>
        </p:spPr>
        <p:txBody>
          <a:bodyPr anchor="b">
            <a:normAutofit/>
          </a:bodyPr>
          <a:lstStyle>
            <a:lvl1pPr marL="0" indent="0">
              <a:buNone/>
              <a:defRPr sz="2000" b="1" cap="all" spc="300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D3898E7-3130-4CE6-AA11-C9CC8214EA1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464867" y="3063530"/>
            <a:ext cx="4507932" cy="3126131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55D85675-9678-4CB3-9AAB-D727D2B58E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1E1FAD-7351-4908-963A-08EA8E4AB7A0}" type="datetimeFigureOut">
              <a:rPr lang="en-US" smtClean="0"/>
              <a:t>1/27/2023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45F8314-1849-461A-AAF2-BF149646D5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8B69738E-5865-473C-BAFB-BDB385C069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F2D47E-0AF1-4C27-801F-64E3E5BF7F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43732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97AC40-59FF-4CE3-B49C-C824A784C5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19200" y="365125"/>
            <a:ext cx="9493249" cy="1577975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92FAB63-E9CE-4359-A54B-07AC7E9BBA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1E1FAD-7351-4908-963A-08EA8E4AB7A0}" type="datetimeFigureOut">
              <a:rPr lang="en-US" smtClean="0"/>
              <a:t>1/27/2023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7939854-5165-4C41-8DCA-D42DFD7D90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F1768E0-4535-4B0D-8B94-4C10740B0A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F2D47E-0AF1-4C27-801F-64E3E5BF7F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85257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84678E3-D115-4E49-9ECB-656CF2319E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1E1FAD-7351-4908-963A-08EA8E4AB7A0}" type="datetimeFigureOut">
              <a:rPr lang="en-US" smtClean="0"/>
              <a:t>1/27/2023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521E6FC-7F84-4673-81D6-B85FE26DA0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480318A-245C-4841-AB57-CEC5CC124D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F2D47E-0AF1-4C27-801F-64E3E5BF7F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63629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0F847B-9D86-47FF-B24A-EEA5F73EA1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19200" y="457200"/>
            <a:ext cx="3776472" cy="2852928"/>
          </a:xfrm>
        </p:spPr>
        <p:txBody>
          <a:bodyPr anchor="b">
            <a:normAutofit/>
          </a:bodyPr>
          <a:lstStyle>
            <a:lvl1pPr>
              <a:defRPr sz="4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DAC0675-AD2F-44DC-8FF3-4454258A590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57582" y="987425"/>
            <a:ext cx="5948618" cy="4873625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1D96356-C0F0-4C22-B9B6-C7E0BE4F370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219200" y="3484210"/>
            <a:ext cx="3768934" cy="238477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F3EFD71-2ACA-4041-9EA2-86E7B81C31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1E1FAD-7351-4908-963A-08EA8E4AB7A0}" type="datetimeFigureOut">
              <a:rPr lang="en-US" smtClean="0"/>
              <a:t>1/27/2023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4ECACE3-32A8-4245-97AC-5797C147E7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4D63845-314D-499C-BB75-CE9162BE6E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F2D47E-0AF1-4C27-801F-64E3E5BF7F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75334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66D3DB-B1F8-4892-96F7-0BE21DE637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19200" y="457200"/>
            <a:ext cx="3932349" cy="2852670"/>
          </a:xfrm>
        </p:spPr>
        <p:txBody>
          <a:bodyPr anchor="b">
            <a:noAutofit/>
          </a:bodyPr>
          <a:lstStyle>
            <a:lvl1pPr>
              <a:defRPr sz="4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40AB405-B2E9-4C4B-930C-CF1B63342F1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674810" y="657055"/>
            <a:ext cx="5831389" cy="5515146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8AF82ED-5295-4670-A3A8-B7813FF4713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219199" y="3484210"/>
            <a:ext cx="3768934" cy="237684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F8BCDD2-4389-41FA-BE68-6805E3290F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1E1FAD-7351-4908-963A-08EA8E4AB7A0}" type="datetimeFigureOut">
              <a:rPr lang="en-US" smtClean="0"/>
              <a:t>1/27/2023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3C1D4C8-D966-41BE-B38F-54B9134FF7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3A7339F-1169-4FB1-8FAA-781335ECB2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F2D47E-0AF1-4C27-801F-64E3E5BF7F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39391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2104591-A10E-46C3-952B-F25DCBDAD1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19200" y="365125"/>
            <a:ext cx="9493249" cy="1577975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1F77F62-7300-4B81-8F9B-D040A0EE179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219200" y="2318032"/>
            <a:ext cx="9493250" cy="385416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6252CF0-2C7E-4A4C-BD7E-B7CEFF0DC45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 rot="16200000">
            <a:off x="-1029207" y="4680813"/>
            <a:ext cx="275833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/>
                </a:solidFill>
              </a:defRPr>
            </a:lvl1pPr>
          </a:lstStyle>
          <a:p>
            <a:fld id="{8C1E1FAD-7351-4908-963A-08EA8E4AB7A0}" type="datetimeFigureOut">
              <a:rPr lang="en-US" smtClean="0"/>
              <a:t>1/27/2023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2B49E98-61B4-4398-B18F-534336EA174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61112" y="6356350"/>
            <a:ext cx="550968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676DC5D-5820-4314-ADE6-9CD1C7D4AB6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905482" y="6356350"/>
            <a:ext cx="111208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/>
                </a:solidFill>
              </a:defRPr>
            </a:lvl1pPr>
          </a:lstStyle>
          <a:p>
            <a:fld id="{1CF2D47E-0AF1-4C27-801F-64E3E5BF7F72}" type="slidenum">
              <a:rPr lang="en-US" smtClean="0"/>
              <a:t>‹#›</a:t>
            </a:fld>
            <a:endParaRPr lang="en-US"/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23F5135F-115E-423C-BE4A-B56C35DC9F3E}"/>
              </a:ext>
            </a:extLst>
          </p:cNvPr>
          <p:cNvGrpSpPr/>
          <p:nvPr/>
        </p:nvGrpSpPr>
        <p:grpSpPr>
          <a:xfrm>
            <a:off x="174436" y="6356005"/>
            <a:ext cx="358083" cy="358083"/>
            <a:chOff x="4135740" y="1745599"/>
            <a:chExt cx="558732" cy="558732"/>
          </a:xfrm>
        </p:grpSpPr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82C1E318-0F1F-4920-8C7D-FBAC66631B54}"/>
                </a:ext>
              </a:extLst>
            </p:cNvPr>
            <p:cNvGrpSpPr/>
            <p:nvPr/>
          </p:nvGrpSpPr>
          <p:grpSpPr>
            <a:xfrm>
              <a:off x="4135740" y="1745599"/>
              <a:ext cx="558732" cy="558732"/>
              <a:chOff x="1028007" y="1706560"/>
              <a:chExt cx="575710" cy="575710"/>
            </a:xfrm>
          </p:grpSpPr>
          <p:cxnSp>
            <p:nvCxnSpPr>
              <p:cNvPr id="10" name="Straight Connector 9">
                <a:extLst>
                  <a:ext uri="{FF2B5EF4-FFF2-40B4-BE49-F238E27FC236}">
                    <a16:creationId xmlns:a16="http://schemas.microsoft.com/office/drawing/2014/main" id="{DE4A7237-B6EB-4FB7-8B68-7C27438D477D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028007" y="1994415"/>
                <a:ext cx="575710" cy="0"/>
              </a:xfrm>
              <a:prstGeom prst="line">
                <a:avLst/>
              </a:prstGeom>
              <a:ln w="952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" name="Straight Connector 10">
                <a:extLst>
                  <a:ext uri="{FF2B5EF4-FFF2-40B4-BE49-F238E27FC236}">
                    <a16:creationId xmlns:a16="http://schemas.microsoft.com/office/drawing/2014/main" id="{84E00FDE-0838-4B5B-A782-6B6C92DB0A89}"/>
                  </a:ext>
                </a:extLst>
              </p:cNvPr>
              <p:cNvCxnSpPr>
                <a:cxnSpLocks/>
              </p:cNvCxnSpPr>
              <p:nvPr/>
            </p:nvCxnSpPr>
            <p:spPr>
              <a:xfrm rot="16200000">
                <a:off x="1028007" y="1994415"/>
                <a:ext cx="575710" cy="0"/>
              </a:xfrm>
              <a:prstGeom prst="line">
                <a:avLst/>
              </a:prstGeom>
              <a:ln w="952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9" name="Oval 8">
              <a:extLst>
                <a:ext uri="{FF2B5EF4-FFF2-40B4-BE49-F238E27FC236}">
                  <a16:creationId xmlns:a16="http://schemas.microsoft.com/office/drawing/2014/main" id="{2BC1B2F3-8E83-4A70-B103-979C67EECED1}"/>
                </a:ext>
              </a:extLst>
            </p:cNvPr>
            <p:cNvSpPr/>
            <p:nvPr/>
          </p:nvSpPr>
          <p:spPr>
            <a:xfrm>
              <a:off x="4336389" y="1946248"/>
              <a:ext cx="157434" cy="157434"/>
            </a:xfrm>
            <a:prstGeom prst="ellipse">
              <a:avLst/>
            </a:prstGeom>
            <a:noFill/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40229020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70" r:id="rId2"/>
    <p:sldLayoutId id="2147483669" r:id="rId3"/>
    <p:sldLayoutId id="2147483668" r:id="rId4"/>
    <p:sldLayoutId id="2147483667" r:id="rId5"/>
    <p:sldLayoutId id="2147483666" r:id="rId6"/>
    <p:sldLayoutId id="2147483665" r:id="rId7"/>
    <p:sldLayoutId id="2147483664" r:id="rId8"/>
    <p:sldLayoutId id="2147483663" r:id="rId9"/>
    <p:sldLayoutId id="2147483662" r:id="rId10"/>
    <p:sldLayoutId id="2147483661" r:id="rId11"/>
  </p:sldLayoutIdLst>
  <p:txStyles>
    <p:titleStyle>
      <a:lvl1pPr algn="l" defTabSz="914400" rtl="0" eaLnBrk="1" latinLnBrk="0" hangingPunct="1">
        <a:lnSpc>
          <a:spcPct val="120000"/>
        </a:lnSpc>
        <a:spcBef>
          <a:spcPct val="0"/>
        </a:spcBef>
        <a:buNone/>
        <a:defRPr sz="4000" i="1" kern="1200">
          <a:solidFill>
            <a:srgbClr val="000000"/>
          </a:solidFill>
          <a:highlight>
            <a:srgbClr val="FFFF00"/>
          </a:highlight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228600" algn="l" defTabSz="914400" rtl="0" eaLnBrk="1" latinLnBrk="0" hangingPunct="1">
        <a:lnSpc>
          <a:spcPct val="120000"/>
        </a:lnSpc>
        <a:spcBef>
          <a:spcPts val="500"/>
        </a:spcBef>
        <a:buFont typeface="Consolas" panose="020B0609020204030204" pitchFamily="49" charset="0"/>
        <a:buChar char="+"/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64008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822960" indent="-228600" algn="l" defTabSz="914400" rtl="0" eaLnBrk="1" latinLnBrk="0" hangingPunct="1">
        <a:lnSpc>
          <a:spcPct val="120000"/>
        </a:lnSpc>
        <a:spcBef>
          <a:spcPts val="500"/>
        </a:spcBef>
        <a:buFont typeface="Consolas" panose="020B0609020204030204" pitchFamily="49" charset="0"/>
        <a:buChar char="+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100584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nadpis 1">
            <a:extLst>
              <a:ext uri="{FF2B5EF4-FFF2-40B4-BE49-F238E27FC236}">
                <a16:creationId xmlns:a16="http://schemas.microsoft.com/office/drawing/2014/main" id="{EE19A269-7563-430D-81E5-8E4E336D6E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256D40C8-7B35-4878-BB12-1C3FA7C1457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95CE9FBD-A31C-4C72-B2BF-28ECDAA878A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B222979-ED6D-4FB8-A751-C1352B4A49CA}" type="datetimeFigureOut">
              <a:rPr lang="cs-CZ" smtClean="0"/>
              <a:t>27.01.2023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D3758CB0-9AFA-4E0E-975E-762D8A7093E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D762E790-B991-4B8D-9919-980182DE369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2AA921-8024-4771-A7C8-2D8D35016CD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386477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13.xml"/><Relationship Id="rId1" Type="http://schemas.openxmlformats.org/officeDocument/2006/relationships/themeOverride" Target="../theme/themeOverride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Layout" Target="../slideLayouts/slideLayout13.xml"/><Relationship Id="rId1" Type="http://schemas.openxmlformats.org/officeDocument/2006/relationships/themeOverride" Target="../theme/themeOverride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edu.ceskatelevize.cz/video/1775-karel-iv-po-navratu-do-cech" TargetMode="External"/><Relationship Id="rId2" Type="http://schemas.openxmlformats.org/officeDocument/2006/relationships/hyperlink" Target="https://edu.ceskatelevize.cz/video/1774-mladi-karla-iv" TargetMode="Externa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9.png"/><Relationship Id="rId4" Type="http://schemas.openxmlformats.org/officeDocument/2006/relationships/hyperlink" Target="https://edu.ceskatelevize.cz/video/1776-karel-iv-jako-stavitel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190318A3-7A0F-4949-A473-C3529E9E8B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7A703CEB-64E5-465C-A005-82F42BC1C07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294356">
            <a:off x="1432297" y="-265398"/>
            <a:ext cx="5427406" cy="7248489"/>
          </a:xfrm>
          <a:prstGeom prst="rect">
            <a:avLst/>
          </a:prstGeom>
          <a:solidFill>
            <a:schemeClr val="tx1">
              <a:lumMod val="95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AF672B51-4C3C-4FFC-840C-0083AE6335F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101580">
            <a:off x="1372793" y="-288472"/>
            <a:ext cx="5549799" cy="7264585"/>
          </a:xfrm>
          <a:custGeom>
            <a:avLst/>
            <a:gdLst>
              <a:gd name="connsiteX0" fmla="*/ 0 w 5861642"/>
              <a:gd name="connsiteY0" fmla="*/ 7584901 h 7919265"/>
              <a:gd name="connsiteX1" fmla="*/ 58824 w 5861642"/>
              <a:gd name="connsiteY1" fmla="*/ 6543594 h 7919265"/>
              <a:gd name="connsiteX2" fmla="*/ 52937 w 5861642"/>
              <a:gd name="connsiteY2" fmla="*/ 6543280 h 7919265"/>
              <a:gd name="connsiteX3" fmla="*/ 422572 w 5861642"/>
              <a:gd name="connsiteY3" fmla="*/ 0 h 7919265"/>
              <a:gd name="connsiteX4" fmla="*/ 4284829 w 5861642"/>
              <a:gd name="connsiteY4" fmla="*/ 212657 h 7919265"/>
              <a:gd name="connsiteX5" fmla="*/ 5823654 w 5861642"/>
              <a:gd name="connsiteY5" fmla="*/ 306262 h 7919265"/>
              <a:gd name="connsiteX6" fmla="*/ 5861642 w 5861642"/>
              <a:gd name="connsiteY6" fmla="*/ 317988 h 7919265"/>
              <a:gd name="connsiteX7" fmla="*/ 5856157 w 5861642"/>
              <a:gd name="connsiteY7" fmla="*/ 378751 h 7919265"/>
              <a:gd name="connsiteX8" fmla="*/ 5842343 w 5861642"/>
              <a:gd name="connsiteY8" fmla="*/ 627797 h 7919265"/>
              <a:gd name="connsiteX9" fmla="*/ 5837543 w 5861642"/>
              <a:gd name="connsiteY9" fmla="*/ 720595 h 7919265"/>
              <a:gd name="connsiteX10" fmla="*/ 5820125 w 5861642"/>
              <a:gd name="connsiteY10" fmla="*/ 1012687 h 7919265"/>
              <a:gd name="connsiteX11" fmla="*/ 5822318 w 5861642"/>
              <a:gd name="connsiteY11" fmla="*/ 1018677 h 7919265"/>
              <a:gd name="connsiteX12" fmla="*/ 5809530 w 5861642"/>
              <a:gd name="connsiteY12" fmla="*/ 1196200 h 7919265"/>
              <a:gd name="connsiteX13" fmla="*/ 5812189 w 5861642"/>
              <a:gd name="connsiteY13" fmla="*/ 1197315 h 7919265"/>
              <a:gd name="connsiteX14" fmla="*/ 5817462 w 5861642"/>
              <a:gd name="connsiteY14" fmla="*/ 1242155 h 7919265"/>
              <a:gd name="connsiteX15" fmla="*/ 5811320 w 5861642"/>
              <a:gd name="connsiteY15" fmla="*/ 1364256 h 7919265"/>
              <a:gd name="connsiteX16" fmla="*/ 5811185 w 5861642"/>
              <a:gd name="connsiteY16" fmla="*/ 1436500 h 7919265"/>
              <a:gd name="connsiteX17" fmla="*/ 5816694 w 5861642"/>
              <a:gd name="connsiteY17" fmla="*/ 1462669 h 7919265"/>
              <a:gd name="connsiteX18" fmla="*/ 5818070 w 5861642"/>
              <a:gd name="connsiteY18" fmla="*/ 1637067 h 7919265"/>
              <a:gd name="connsiteX19" fmla="*/ 5811245 w 5861642"/>
              <a:gd name="connsiteY19" fmla="*/ 1696270 h 7919265"/>
              <a:gd name="connsiteX20" fmla="*/ 5795186 w 5861642"/>
              <a:gd name="connsiteY20" fmla="*/ 1818360 h 7919265"/>
              <a:gd name="connsiteX21" fmla="*/ 5796218 w 5861642"/>
              <a:gd name="connsiteY21" fmla="*/ 1911947 h 7919265"/>
              <a:gd name="connsiteX22" fmla="*/ 5789969 w 5861642"/>
              <a:gd name="connsiteY22" fmla="*/ 1925528 h 7919265"/>
              <a:gd name="connsiteX23" fmla="*/ 5771499 w 5861642"/>
              <a:gd name="connsiteY23" fmla="*/ 2014848 h 7919265"/>
              <a:gd name="connsiteX24" fmla="*/ 5767709 w 5861642"/>
              <a:gd name="connsiteY24" fmla="*/ 2045563 h 7919265"/>
              <a:gd name="connsiteX25" fmla="*/ 5767187 w 5861642"/>
              <a:gd name="connsiteY25" fmla="*/ 2054308 h 7919265"/>
              <a:gd name="connsiteX26" fmla="*/ 5769380 w 5861642"/>
              <a:gd name="connsiteY26" fmla="*/ 2060299 h 7919265"/>
              <a:gd name="connsiteX27" fmla="*/ 5756593 w 5861642"/>
              <a:gd name="connsiteY27" fmla="*/ 2237821 h 7919265"/>
              <a:gd name="connsiteX28" fmla="*/ 5759252 w 5861642"/>
              <a:gd name="connsiteY28" fmla="*/ 2238936 h 7919265"/>
              <a:gd name="connsiteX29" fmla="*/ 5764525 w 5861642"/>
              <a:gd name="connsiteY29" fmla="*/ 2283776 h 7919265"/>
              <a:gd name="connsiteX30" fmla="*/ 5758382 w 5861642"/>
              <a:gd name="connsiteY30" fmla="*/ 2405877 h 7919265"/>
              <a:gd name="connsiteX31" fmla="*/ 5758248 w 5861642"/>
              <a:gd name="connsiteY31" fmla="*/ 2478121 h 7919265"/>
              <a:gd name="connsiteX32" fmla="*/ 5763756 w 5861642"/>
              <a:gd name="connsiteY32" fmla="*/ 2504290 h 7919265"/>
              <a:gd name="connsiteX33" fmla="*/ 5765133 w 5861642"/>
              <a:gd name="connsiteY33" fmla="*/ 2678688 h 7919265"/>
              <a:gd name="connsiteX34" fmla="*/ 5758308 w 5861642"/>
              <a:gd name="connsiteY34" fmla="*/ 2737891 h 7919265"/>
              <a:gd name="connsiteX35" fmla="*/ 5742249 w 5861642"/>
              <a:gd name="connsiteY35" fmla="*/ 2859981 h 7919265"/>
              <a:gd name="connsiteX36" fmla="*/ 5743281 w 5861642"/>
              <a:gd name="connsiteY36" fmla="*/ 2953568 h 7919265"/>
              <a:gd name="connsiteX37" fmla="*/ 5737032 w 5861642"/>
              <a:gd name="connsiteY37" fmla="*/ 2967149 h 7919265"/>
              <a:gd name="connsiteX38" fmla="*/ 5718561 w 5861642"/>
              <a:gd name="connsiteY38" fmla="*/ 3056469 h 7919265"/>
              <a:gd name="connsiteX39" fmla="*/ 5704157 w 5861642"/>
              <a:gd name="connsiteY39" fmla="*/ 3191664 h 7919265"/>
              <a:gd name="connsiteX40" fmla="*/ 5701519 w 5861642"/>
              <a:gd name="connsiteY40" fmla="*/ 3191820 h 7919265"/>
              <a:gd name="connsiteX41" fmla="*/ 5689148 w 5861642"/>
              <a:gd name="connsiteY41" fmla="*/ 3349428 h 7919265"/>
              <a:gd name="connsiteX42" fmla="*/ 5698460 w 5861642"/>
              <a:gd name="connsiteY42" fmla="*/ 3452640 h 7919265"/>
              <a:gd name="connsiteX43" fmla="*/ 5688292 w 5861642"/>
              <a:gd name="connsiteY43" fmla="*/ 3569167 h 7919265"/>
              <a:gd name="connsiteX44" fmla="*/ 5679997 w 5861642"/>
              <a:gd name="connsiteY44" fmla="*/ 3665756 h 7919265"/>
              <a:gd name="connsiteX45" fmla="*/ 5670612 w 5861642"/>
              <a:gd name="connsiteY45" fmla="*/ 3727201 h 7919265"/>
              <a:gd name="connsiteX46" fmla="*/ 5646783 w 5861642"/>
              <a:gd name="connsiteY46" fmla="*/ 4090075 h 7919265"/>
              <a:gd name="connsiteX47" fmla="*/ 5643566 w 5861642"/>
              <a:gd name="connsiteY47" fmla="*/ 4151837 h 7919265"/>
              <a:gd name="connsiteX48" fmla="*/ 5635382 w 5861642"/>
              <a:gd name="connsiteY48" fmla="*/ 4309007 h 7919265"/>
              <a:gd name="connsiteX49" fmla="*/ 5607588 w 5861642"/>
              <a:gd name="connsiteY49" fmla="*/ 4783566 h 7919265"/>
              <a:gd name="connsiteX50" fmla="*/ 5605250 w 5861642"/>
              <a:gd name="connsiteY50" fmla="*/ 4823208 h 7919265"/>
              <a:gd name="connsiteX51" fmla="*/ 5598814 w 5861642"/>
              <a:gd name="connsiteY51" fmla="*/ 5036288 h 7919265"/>
              <a:gd name="connsiteX52" fmla="*/ 5582445 w 5861642"/>
              <a:gd name="connsiteY52" fmla="*/ 5350628 h 7919265"/>
              <a:gd name="connsiteX53" fmla="*/ 5515806 w 5861642"/>
              <a:gd name="connsiteY53" fmla="*/ 6483795 h 7919265"/>
              <a:gd name="connsiteX54" fmla="*/ 5510305 w 5861642"/>
              <a:gd name="connsiteY54" fmla="*/ 6577332 h 7919265"/>
              <a:gd name="connsiteX55" fmla="*/ 5511780 w 5861642"/>
              <a:gd name="connsiteY55" fmla="*/ 6587223 h 7919265"/>
              <a:gd name="connsiteX56" fmla="*/ 5510197 w 5861642"/>
              <a:gd name="connsiteY56" fmla="*/ 6670719 h 7919265"/>
              <a:gd name="connsiteX57" fmla="*/ 5499832 w 5861642"/>
              <a:gd name="connsiteY57" fmla="*/ 6770108 h 7919265"/>
              <a:gd name="connsiteX58" fmla="*/ 5498316 w 5861642"/>
              <a:gd name="connsiteY58" fmla="*/ 6781200 h 7919265"/>
              <a:gd name="connsiteX59" fmla="*/ 5497062 w 5861642"/>
              <a:gd name="connsiteY59" fmla="*/ 6802542 h 7919265"/>
              <a:gd name="connsiteX60" fmla="*/ 5499947 w 5861642"/>
              <a:gd name="connsiteY60" fmla="*/ 6820932 h 7919265"/>
              <a:gd name="connsiteX61" fmla="*/ 5494409 w 5861642"/>
              <a:gd name="connsiteY61" fmla="*/ 6847760 h 7919265"/>
              <a:gd name="connsiteX62" fmla="*/ 5486503 w 5861642"/>
              <a:gd name="connsiteY62" fmla="*/ 6982763 h 7919265"/>
              <a:gd name="connsiteX63" fmla="*/ 5452061 w 5861642"/>
              <a:gd name="connsiteY63" fmla="*/ 7583356 h 7919265"/>
              <a:gd name="connsiteX64" fmla="*/ 5458843 w 5861642"/>
              <a:gd name="connsiteY64" fmla="*/ 7628844 h 7919265"/>
              <a:gd name="connsiteX65" fmla="*/ 5457259 w 5861642"/>
              <a:gd name="connsiteY65" fmla="*/ 7712341 h 7919265"/>
              <a:gd name="connsiteX66" fmla="*/ 5443236 w 5861642"/>
              <a:gd name="connsiteY66" fmla="*/ 7838503 h 7919265"/>
              <a:gd name="connsiteX67" fmla="*/ 5447010 w 5861642"/>
              <a:gd name="connsiteY67" fmla="*/ 7862553 h 7919265"/>
              <a:gd name="connsiteX68" fmla="*/ 5432854 w 5861642"/>
              <a:gd name="connsiteY68" fmla="*/ 7919237 h 7919265"/>
              <a:gd name="connsiteX69" fmla="*/ 397307 w 5861642"/>
              <a:gd name="connsiteY69" fmla="*/ 7606085 h 7919265"/>
              <a:gd name="connsiteX0" fmla="*/ 0 w 5861642"/>
              <a:gd name="connsiteY0" fmla="*/ 7584901 h 7919265"/>
              <a:gd name="connsiteX1" fmla="*/ 58824 w 5861642"/>
              <a:gd name="connsiteY1" fmla="*/ 6543594 h 7919265"/>
              <a:gd name="connsiteX2" fmla="*/ 422572 w 5861642"/>
              <a:gd name="connsiteY2" fmla="*/ 0 h 7919265"/>
              <a:gd name="connsiteX3" fmla="*/ 4284829 w 5861642"/>
              <a:gd name="connsiteY3" fmla="*/ 212657 h 7919265"/>
              <a:gd name="connsiteX4" fmla="*/ 5823654 w 5861642"/>
              <a:gd name="connsiteY4" fmla="*/ 306262 h 7919265"/>
              <a:gd name="connsiteX5" fmla="*/ 5861642 w 5861642"/>
              <a:gd name="connsiteY5" fmla="*/ 317988 h 7919265"/>
              <a:gd name="connsiteX6" fmla="*/ 5856157 w 5861642"/>
              <a:gd name="connsiteY6" fmla="*/ 378751 h 7919265"/>
              <a:gd name="connsiteX7" fmla="*/ 5842343 w 5861642"/>
              <a:gd name="connsiteY7" fmla="*/ 627797 h 7919265"/>
              <a:gd name="connsiteX8" fmla="*/ 5837543 w 5861642"/>
              <a:gd name="connsiteY8" fmla="*/ 720595 h 7919265"/>
              <a:gd name="connsiteX9" fmla="*/ 5820125 w 5861642"/>
              <a:gd name="connsiteY9" fmla="*/ 1012687 h 7919265"/>
              <a:gd name="connsiteX10" fmla="*/ 5822318 w 5861642"/>
              <a:gd name="connsiteY10" fmla="*/ 1018677 h 7919265"/>
              <a:gd name="connsiteX11" fmla="*/ 5809530 w 5861642"/>
              <a:gd name="connsiteY11" fmla="*/ 1196200 h 7919265"/>
              <a:gd name="connsiteX12" fmla="*/ 5812189 w 5861642"/>
              <a:gd name="connsiteY12" fmla="*/ 1197315 h 7919265"/>
              <a:gd name="connsiteX13" fmla="*/ 5817462 w 5861642"/>
              <a:gd name="connsiteY13" fmla="*/ 1242155 h 7919265"/>
              <a:gd name="connsiteX14" fmla="*/ 5811320 w 5861642"/>
              <a:gd name="connsiteY14" fmla="*/ 1364256 h 7919265"/>
              <a:gd name="connsiteX15" fmla="*/ 5811185 w 5861642"/>
              <a:gd name="connsiteY15" fmla="*/ 1436500 h 7919265"/>
              <a:gd name="connsiteX16" fmla="*/ 5816694 w 5861642"/>
              <a:gd name="connsiteY16" fmla="*/ 1462669 h 7919265"/>
              <a:gd name="connsiteX17" fmla="*/ 5818070 w 5861642"/>
              <a:gd name="connsiteY17" fmla="*/ 1637067 h 7919265"/>
              <a:gd name="connsiteX18" fmla="*/ 5811245 w 5861642"/>
              <a:gd name="connsiteY18" fmla="*/ 1696270 h 7919265"/>
              <a:gd name="connsiteX19" fmla="*/ 5795186 w 5861642"/>
              <a:gd name="connsiteY19" fmla="*/ 1818360 h 7919265"/>
              <a:gd name="connsiteX20" fmla="*/ 5796218 w 5861642"/>
              <a:gd name="connsiteY20" fmla="*/ 1911947 h 7919265"/>
              <a:gd name="connsiteX21" fmla="*/ 5789969 w 5861642"/>
              <a:gd name="connsiteY21" fmla="*/ 1925528 h 7919265"/>
              <a:gd name="connsiteX22" fmla="*/ 5771499 w 5861642"/>
              <a:gd name="connsiteY22" fmla="*/ 2014848 h 7919265"/>
              <a:gd name="connsiteX23" fmla="*/ 5767709 w 5861642"/>
              <a:gd name="connsiteY23" fmla="*/ 2045563 h 7919265"/>
              <a:gd name="connsiteX24" fmla="*/ 5767187 w 5861642"/>
              <a:gd name="connsiteY24" fmla="*/ 2054308 h 7919265"/>
              <a:gd name="connsiteX25" fmla="*/ 5769380 w 5861642"/>
              <a:gd name="connsiteY25" fmla="*/ 2060299 h 7919265"/>
              <a:gd name="connsiteX26" fmla="*/ 5756593 w 5861642"/>
              <a:gd name="connsiteY26" fmla="*/ 2237821 h 7919265"/>
              <a:gd name="connsiteX27" fmla="*/ 5759252 w 5861642"/>
              <a:gd name="connsiteY27" fmla="*/ 2238936 h 7919265"/>
              <a:gd name="connsiteX28" fmla="*/ 5764525 w 5861642"/>
              <a:gd name="connsiteY28" fmla="*/ 2283776 h 7919265"/>
              <a:gd name="connsiteX29" fmla="*/ 5758382 w 5861642"/>
              <a:gd name="connsiteY29" fmla="*/ 2405877 h 7919265"/>
              <a:gd name="connsiteX30" fmla="*/ 5758248 w 5861642"/>
              <a:gd name="connsiteY30" fmla="*/ 2478121 h 7919265"/>
              <a:gd name="connsiteX31" fmla="*/ 5763756 w 5861642"/>
              <a:gd name="connsiteY31" fmla="*/ 2504290 h 7919265"/>
              <a:gd name="connsiteX32" fmla="*/ 5765133 w 5861642"/>
              <a:gd name="connsiteY32" fmla="*/ 2678688 h 7919265"/>
              <a:gd name="connsiteX33" fmla="*/ 5758308 w 5861642"/>
              <a:gd name="connsiteY33" fmla="*/ 2737891 h 7919265"/>
              <a:gd name="connsiteX34" fmla="*/ 5742249 w 5861642"/>
              <a:gd name="connsiteY34" fmla="*/ 2859981 h 7919265"/>
              <a:gd name="connsiteX35" fmla="*/ 5743281 w 5861642"/>
              <a:gd name="connsiteY35" fmla="*/ 2953568 h 7919265"/>
              <a:gd name="connsiteX36" fmla="*/ 5737032 w 5861642"/>
              <a:gd name="connsiteY36" fmla="*/ 2967149 h 7919265"/>
              <a:gd name="connsiteX37" fmla="*/ 5718561 w 5861642"/>
              <a:gd name="connsiteY37" fmla="*/ 3056469 h 7919265"/>
              <a:gd name="connsiteX38" fmla="*/ 5704157 w 5861642"/>
              <a:gd name="connsiteY38" fmla="*/ 3191664 h 7919265"/>
              <a:gd name="connsiteX39" fmla="*/ 5701519 w 5861642"/>
              <a:gd name="connsiteY39" fmla="*/ 3191820 h 7919265"/>
              <a:gd name="connsiteX40" fmla="*/ 5689148 w 5861642"/>
              <a:gd name="connsiteY40" fmla="*/ 3349428 h 7919265"/>
              <a:gd name="connsiteX41" fmla="*/ 5698460 w 5861642"/>
              <a:gd name="connsiteY41" fmla="*/ 3452640 h 7919265"/>
              <a:gd name="connsiteX42" fmla="*/ 5688292 w 5861642"/>
              <a:gd name="connsiteY42" fmla="*/ 3569167 h 7919265"/>
              <a:gd name="connsiteX43" fmla="*/ 5679997 w 5861642"/>
              <a:gd name="connsiteY43" fmla="*/ 3665756 h 7919265"/>
              <a:gd name="connsiteX44" fmla="*/ 5670612 w 5861642"/>
              <a:gd name="connsiteY44" fmla="*/ 3727201 h 7919265"/>
              <a:gd name="connsiteX45" fmla="*/ 5646783 w 5861642"/>
              <a:gd name="connsiteY45" fmla="*/ 4090075 h 7919265"/>
              <a:gd name="connsiteX46" fmla="*/ 5643566 w 5861642"/>
              <a:gd name="connsiteY46" fmla="*/ 4151837 h 7919265"/>
              <a:gd name="connsiteX47" fmla="*/ 5635382 w 5861642"/>
              <a:gd name="connsiteY47" fmla="*/ 4309007 h 7919265"/>
              <a:gd name="connsiteX48" fmla="*/ 5607588 w 5861642"/>
              <a:gd name="connsiteY48" fmla="*/ 4783566 h 7919265"/>
              <a:gd name="connsiteX49" fmla="*/ 5605250 w 5861642"/>
              <a:gd name="connsiteY49" fmla="*/ 4823208 h 7919265"/>
              <a:gd name="connsiteX50" fmla="*/ 5598814 w 5861642"/>
              <a:gd name="connsiteY50" fmla="*/ 5036288 h 7919265"/>
              <a:gd name="connsiteX51" fmla="*/ 5582445 w 5861642"/>
              <a:gd name="connsiteY51" fmla="*/ 5350628 h 7919265"/>
              <a:gd name="connsiteX52" fmla="*/ 5515806 w 5861642"/>
              <a:gd name="connsiteY52" fmla="*/ 6483795 h 7919265"/>
              <a:gd name="connsiteX53" fmla="*/ 5510305 w 5861642"/>
              <a:gd name="connsiteY53" fmla="*/ 6577332 h 7919265"/>
              <a:gd name="connsiteX54" fmla="*/ 5511780 w 5861642"/>
              <a:gd name="connsiteY54" fmla="*/ 6587223 h 7919265"/>
              <a:gd name="connsiteX55" fmla="*/ 5510197 w 5861642"/>
              <a:gd name="connsiteY55" fmla="*/ 6670719 h 7919265"/>
              <a:gd name="connsiteX56" fmla="*/ 5499832 w 5861642"/>
              <a:gd name="connsiteY56" fmla="*/ 6770108 h 7919265"/>
              <a:gd name="connsiteX57" fmla="*/ 5498316 w 5861642"/>
              <a:gd name="connsiteY57" fmla="*/ 6781200 h 7919265"/>
              <a:gd name="connsiteX58" fmla="*/ 5497062 w 5861642"/>
              <a:gd name="connsiteY58" fmla="*/ 6802542 h 7919265"/>
              <a:gd name="connsiteX59" fmla="*/ 5499947 w 5861642"/>
              <a:gd name="connsiteY59" fmla="*/ 6820932 h 7919265"/>
              <a:gd name="connsiteX60" fmla="*/ 5494409 w 5861642"/>
              <a:gd name="connsiteY60" fmla="*/ 6847760 h 7919265"/>
              <a:gd name="connsiteX61" fmla="*/ 5486503 w 5861642"/>
              <a:gd name="connsiteY61" fmla="*/ 6982763 h 7919265"/>
              <a:gd name="connsiteX62" fmla="*/ 5452061 w 5861642"/>
              <a:gd name="connsiteY62" fmla="*/ 7583356 h 7919265"/>
              <a:gd name="connsiteX63" fmla="*/ 5458843 w 5861642"/>
              <a:gd name="connsiteY63" fmla="*/ 7628844 h 7919265"/>
              <a:gd name="connsiteX64" fmla="*/ 5457259 w 5861642"/>
              <a:gd name="connsiteY64" fmla="*/ 7712341 h 7919265"/>
              <a:gd name="connsiteX65" fmla="*/ 5443236 w 5861642"/>
              <a:gd name="connsiteY65" fmla="*/ 7838503 h 7919265"/>
              <a:gd name="connsiteX66" fmla="*/ 5447010 w 5861642"/>
              <a:gd name="connsiteY66" fmla="*/ 7862553 h 7919265"/>
              <a:gd name="connsiteX67" fmla="*/ 5432854 w 5861642"/>
              <a:gd name="connsiteY67" fmla="*/ 7919237 h 7919265"/>
              <a:gd name="connsiteX68" fmla="*/ 397307 w 5861642"/>
              <a:gd name="connsiteY68" fmla="*/ 7606085 h 7919265"/>
              <a:gd name="connsiteX69" fmla="*/ 0 w 5861642"/>
              <a:gd name="connsiteY69" fmla="*/ 7584901 h 7919265"/>
              <a:gd name="connsiteX0" fmla="*/ 0 w 5861642"/>
              <a:gd name="connsiteY0" fmla="*/ 7584901 h 7919265"/>
              <a:gd name="connsiteX1" fmla="*/ 422572 w 5861642"/>
              <a:gd name="connsiteY1" fmla="*/ 0 h 7919265"/>
              <a:gd name="connsiteX2" fmla="*/ 4284829 w 5861642"/>
              <a:gd name="connsiteY2" fmla="*/ 212657 h 7919265"/>
              <a:gd name="connsiteX3" fmla="*/ 5823654 w 5861642"/>
              <a:gd name="connsiteY3" fmla="*/ 306262 h 7919265"/>
              <a:gd name="connsiteX4" fmla="*/ 5861642 w 5861642"/>
              <a:gd name="connsiteY4" fmla="*/ 317988 h 7919265"/>
              <a:gd name="connsiteX5" fmla="*/ 5856157 w 5861642"/>
              <a:gd name="connsiteY5" fmla="*/ 378751 h 7919265"/>
              <a:gd name="connsiteX6" fmla="*/ 5842343 w 5861642"/>
              <a:gd name="connsiteY6" fmla="*/ 627797 h 7919265"/>
              <a:gd name="connsiteX7" fmla="*/ 5837543 w 5861642"/>
              <a:gd name="connsiteY7" fmla="*/ 720595 h 7919265"/>
              <a:gd name="connsiteX8" fmla="*/ 5820125 w 5861642"/>
              <a:gd name="connsiteY8" fmla="*/ 1012687 h 7919265"/>
              <a:gd name="connsiteX9" fmla="*/ 5822318 w 5861642"/>
              <a:gd name="connsiteY9" fmla="*/ 1018677 h 7919265"/>
              <a:gd name="connsiteX10" fmla="*/ 5809530 w 5861642"/>
              <a:gd name="connsiteY10" fmla="*/ 1196200 h 7919265"/>
              <a:gd name="connsiteX11" fmla="*/ 5812189 w 5861642"/>
              <a:gd name="connsiteY11" fmla="*/ 1197315 h 7919265"/>
              <a:gd name="connsiteX12" fmla="*/ 5817462 w 5861642"/>
              <a:gd name="connsiteY12" fmla="*/ 1242155 h 7919265"/>
              <a:gd name="connsiteX13" fmla="*/ 5811320 w 5861642"/>
              <a:gd name="connsiteY13" fmla="*/ 1364256 h 7919265"/>
              <a:gd name="connsiteX14" fmla="*/ 5811185 w 5861642"/>
              <a:gd name="connsiteY14" fmla="*/ 1436500 h 7919265"/>
              <a:gd name="connsiteX15" fmla="*/ 5816694 w 5861642"/>
              <a:gd name="connsiteY15" fmla="*/ 1462669 h 7919265"/>
              <a:gd name="connsiteX16" fmla="*/ 5818070 w 5861642"/>
              <a:gd name="connsiteY16" fmla="*/ 1637067 h 7919265"/>
              <a:gd name="connsiteX17" fmla="*/ 5811245 w 5861642"/>
              <a:gd name="connsiteY17" fmla="*/ 1696270 h 7919265"/>
              <a:gd name="connsiteX18" fmla="*/ 5795186 w 5861642"/>
              <a:gd name="connsiteY18" fmla="*/ 1818360 h 7919265"/>
              <a:gd name="connsiteX19" fmla="*/ 5796218 w 5861642"/>
              <a:gd name="connsiteY19" fmla="*/ 1911947 h 7919265"/>
              <a:gd name="connsiteX20" fmla="*/ 5789969 w 5861642"/>
              <a:gd name="connsiteY20" fmla="*/ 1925528 h 7919265"/>
              <a:gd name="connsiteX21" fmla="*/ 5771499 w 5861642"/>
              <a:gd name="connsiteY21" fmla="*/ 2014848 h 7919265"/>
              <a:gd name="connsiteX22" fmla="*/ 5767709 w 5861642"/>
              <a:gd name="connsiteY22" fmla="*/ 2045563 h 7919265"/>
              <a:gd name="connsiteX23" fmla="*/ 5767187 w 5861642"/>
              <a:gd name="connsiteY23" fmla="*/ 2054308 h 7919265"/>
              <a:gd name="connsiteX24" fmla="*/ 5769380 w 5861642"/>
              <a:gd name="connsiteY24" fmla="*/ 2060299 h 7919265"/>
              <a:gd name="connsiteX25" fmla="*/ 5756593 w 5861642"/>
              <a:gd name="connsiteY25" fmla="*/ 2237821 h 7919265"/>
              <a:gd name="connsiteX26" fmla="*/ 5759252 w 5861642"/>
              <a:gd name="connsiteY26" fmla="*/ 2238936 h 7919265"/>
              <a:gd name="connsiteX27" fmla="*/ 5764525 w 5861642"/>
              <a:gd name="connsiteY27" fmla="*/ 2283776 h 7919265"/>
              <a:gd name="connsiteX28" fmla="*/ 5758382 w 5861642"/>
              <a:gd name="connsiteY28" fmla="*/ 2405877 h 7919265"/>
              <a:gd name="connsiteX29" fmla="*/ 5758248 w 5861642"/>
              <a:gd name="connsiteY29" fmla="*/ 2478121 h 7919265"/>
              <a:gd name="connsiteX30" fmla="*/ 5763756 w 5861642"/>
              <a:gd name="connsiteY30" fmla="*/ 2504290 h 7919265"/>
              <a:gd name="connsiteX31" fmla="*/ 5765133 w 5861642"/>
              <a:gd name="connsiteY31" fmla="*/ 2678688 h 7919265"/>
              <a:gd name="connsiteX32" fmla="*/ 5758308 w 5861642"/>
              <a:gd name="connsiteY32" fmla="*/ 2737891 h 7919265"/>
              <a:gd name="connsiteX33" fmla="*/ 5742249 w 5861642"/>
              <a:gd name="connsiteY33" fmla="*/ 2859981 h 7919265"/>
              <a:gd name="connsiteX34" fmla="*/ 5743281 w 5861642"/>
              <a:gd name="connsiteY34" fmla="*/ 2953568 h 7919265"/>
              <a:gd name="connsiteX35" fmla="*/ 5737032 w 5861642"/>
              <a:gd name="connsiteY35" fmla="*/ 2967149 h 7919265"/>
              <a:gd name="connsiteX36" fmla="*/ 5718561 w 5861642"/>
              <a:gd name="connsiteY36" fmla="*/ 3056469 h 7919265"/>
              <a:gd name="connsiteX37" fmla="*/ 5704157 w 5861642"/>
              <a:gd name="connsiteY37" fmla="*/ 3191664 h 7919265"/>
              <a:gd name="connsiteX38" fmla="*/ 5701519 w 5861642"/>
              <a:gd name="connsiteY38" fmla="*/ 3191820 h 7919265"/>
              <a:gd name="connsiteX39" fmla="*/ 5689148 w 5861642"/>
              <a:gd name="connsiteY39" fmla="*/ 3349428 h 7919265"/>
              <a:gd name="connsiteX40" fmla="*/ 5698460 w 5861642"/>
              <a:gd name="connsiteY40" fmla="*/ 3452640 h 7919265"/>
              <a:gd name="connsiteX41" fmla="*/ 5688292 w 5861642"/>
              <a:gd name="connsiteY41" fmla="*/ 3569167 h 7919265"/>
              <a:gd name="connsiteX42" fmla="*/ 5679997 w 5861642"/>
              <a:gd name="connsiteY42" fmla="*/ 3665756 h 7919265"/>
              <a:gd name="connsiteX43" fmla="*/ 5670612 w 5861642"/>
              <a:gd name="connsiteY43" fmla="*/ 3727201 h 7919265"/>
              <a:gd name="connsiteX44" fmla="*/ 5646783 w 5861642"/>
              <a:gd name="connsiteY44" fmla="*/ 4090075 h 7919265"/>
              <a:gd name="connsiteX45" fmla="*/ 5643566 w 5861642"/>
              <a:gd name="connsiteY45" fmla="*/ 4151837 h 7919265"/>
              <a:gd name="connsiteX46" fmla="*/ 5635382 w 5861642"/>
              <a:gd name="connsiteY46" fmla="*/ 4309007 h 7919265"/>
              <a:gd name="connsiteX47" fmla="*/ 5607588 w 5861642"/>
              <a:gd name="connsiteY47" fmla="*/ 4783566 h 7919265"/>
              <a:gd name="connsiteX48" fmla="*/ 5605250 w 5861642"/>
              <a:gd name="connsiteY48" fmla="*/ 4823208 h 7919265"/>
              <a:gd name="connsiteX49" fmla="*/ 5598814 w 5861642"/>
              <a:gd name="connsiteY49" fmla="*/ 5036288 h 7919265"/>
              <a:gd name="connsiteX50" fmla="*/ 5582445 w 5861642"/>
              <a:gd name="connsiteY50" fmla="*/ 5350628 h 7919265"/>
              <a:gd name="connsiteX51" fmla="*/ 5515806 w 5861642"/>
              <a:gd name="connsiteY51" fmla="*/ 6483795 h 7919265"/>
              <a:gd name="connsiteX52" fmla="*/ 5510305 w 5861642"/>
              <a:gd name="connsiteY52" fmla="*/ 6577332 h 7919265"/>
              <a:gd name="connsiteX53" fmla="*/ 5511780 w 5861642"/>
              <a:gd name="connsiteY53" fmla="*/ 6587223 h 7919265"/>
              <a:gd name="connsiteX54" fmla="*/ 5510197 w 5861642"/>
              <a:gd name="connsiteY54" fmla="*/ 6670719 h 7919265"/>
              <a:gd name="connsiteX55" fmla="*/ 5499832 w 5861642"/>
              <a:gd name="connsiteY55" fmla="*/ 6770108 h 7919265"/>
              <a:gd name="connsiteX56" fmla="*/ 5498316 w 5861642"/>
              <a:gd name="connsiteY56" fmla="*/ 6781200 h 7919265"/>
              <a:gd name="connsiteX57" fmla="*/ 5497062 w 5861642"/>
              <a:gd name="connsiteY57" fmla="*/ 6802542 h 7919265"/>
              <a:gd name="connsiteX58" fmla="*/ 5499947 w 5861642"/>
              <a:gd name="connsiteY58" fmla="*/ 6820932 h 7919265"/>
              <a:gd name="connsiteX59" fmla="*/ 5494409 w 5861642"/>
              <a:gd name="connsiteY59" fmla="*/ 6847760 h 7919265"/>
              <a:gd name="connsiteX60" fmla="*/ 5486503 w 5861642"/>
              <a:gd name="connsiteY60" fmla="*/ 6982763 h 7919265"/>
              <a:gd name="connsiteX61" fmla="*/ 5452061 w 5861642"/>
              <a:gd name="connsiteY61" fmla="*/ 7583356 h 7919265"/>
              <a:gd name="connsiteX62" fmla="*/ 5458843 w 5861642"/>
              <a:gd name="connsiteY62" fmla="*/ 7628844 h 7919265"/>
              <a:gd name="connsiteX63" fmla="*/ 5457259 w 5861642"/>
              <a:gd name="connsiteY63" fmla="*/ 7712341 h 7919265"/>
              <a:gd name="connsiteX64" fmla="*/ 5443236 w 5861642"/>
              <a:gd name="connsiteY64" fmla="*/ 7838503 h 7919265"/>
              <a:gd name="connsiteX65" fmla="*/ 5447010 w 5861642"/>
              <a:gd name="connsiteY65" fmla="*/ 7862553 h 7919265"/>
              <a:gd name="connsiteX66" fmla="*/ 5432854 w 5861642"/>
              <a:gd name="connsiteY66" fmla="*/ 7919237 h 7919265"/>
              <a:gd name="connsiteX67" fmla="*/ 397307 w 5861642"/>
              <a:gd name="connsiteY67" fmla="*/ 7606085 h 7919265"/>
              <a:gd name="connsiteX68" fmla="*/ 0 w 5861642"/>
              <a:gd name="connsiteY68" fmla="*/ 7584901 h 7919265"/>
              <a:gd name="connsiteX0" fmla="*/ 0 w 5861642"/>
              <a:gd name="connsiteY0" fmla="*/ 7584901 h 7919265"/>
              <a:gd name="connsiteX1" fmla="*/ 422572 w 5861642"/>
              <a:gd name="connsiteY1" fmla="*/ 0 h 7919265"/>
              <a:gd name="connsiteX2" fmla="*/ 4284829 w 5861642"/>
              <a:gd name="connsiteY2" fmla="*/ 212657 h 7919265"/>
              <a:gd name="connsiteX3" fmla="*/ 5823654 w 5861642"/>
              <a:gd name="connsiteY3" fmla="*/ 306262 h 7919265"/>
              <a:gd name="connsiteX4" fmla="*/ 5861642 w 5861642"/>
              <a:gd name="connsiteY4" fmla="*/ 317988 h 7919265"/>
              <a:gd name="connsiteX5" fmla="*/ 5856157 w 5861642"/>
              <a:gd name="connsiteY5" fmla="*/ 378751 h 7919265"/>
              <a:gd name="connsiteX6" fmla="*/ 5842343 w 5861642"/>
              <a:gd name="connsiteY6" fmla="*/ 627797 h 7919265"/>
              <a:gd name="connsiteX7" fmla="*/ 5837543 w 5861642"/>
              <a:gd name="connsiteY7" fmla="*/ 720595 h 7919265"/>
              <a:gd name="connsiteX8" fmla="*/ 5820125 w 5861642"/>
              <a:gd name="connsiteY8" fmla="*/ 1012687 h 7919265"/>
              <a:gd name="connsiteX9" fmla="*/ 5822318 w 5861642"/>
              <a:gd name="connsiteY9" fmla="*/ 1018677 h 7919265"/>
              <a:gd name="connsiteX10" fmla="*/ 5809530 w 5861642"/>
              <a:gd name="connsiteY10" fmla="*/ 1196200 h 7919265"/>
              <a:gd name="connsiteX11" fmla="*/ 5812189 w 5861642"/>
              <a:gd name="connsiteY11" fmla="*/ 1197315 h 7919265"/>
              <a:gd name="connsiteX12" fmla="*/ 5817462 w 5861642"/>
              <a:gd name="connsiteY12" fmla="*/ 1242155 h 7919265"/>
              <a:gd name="connsiteX13" fmla="*/ 5811320 w 5861642"/>
              <a:gd name="connsiteY13" fmla="*/ 1364256 h 7919265"/>
              <a:gd name="connsiteX14" fmla="*/ 5811185 w 5861642"/>
              <a:gd name="connsiteY14" fmla="*/ 1436500 h 7919265"/>
              <a:gd name="connsiteX15" fmla="*/ 5816694 w 5861642"/>
              <a:gd name="connsiteY15" fmla="*/ 1462669 h 7919265"/>
              <a:gd name="connsiteX16" fmla="*/ 5818070 w 5861642"/>
              <a:gd name="connsiteY16" fmla="*/ 1637067 h 7919265"/>
              <a:gd name="connsiteX17" fmla="*/ 5811245 w 5861642"/>
              <a:gd name="connsiteY17" fmla="*/ 1696270 h 7919265"/>
              <a:gd name="connsiteX18" fmla="*/ 5795186 w 5861642"/>
              <a:gd name="connsiteY18" fmla="*/ 1818360 h 7919265"/>
              <a:gd name="connsiteX19" fmla="*/ 5796218 w 5861642"/>
              <a:gd name="connsiteY19" fmla="*/ 1911947 h 7919265"/>
              <a:gd name="connsiteX20" fmla="*/ 5789969 w 5861642"/>
              <a:gd name="connsiteY20" fmla="*/ 1925528 h 7919265"/>
              <a:gd name="connsiteX21" fmla="*/ 5771499 w 5861642"/>
              <a:gd name="connsiteY21" fmla="*/ 2014848 h 7919265"/>
              <a:gd name="connsiteX22" fmla="*/ 5767709 w 5861642"/>
              <a:gd name="connsiteY22" fmla="*/ 2045563 h 7919265"/>
              <a:gd name="connsiteX23" fmla="*/ 5767187 w 5861642"/>
              <a:gd name="connsiteY23" fmla="*/ 2054308 h 7919265"/>
              <a:gd name="connsiteX24" fmla="*/ 5769380 w 5861642"/>
              <a:gd name="connsiteY24" fmla="*/ 2060299 h 7919265"/>
              <a:gd name="connsiteX25" fmla="*/ 5756593 w 5861642"/>
              <a:gd name="connsiteY25" fmla="*/ 2237821 h 7919265"/>
              <a:gd name="connsiteX26" fmla="*/ 5759252 w 5861642"/>
              <a:gd name="connsiteY26" fmla="*/ 2238936 h 7919265"/>
              <a:gd name="connsiteX27" fmla="*/ 5764525 w 5861642"/>
              <a:gd name="connsiteY27" fmla="*/ 2283776 h 7919265"/>
              <a:gd name="connsiteX28" fmla="*/ 5758382 w 5861642"/>
              <a:gd name="connsiteY28" fmla="*/ 2405877 h 7919265"/>
              <a:gd name="connsiteX29" fmla="*/ 5758248 w 5861642"/>
              <a:gd name="connsiteY29" fmla="*/ 2478121 h 7919265"/>
              <a:gd name="connsiteX30" fmla="*/ 5763756 w 5861642"/>
              <a:gd name="connsiteY30" fmla="*/ 2504290 h 7919265"/>
              <a:gd name="connsiteX31" fmla="*/ 5765133 w 5861642"/>
              <a:gd name="connsiteY31" fmla="*/ 2678688 h 7919265"/>
              <a:gd name="connsiteX32" fmla="*/ 5758308 w 5861642"/>
              <a:gd name="connsiteY32" fmla="*/ 2737891 h 7919265"/>
              <a:gd name="connsiteX33" fmla="*/ 5742249 w 5861642"/>
              <a:gd name="connsiteY33" fmla="*/ 2859981 h 7919265"/>
              <a:gd name="connsiteX34" fmla="*/ 5743281 w 5861642"/>
              <a:gd name="connsiteY34" fmla="*/ 2953568 h 7919265"/>
              <a:gd name="connsiteX35" fmla="*/ 5737032 w 5861642"/>
              <a:gd name="connsiteY35" fmla="*/ 2967149 h 7919265"/>
              <a:gd name="connsiteX36" fmla="*/ 5718561 w 5861642"/>
              <a:gd name="connsiteY36" fmla="*/ 3056469 h 7919265"/>
              <a:gd name="connsiteX37" fmla="*/ 5704157 w 5861642"/>
              <a:gd name="connsiteY37" fmla="*/ 3191664 h 7919265"/>
              <a:gd name="connsiteX38" fmla="*/ 5701519 w 5861642"/>
              <a:gd name="connsiteY38" fmla="*/ 3191820 h 7919265"/>
              <a:gd name="connsiteX39" fmla="*/ 5689148 w 5861642"/>
              <a:gd name="connsiteY39" fmla="*/ 3349428 h 7919265"/>
              <a:gd name="connsiteX40" fmla="*/ 5698460 w 5861642"/>
              <a:gd name="connsiteY40" fmla="*/ 3452640 h 7919265"/>
              <a:gd name="connsiteX41" fmla="*/ 5688292 w 5861642"/>
              <a:gd name="connsiteY41" fmla="*/ 3569167 h 7919265"/>
              <a:gd name="connsiteX42" fmla="*/ 5679997 w 5861642"/>
              <a:gd name="connsiteY42" fmla="*/ 3665756 h 7919265"/>
              <a:gd name="connsiteX43" fmla="*/ 5670612 w 5861642"/>
              <a:gd name="connsiteY43" fmla="*/ 3727201 h 7919265"/>
              <a:gd name="connsiteX44" fmla="*/ 5646783 w 5861642"/>
              <a:gd name="connsiteY44" fmla="*/ 4090075 h 7919265"/>
              <a:gd name="connsiteX45" fmla="*/ 5643566 w 5861642"/>
              <a:gd name="connsiteY45" fmla="*/ 4151837 h 7919265"/>
              <a:gd name="connsiteX46" fmla="*/ 5635382 w 5861642"/>
              <a:gd name="connsiteY46" fmla="*/ 4309007 h 7919265"/>
              <a:gd name="connsiteX47" fmla="*/ 5607588 w 5861642"/>
              <a:gd name="connsiteY47" fmla="*/ 4783566 h 7919265"/>
              <a:gd name="connsiteX48" fmla="*/ 5605250 w 5861642"/>
              <a:gd name="connsiteY48" fmla="*/ 4823208 h 7919265"/>
              <a:gd name="connsiteX49" fmla="*/ 5598814 w 5861642"/>
              <a:gd name="connsiteY49" fmla="*/ 5036288 h 7919265"/>
              <a:gd name="connsiteX50" fmla="*/ 5515806 w 5861642"/>
              <a:gd name="connsiteY50" fmla="*/ 6483795 h 7919265"/>
              <a:gd name="connsiteX51" fmla="*/ 5510305 w 5861642"/>
              <a:gd name="connsiteY51" fmla="*/ 6577332 h 7919265"/>
              <a:gd name="connsiteX52" fmla="*/ 5511780 w 5861642"/>
              <a:gd name="connsiteY52" fmla="*/ 6587223 h 7919265"/>
              <a:gd name="connsiteX53" fmla="*/ 5510197 w 5861642"/>
              <a:gd name="connsiteY53" fmla="*/ 6670719 h 7919265"/>
              <a:gd name="connsiteX54" fmla="*/ 5499832 w 5861642"/>
              <a:gd name="connsiteY54" fmla="*/ 6770108 h 7919265"/>
              <a:gd name="connsiteX55" fmla="*/ 5498316 w 5861642"/>
              <a:gd name="connsiteY55" fmla="*/ 6781200 h 7919265"/>
              <a:gd name="connsiteX56" fmla="*/ 5497062 w 5861642"/>
              <a:gd name="connsiteY56" fmla="*/ 6802542 h 7919265"/>
              <a:gd name="connsiteX57" fmla="*/ 5499947 w 5861642"/>
              <a:gd name="connsiteY57" fmla="*/ 6820932 h 7919265"/>
              <a:gd name="connsiteX58" fmla="*/ 5494409 w 5861642"/>
              <a:gd name="connsiteY58" fmla="*/ 6847760 h 7919265"/>
              <a:gd name="connsiteX59" fmla="*/ 5486503 w 5861642"/>
              <a:gd name="connsiteY59" fmla="*/ 6982763 h 7919265"/>
              <a:gd name="connsiteX60" fmla="*/ 5452061 w 5861642"/>
              <a:gd name="connsiteY60" fmla="*/ 7583356 h 7919265"/>
              <a:gd name="connsiteX61" fmla="*/ 5458843 w 5861642"/>
              <a:gd name="connsiteY61" fmla="*/ 7628844 h 7919265"/>
              <a:gd name="connsiteX62" fmla="*/ 5457259 w 5861642"/>
              <a:gd name="connsiteY62" fmla="*/ 7712341 h 7919265"/>
              <a:gd name="connsiteX63" fmla="*/ 5443236 w 5861642"/>
              <a:gd name="connsiteY63" fmla="*/ 7838503 h 7919265"/>
              <a:gd name="connsiteX64" fmla="*/ 5447010 w 5861642"/>
              <a:gd name="connsiteY64" fmla="*/ 7862553 h 7919265"/>
              <a:gd name="connsiteX65" fmla="*/ 5432854 w 5861642"/>
              <a:gd name="connsiteY65" fmla="*/ 7919237 h 7919265"/>
              <a:gd name="connsiteX66" fmla="*/ 397307 w 5861642"/>
              <a:gd name="connsiteY66" fmla="*/ 7606085 h 7919265"/>
              <a:gd name="connsiteX67" fmla="*/ 0 w 5861642"/>
              <a:gd name="connsiteY67" fmla="*/ 7584901 h 7919265"/>
              <a:gd name="connsiteX0" fmla="*/ 0 w 5861642"/>
              <a:gd name="connsiteY0" fmla="*/ 7584901 h 7919265"/>
              <a:gd name="connsiteX1" fmla="*/ 422572 w 5861642"/>
              <a:gd name="connsiteY1" fmla="*/ 0 h 7919265"/>
              <a:gd name="connsiteX2" fmla="*/ 4284829 w 5861642"/>
              <a:gd name="connsiteY2" fmla="*/ 212657 h 7919265"/>
              <a:gd name="connsiteX3" fmla="*/ 5823654 w 5861642"/>
              <a:gd name="connsiteY3" fmla="*/ 306262 h 7919265"/>
              <a:gd name="connsiteX4" fmla="*/ 5861642 w 5861642"/>
              <a:gd name="connsiteY4" fmla="*/ 317988 h 7919265"/>
              <a:gd name="connsiteX5" fmla="*/ 5856157 w 5861642"/>
              <a:gd name="connsiteY5" fmla="*/ 378751 h 7919265"/>
              <a:gd name="connsiteX6" fmla="*/ 5842343 w 5861642"/>
              <a:gd name="connsiteY6" fmla="*/ 627797 h 7919265"/>
              <a:gd name="connsiteX7" fmla="*/ 5837543 w 5861642"/>
              <a:gd name="connsiteY7" fmla="*/ 720595 h 7919265"/>
              <a:gd name="connsiteX8" fmla="*/ 5820125 w 5861642"/>
              <a:gd name="connsiteY8" fmla="*/ 1012687 h 7919265"/>
              <a:gd name="connsiteX9" fmla="*/ 5822318 w 5861642"/>
              <a:gd name="connsiteY9" fmla="*/ 1018677 h 7919265"/>
              <a:gd name="connsiteX10" fmla="*/ 5809530 w 5861642"/>
              <a:gd name="connsiteY10" fmla="*/ 1196200 h 7919265"/>
              <a:gd name="connsiteX11" fmla="*/ 5812189 w 5861642"/>
              <a:gd name="connsiteY11" fmla="*/ 1197315 h 7919265"/>
              <a:gd name="connsiteX12" fmla="*/ 5817462 w 5861642"/>
              <a:gd name="connsiteY12" fmla="*/ 1242155 h 7919265"/>
              <a:gd name="connsiteX13" fmla="*/ 5811320 w 5861642"/>
              <a:gd name="connsiteY13" fmla="*/ 1364256 h 7919265"/>
              <a:gd name="connsiteX14" fmla="*/ 5811185 w 5861642"/>
              <a:gd name="connsiteY14" fmla="*/ 1436500 h 7919265"/>
              <a:gd name="connsiteX15" fmla="*/ 5816694 w 5861642"/>
              <a:gd name="connsiteY15" fmla="*/ 1462669 h 7919265"/>
              <a:gd name="connsiteX16" fmla="*/ 5818070 w 5861642"/>
              <a:gd name="connsiteY16" fmla="*/ 1637067 h 7919265"/>
              <a:gd name="connsiteX17" fmla="*/ 5811245 w 5861642"/>
              <a:gd name="connsiteY17" fmla="*/ 1696270 h 7919265"/>
              <a:gd name="connsiteX18" fmla="*/ 5795186 w 5861642"/>
              <a:gd name="connsiteY18" fmla="*/ 1818360 h 7919265"/>
              <a:gd name="connsiteX19" fmla="*/ 5796218 w 5861642"/>
              <a:gd name="connsiteY19" fmla="*/ 1911947 h 7919265"/>
              <a:gd name="connsiteX20" fmla="*/ 5789969 w 5861642"/>
              <a:gd name="connsiteY20" fmla="*/ 1925528 h 7919265"/>
              <a:gd name="connsiteX21" fmla="*/ 5771499 w 5861642"/>
              <a:gd name="connsiteY21" fmla="*/ 2014848 h 7919265"/>
              <a:gd name="connsiteX22" fmla="*/ 5767709 w 5861642"/>
              <a:gd name="connsiteY22" fmla="*/ 2045563 h 7919265"/>
              <a:gd name="connsiteX23" fmla="*/ 5767187 w 5861642"/>
              <a:gd name="connsiteY23" fmla="*/ 2054308 h 7919265"/>
              <a:gd name="connsiteX24" fmla="*/ 5769380 w 5861642"/>
              <a:gd name="connsiteY24" fmla="*/ 2060299 h 7919265"/>
              <a:gd name="connsiteX25" fmla="*/ 5756593 w 5861642"/>
              <a:gd name="connsiteY25" fmla="*/ 2237821 h 7919265"/>
              <a:gd name="connsiteX26" fmla="*/ 5759252 w 5861642"/>
              <a:gd name="connsiteY26" fmla="*/ 2238936 h 7919265"/>
              <a:gd name="connsiteX27" fmla="*/ 5764525 w 5861642"/>
              <a:gd name="connsiteY27" fmla="*/ 2283776 h 7919265"/>
              <a:gd name="connsiteX28" fmla="*/ 5758382 w 5861642"/>
              <a:gd name="connsiteY28" fmla="*/ 2405877 h 7919265"/>
              <a:gd name="connsiteX29" fmla="*/ 5758248 w 5861642"/>
              <a:gd name="connsiteY29" fmla="*/ 2478121 h 7919265"/>
              <a:gd name="connsiteX30" fmla="*/ 5763756 w 5861642"/>
              <a:gd name="connsiteY30" fmla="*/ 2504290 h 7919265"/>
              <a:gd name="connsiteX31" fmla="*/ 5765133 w 5861642"/>
              <a:gd name="connsiteY31" fmla="*/ 2678688 h 7919265"/>
              <a:gd name="connsiteX32" fmla="*/ 5758308 w 5861642"/>
              <a:gd name="connsiteY32" fmla="*/ 2737891 h 7919265"/>
              <a:gd name="connsiteX33" fmla="*/ 5742249 w 5861642"/>
              <a:gd name="connsiteY33" fmla="*/ 2859981 h 7919265"/>
              <a:gd name="connsiteX34" fmla="*/ 5743281 w 5861642"/>
              <a:gd name="connsiteY34" fmla="*/ 2953568 h 7919265"/>
              <a:gd name="connsiteX35" fmla="*/ 5737032 w 5861642"/>
              <a:gd name="connsiteY35" fmla="*/ 2967149 h 7919265"/>
              <a:gd name="connsiteX36" fmla="*/ 5718561 w 5861642"/>
              <a:gd name="connsiteY36" fmla="*/ 3056469 h 7919265"/>
              <a:gd name="connsiteX37" fmla="*/ 5704157 w 5861642"/>
              <a:gd name="connsiteY37" fmla="*/ 3191664 h 7919265"/>
              <a:gd name="connsiteX38" fmla="*/ 5701519 w 5861642"/>
              <a:gd name="connsiteY38" fmla="*/ 3191820 h 7919265"/>
              <a:gd name="connsiteX39" fmla="*/ 5689148 w 5861642"/>
              <a:gd name="connsiteY39" fmla="*/ 3349428 h 7919265"/>
              <a:gd name="connsiteX40" fmla="*/ 5698460 w 5861642"/>
              <a:gd name="connsiteY40" fmla="*/ 3452640 h 7919265"/>
              <a:gd name="connsiteX41" fmla="*/ 5688292 w 5861642"/>
              <a:gd name="connsiteY41" fmla="*/ 3569167 h 7919265"/>
              <a:gd name="connsiteX42" fmla="*/ 5679997 w 5861642"/>
              <a:gd name="connsiteY42" fmla="*/ 3665756 h 7919265"/>
              <a:gd name="connsiteX43" fmla="*/ 5670612 w 5861642"/>
              <a:gd name="connsiteY43" fmla="*/ 3727201 h 7919265"/>
              <a:gd name="connsiteX44" fmla="*/ 5646783 w 5861642"/>
              <a:gd name="connsiteY44" fmla="*/ 4090075 h 7919265"/>
              <a:gd name="connsiteX45" fmla="*/ 5643566 w 5861642"/>
              <a:gd name="connsiteY45" fmla="*/ 4151837 h 7919265"/>
              <a:gd name="connsiteX46" fmla="*/ 5635382 w 5861642"/>
              <a:gd name="connsiteY46" fmla="*/ 4309007 h 7919265"/>
              <a:gd name="connsiteX47" fmla="*/ 5607588 w 5861642"/>
              <a:gd name="connsiteY47" fmla="*/ 4783566 h 7919265"/>
              <a:gd name="connsiteX48" fmla="*/ 5598814 w 5861642"/>
              <a:gd name="connsiteY48" fmla="*/ 5036288 h 7919265"/>
              <a:gd name="connsiteX49" fmla="*/ 5515806 w 5861642"/>
              <a:gd name="connsiteY49" fmla="*/ 6483795 h 7919265"/>
              <a:gd name="connsiteX50" fmla="*/ 5510305 w 5861642"/>
              <a:gd name="connsiteY50" fmla="*/ 6577332 h 7919265"/>
              <a:gd name="connsiteX51" fmla="*/ 5511780 w 5861642"/>
              <a:gd name="connsiteY51" fmla="*/ 6587223 h 7919265"/>
              <a:gd name="connsiteX52" fmla="*/ 5510197 w 5861642"/>
              <a:gd name="connsiteY52" fmla="*/ 6670719 h 7919265"/>
              <a:gd name="connsiteX53" fmla="*/ 5499832 w 5861642"/>
              <a:gd name="connsiteY53" fmla="*/ 6770108 h 7919265"/>
              <a:gd name="connsiteX54" fmla="*/ 5498316 w 5861642"/>
              <a:gd name="connsiteY54" fmla="*/ 6781200 h 7919265"/>
              <a:gd name="connsiteX55" fmla="*/ 5497062 w 5861642"/>
              <a:gd name="connsiteY55" fmla="*/ 6802542 h 7919265"/>
              <a:gd name="connsiteX56" fmla="*/ 5499947 w 5861642"/>
              <a:gd name="connsiteY56" fmla="*/ 6820932 h 7919265"/>
              <a:gd name="connsiteX57" fmla="*/ 5494409 w 5861642"/>
              <a:gd name="connsiteY57" fmla="*/ 6847760 h 7919265"/>
              <a:gd name="connsiteX58" fmla="*/ 5486503 w 5861642"/>
              <a:gd name="connsiteY58" fmla="*/ 6982763 h 7919265"/>
              <a:gd name="connsiteX59" fmla="*/ 5452061 w 5861642"/>
              <a:gd name="connsiteY59" fmla="*/ 7583356 h 7919265"/>
              <a:gd name="connsiteX60" fmla="*/ 5458843 w 5861642"/>
              <a:gd name="connsiteY60" fmla="*/ 7628844 h 7919265"/>
              <a:gd name="connsiteX61" fmla="*/ 5457259 w 5861642"/>
              <a:gd name="connsiteY61" fmla="*/ 7712341 h 7919265"/>
              <a:gd name="connsiteX62" fmla="*/ 5443236 w 5861642"/>
              <a:gd name="connsiteY62" fmla="*/ 7838503 h 7919265"/>
              <a:gd name="connsiteX63" fmla="*/ 5447010 w 5861642"/>
              <a:gd name="connsiteY63" fmla="*/ 7862553 h 7919265"/>
              <a:gd name="connsiteX64" fmla="*/ 5432854 w 5861642"/>
              <a:gd name="connsiteY64" fmla="*/ 7919237 h 7919265"/>
              <a:gd name="connsiteX65" fmla="*/ 397307 w 5861642"/>
              <a:gd name="connsiteY65" fmla="*/ 7606085 h 7919265"/>
              <a:gd name="connsiteX66" fmla="*/ 0 w 5861642"/>
              <a:gd name="connsiteY66" fmla="*/ 7584901 h 7919265"/>
              <a:gd name="connsiteX0" fmla="*/ 0 w 5861642"/>
              <a:gd name="connsiteY0" fmla="*/ 7584901 h 7919265"/>
              <a:gd name="connsiteX1" fmla="*/ 422572 w 5861642"/>
              <a:gd name="connsiteY1" fmla="*/ 0 h 7919265"/>
              <a:gd name="connsiteX2" fmla="*/ 4284829 w 5861642"/>
              <a:gd name="connsiteY2" fmla="*/ 212657 h 7919265"/>
              <a:gd name="connsiteX3" fmla="*/ 5823654 w 5861642"/>
              <a:gd name="connsiteY3" fmla="*/ 306262 h 7919265"/>
              <a:gd name="connsiteX4" fmla="*/ 5861642 w 5861642"/>
              <a:gd name="connsiteY4" fmla="*/ 317988 h 7919265"/>
              <a:gd name="connsiteX5" fmla="*/ 5856157 w 5861642"/>
              <a:gd name="connsiteY5" fmla="*/ 378751 h 7919265"/>
              <a:gd name="connsiteX6" fmla="*/ 5842343 w 5861642"/>
              <a:gd name="connsiteY6" fmla="*/ 627797 h 7919265"/>
              <a:gd name="connsiteX7" fmla="*/ 5837543 w 5861642"/>
              <a:gd name="connsiteY7" fmla="*/ 720595 h 7919265"/>
              <a:gd name="connsiteX8" fmla="*/ 5820125 w 5861642"/>
              <a:gd name="connsiteY8" fmla="*/ 1012687 h 7919265"/>
              <a:gd name="connsiteX9" fmla="*/ 5822318 w 5861642"/>
              <a:gd name="connsiteY9" fmla="*/ 1018677 h 7919265"/>
              <a:gd name="connsiteX10" fmla="*/ 5809530 w 5861642"/>
              <a:gd name="connsiteY10" fmla="*/ 1196200 h 7919265"/>
              <a:gd name="connsiteX11" fmla="*/ 5812189 w 5861642"/>
              <a:gd name="connsiteY11" fmla="*/ 1197315 h 7919265"/>
              <a:gd name="connsiteX12" fmla="*/ 5817462 w 5861642"/>
              <a:gd name="connsiteY12" fmla="*/ 1242155 h 7919265"/>
              <a:gd name="connsiteX13" fmla="*/ 5811320 w 5861642"/>
              <a:gd name="connsiteY13" fmla="*/ 1364256 h 7919265"/>
              <a:gd name="connsiteX14" fmla="*/ 5811185 w 5861642"/>
              <a:gd name="connsiteY14" fmla="*/ 1436500 h 7919265"/>
              <a:gd name="connsiteX15" fmla="*/ 5816694 w 5861642"/>
              <a:gd name="connsiteY15" fmla="*/ 1462669 h 7919265"/>
              <a:gd name="connsiteX16" fmla="*/ 5818070 w 5861642"/>
              <a:gd name="connsiteY16" fmla="*/ 1637067 h 7919265"/>
              <a:gd name="connsiteX17" fmla="*/ 5811245 w 5861642"/>
              <a:gd name="connsiteY17" fmla="*/ 1696270 h 7919265"/>
              <a:gd name="connsiteX18" fmla="*/ 5795186 w 5861642"/>
              <a:gd name="connsiteY18" fmla="*/ 1818360 h 7919265"/>
              <a:gd name="connsiteX19" fmla="*/ 5796218 w 5861642"/>
              <a:gd name="connsiteY19" fmla="*/ 1911947 h 7919265"/>
              <a:gd name="connsiteX20" fmla="*/ 5789969 w 5861642"/>
              <a:gd name="connsiteY20" fmla="*/ 1925528 h 7919265"/>
              <a:gd name="connsiteX21" fmla="*/ 5771499 w 5861642"/>
              <a:gd name="connsiteY21" fmla="*/ 2014848 h 7919265"/>
              <a:gd name="connsiteX22" fmla="*/ 5767709 w 5861642"/>
              <a:gd name="connsiteY22" fmla="*/ 2045563 h 7919265"/>
              <a:gd name="connsiteX23" fmla="*/ 5767187 w 5861642"/>
              <a:gd name="connsiteY23" fmla="*/ 2054308 h 7919265"/>
              <a:gd name="connsiteX24" fmla="*/ 5769380 w 5861642"/>
              <a:gd name="connsiteY24" fmla="*/ 2060299 h 7919265"/>
              <a:gd name="connsiteX25" fmla="*/ 5756593 w 5861642"/>
              <a:gd name="connsiteY25" fmla="*/ 2237821 h 7919265"/>
              <a:gd name="connsiteX26" fmla="*/ 5759252 w 5861642"/>
              <a:gd name="connsiteY26" fmla="*/ 2238936 h 7919265"/>
              <a:gd name="connsiteX27" fmla="*/ 5764525 w 5861642"/>
              <a:gd name="connsiteY27" fmla="*/ 2283776 h 7919265"/>
              <a:gd name="connsiteX28" fmla="*/ 5758382 w 5861642"/>
              <a:gd name="connsiteY28" fmla="*/ 2405877 h 7919265"/>
              <a:gd name="connsiteX29" fmla="*/ 5758248 w 5861642"/>
              <a:gd name="connsiteY29" fmla="*/ 2478121 h 7919265"/>
              <a:gd name="connsiteX30" fmla="*/ 5763756 w 5861642"/>
              <a:gd name="connsiteY30" fmla="*/ 2504290 h 7919265"/>
              <a:gd name="connsiteX31" fmla="*/ 5765133 w 5861642"/>
              <a:gd name="connsiteY31" fmla="*/ 2678688 h 7919265"/>
              <a:gd name="connsiteX32" fmla="*/ 5758308 w 5861642"/>
              <a:gd name="connsiteY32" fmla="*/ 2737891 h 7919265"/>
              <a:gd name="connsiteX33" fmla="*/ 5742249 w 5861642"/>
              <a:gd name="connsiteY33" fmla="*/ 2859981 h 7919265"/>
              <a:gd name="connsiteX34" fmla="*/ 5743281 w 5861642"/>
              <a:gd name="connsiteY34" fmla="*/ 2953568 h 7919265"/>
              <a:gd name="connsiteX35" fmla="*/ 5737032 w 5861642"/>
              <a:gd name="connsiteY35" fmla="*/ 2967149 h 7919265"/>
              <a:gd name="connsiteX36" fmla="*/ 5718561 w 5861642"/>
              <a:gd name="connsiteY36" fmla="*/ 3056469 h 7919265"/>
              <a:gd name="connsiteX37" fmla="*/ 5704157 w 5861642"/>
              <a:gd name="connsiteY37" fmla="*/ 3191664 h 7919265"/>
              <a:gd name="connsiteX38" fmla="*/ 5701519 w 5861642"/>
              <a:gd name="connsiteY38" fmla="*/ 3191820 h 7919265"/>
              <a:gd name="connsiteX39" fmla="*/ 5689148 w 5861642"/>
              <a:gd name="connsiteY39" fmla="*/ 3349428 h 7919265"/>
              <a:gd name="connsiteX40" fmla="*/ 5698460 w 5861642"/>
              <a:gd name="connsiteY40" fmla="*/ 3452640 h 7919265"/>
              <a:gd name="connsiteX41" fmla="*/ 5688292 w 5861642"/>
              <a:gd name="connsiteY41" fmla="*/ 3569167 h 7919265"/>
              <a:gd name="connsiteX42" fmla="*/ 5679997 w 5861642"/>
              <a:gd name="connsiteY42" fmla="*/ 3665756 h 7919265"/>
              <a:gd name="connsiteX43" fmla="*/ 5670612 w 5861642"/>
              <a:gd name="connsiteY43" fmla="*/ 3727201 h 7919265"/>
              <a:gd name="connsiteX44" fmla="*/ 5646783 w 5861642"/>
              <a:gd name="connsiteY44" fmla="*/ 4090075 h 7919265"/>
              <a:gd name="connsiteX45" fmla="*/ 5643566 w 5861642"/>
              <a:gd name="connsiteY45" fmla="*/ 4151837 h 7919265"/>
              <a:gd name="connsiteX46" fmla="*/ 5607588 w 5861642"/>
              <a:gd name="connsiteY46" fmla="*/ 4783566 h 7919265"/>
              <a:gd name="connsiteX47" fmla="*/ 5598814 w 5861642"/>
              <a:gd name="connsiteY47" fmla="*/ 5036288 h 7919265"/>
              <a:gd name="connsiteX48" fmla="*/ 5515806 w 5861642"/>
              <a:gd name="connsiteY48" fmla="*/ 6483795 h 7919265"/>
              <a:gd name="connsiteX49" fmla="*/ 5510305 w 5861642"/>
              <a:gd name="connsiteY49" fmla="*/ 6577332 h 7919265"/>
              <a:gd name="connsiteX50" fmla="*/ 5511780 w 5861642"/>
              <a:gd name="connsiteY50" fmla="*/ 6587223 h 7919265"/>
              <a:gd name="connsiteX51" fmla="*/ 5510197 w 5861642"/>
              <a:gd name="connsiteY51" fmla="*/ 6670719 h 7919265"/>
              <a:gd name="connsiteX52" fmla="*/ 5499832 w 5861642"/>
              <a:gd name="connsiteY52" fmla="*/ 6770108 h 7919265"/>
              <a:gd name="connsiteX53" fmla="*/ 5498316 w 5861642"/>
              <a:gd name="connsiteY53" fmla="*/ 6781200 h 7919265"/>
              <a:gd name="connsiteX54" fmla="*/ 5497062 w 5861642"/>
              <a:gd name="connsiteY54" fmla="*/ 6802542 h 7919265"/>
              <a:gd name="connsiteX55" fmla="*/ 5499947 w 5861642"/>
              <a:gd name="connsiteY55" fmla="*/ 6820932 h 7919265"/>
              <a:gd name="connsiteX56" fmla="*/ 5494409 w 5861642"/>
              <a:gd name="connsiteY56" fmla="*/ 6847760 h 7919265"/>
              <a:gd name="connsiteX57" fmla="*/ 5486503 w 5861642"/>
              <a:gd name="connsiteY57" fmla="*/ 6982763 h 7919265"/>
              <a:gd name="connsiteX58" fmla="*/ 5452061 w 5861642"/>
              <a:gd name="connsiteY58" fmla="*/ 7583356 h 7919265"/>
              <a:gd name="connsiteX59" fmla="*/ 5458843 w 5861642"/>
              <a:gd name="connsiteY59" fmla="*/ 7628844 h 7919265"/>
              <a:gd name="connsiteX60" fmla="*/ 5457259 w 5861642"/>
              <a:gd name="connsiteY60" fmla="*/ 7712341 h 7919265"/>
              <a:gd name="connsiteX61" fmla="*/ 5443236 w 5861642"/>
              <a:gd name="connsiteY61" fmla="*/ 7838503 h 7919265"/>
              <a:gd name="connsiteX62" fmla="*/ 5447010 w 5861642"/>
              <a:gd name="connsiteY62" fmla="*/ 7862553 h 7919265"/>
              <a:gd name="connsiteX63" fmla="*/ 5432854 w 5861642"/>
              <a:gd name="connsiteY63" fmla="*/ 7919237 h 7919265"/>
              <a:gd name="connsiteX64" fmla="*/ 397307 w 5861642"/>
              <a:gd name="connsiteY64" fmla="*/ 7606085 h 7919265"/>
              <a:gd name="connsiteX65" fmla="*/ 0 w 5861642"/>
              <a:gd name="connsiteY65" fmla="*/ 7584901 h 7919265"/>
              <a:gd name="connsiteX0" fmla="*/ 0 w 5861642"/>
              <a:gd name="connsiteY0" fmla="*/ 7584901 h 7919265"/>
              <a:gd name="connsiteX1" fmla="*/ 422572 w 5861642"/>
              <a:gd name="connsiteY1" fmla="*/ 0 h 7919265"/>
              <a:gd name="connsiteX2" fmla="*/ 4284829 w 5861642"/>
              <a:gd name="connsiteY2" fmla="*/ 212657 h 7919265"/>
              <a:gd name="connsiteX3" fmla="*/ 5823654 w 5861642"/>
              <a:gd name="connsiteY3" fmla="*/ 306262 h 7919265"/>
              <a:gd name="connsiteX4" fmla="*/ 5861642 w 5861642"/>
              <a:gd name="connsiteY4" fmla="*/ 317988 h 7919265"/>
              <a:gd name="connsiteX5" fmla="*/ 5856157 w 5861642"/>
              <a:gd name="connsiteY5" fmla="*/ 378751 h 7919265"/>
              <a:gd name="connsiteX6" fmla="*/ 5842343 w 5861642"/>
              <a:gd name="connsiteY6" fmla="*/ 627797 h 7919265"/>
              <a:gd name="connsiteX7" fmla="*/ 5837543 w 5861642"/>
              <a:gd name="connsiteY7" fmla="*/ 720595 h 7919265"/>
              <a:gd name="connsiteX8" fmla="*/ 5820125 w 5861642"/>
              <a:gd name="connsiteY8" fmla="*/ 1012687 h 7919265"/>
              <a:gd name="connsiteX9" fmla="*/ 5822318 w 5861642"/>
              <a:gd name="connsiteY9" fmla="*/ 1018677 h 7919265"/>
              <a:gd name="connsiteX10" fmla="*/ 5809530 w 5861642"/>
              <a:gd name="connsiteY10" fmla="*/ 1196200 h 7919265"/>
              <a:gd name="connsiteX11" fmla="*/ 5812189 w 5861642"/>
              <a:gd name="connsiteY11" fmla="*/ 1197315 h 7919265"/>
              <a:gd name="connsiteX12" fmla="*/ 5817462 w 5861642"/>
              <a:gd name="connsiteY12" fmla="*/ 1242155 h 7919265"/>
              <a:gd name="connsiteX13" fmla="*/ 5811320 w 5861642"/>
              <a:gd name="connsiteY13" fmla="*/ 1364256 h 7919265"/>
              <a:gd name="connsiteX14" fmla="*/ 5811185 w 5861642"/>
              <a:gd name="connsiteY14" fmla="*/ 1436500 h 7919265"/>
              <a:gd name="connsiteX15" fmla="*/ 5816694 w 5861642"/>
              <a:gd name="connsiteY15" fmla="*/ 1462669 h 7919265"/>
              <a:gd name="connsiteX16" fmla="*/ 5818070 w 5861642"/>
              <a:gd name="connsiteY16" fmla="*/ 1637067 h 7919265"/>
              <a:gd name="connsiteX17" fmla="*/ 5811245 w 5861642"/>
              <a:gd name="connsiteY17" fmla="*/ 1696270 h 7919265"/>
              <a:gd name="connsiteX18" fmla="*/ 5795186 w 5861642"/>
              <a:gd name="connsiteY18" fmla="*/ 1818360 h 7919265"/>
              <a:gd name="connsiteX19" fmla="*/ 5796218 w 5861642"/>
              <a:gd name="connsiteY19" fmla="*/ 1911947 h 7919265"/>
              <a:gd name="connsiteX20" fmla="*/ 5789969 w 5861642"/>
              <a:gd name="connsiteY20" fmla="*/ 1925528 h 7919265"/>
              <a:gd name="connsiteX21" fmla="*/ 5771499 w 5861642"/>
              <a:gd name="connsiteY21" fmla="*/ 2014848 h 7919265"/>
              <a:gd name="connsiteX22" fmla="*/ 5767709 w 5861642"/>
              <a:gd name="connsiteY22" fmla="*/ 2045563 h 7919265"/>
              <a:gd name="connsiteX23" fmla="*/ 5767187 w 5861642"/>
              <a:gd name="connsiteY23" fmla="*/ 2054308 h 7919265"/>
              <a:gd name="connsiteX24" fmla="*/ 5769380 w 5861642"/>
              <a:gd name="connsiteY24" fmla="*/ 2060299 h 7919265"/>
              <a:gd name="connsiteX25" fmla="*/ 5756593 w 5861642"/>
              <a:gd name="connsiteY25" fmla="*/ 2237821 h 7919265"/>
              <a:gd name="connsiteX26" fmla="*/ 5759252 w 5861642"/>
              <a:gd name="connsiteY26" fmla="*/ 2238936 h 7919265"/>
              <a:gd name="connsiteX27" fmla="*/ 5764525 w 5861642"/>
              <a:gd name="connsiteY27" fmla="*/ 2283776 h 7919265"/>
              <a:gd name="connsiteX28" fmla="*/ 5758382 w 5861642"/>
              <a:gd name="connsiteY28" fmla="*/ 2405877 h 7919265"/>
              <a:gd name="connsiteX29" fmla="*/ 5758248 w 5861642"/>
              <a:gd name="connsiteY29" fmla="*/ 2478121 h 7919265"/>
              <a:gd name="connsiteX30" fmla="*/ 5763756 w 5861642"/>
              <a:gd name="connsiteY30" fmla="*/ 2504290 h 7919265"/>
              <a:gd name="connsiteX31" fmla="*/ 5765133 w 5861642"/>
              <a:gd name="connsiteY31" fmla="*/ 2678688 h 7919265"/>
              <a:gd name="connsiteX32" fmla="*/ 5758308 w 5861642"/>
              <a:gd name="connsiteY32" fmla="*/ 2737891 h 7919265"/>
              <a:gd name="connsiteX33" fmla="*/ 5742249 w 5861642"/>
              <a:gd name="connsiteY33" fmla="*/ 2859981 h 7919265"/>
              <a:gd name="connsiteX34" fmla="*/ 5743281 w 5861642"/>
              <a:gd name="connsiteY34" fmla="*/ 2953568 h 7919265"/>
              <a:gd name="connsiteX35" fmla="*/ 5737032 w 5861642"/>
              <a:gd name="connsiteY35" fmla="*/ 2967149 h 7919265"/>
              <a:gd name="connsiteX36" fmla="*/ 5718561 w 5861642"/>
              <a:gd name="connsiteY36" fmla="*/ 3056469 h 7919265"/>
              <a:gd name="connsiteX37" fmla="*/ 5704157 w 5861642"/>
              <a:gd name="connsiteY37" fmla="*/ 3191664 h 7919265"/>
              <a:gd name="connsiteX38" fmla="*/ 5701519 w 5861642"/>
              <a:gd name="connsiteY38" fmla="*/ 3191820 h 7919265"/>
              <a:gd name="connsiteX39" fmla="*/ 5689148 w 5861642"/>
              <a:gd name="connsiteY39" fmla="*/ 3349428 h 7919265"/>
              <a:gd name="connsiteX40" fmla="*/ 5698460 w 5861642"/>
              <a:gd name="connsiteY40" fmla="*/ 3452640 h 7919265"/>
              <a:gd name="connsiteX41" fmla="*/ 5688292 w 5861642"/>
              <a:gd name="connsiteY41" fmla="*/ 3569167 h 7919265"/>
              <a:gd name="connsiteX42" fmla="*/ 5679997 w 5861642"/>
              <a:gd name="connsiteY42" fmla="*/ 3665756 h 7919265"/>
              <a:gd name="connsiteX43" fmla="*/ 5670612 w 5861642"/>
              <a:gd name="connsiteY43" fmla="*/ 3727201 h 7919265"/>
              <a:gd name="connsiteX44" fmla="*/ 5646783 w 5861642"/>
              <a:gd name="connsiteY44" fmla="*/ 4090075 h 7919265"/>
              <a:gd name="connsiteX45" fmla="*/ 5607588 w 5861642"/>
              <a:gd name="connsiteY45" fmla="*/ 4783566 h 7919265"/>
              <a:gd name="connsiteX46" fmla="*/ 5598814 w 5861642"/>
              <a:gd name="connsiteY46" fmla="*/ 5036288 h 7919265"/>
              <a:gd name="connsiteX47" fmla="*/ 5515806 w 5861642"/>
              <a:gd name="connsiteY47" fmla="*/ 6483795 h 7919265"/>
              <a:gd name="connsiteX48" fmla="*/ 5510305 w 5861642"/>
              <a:gd name="connsiteY48" fmla="*/ 6577332 h 7919265"/>
              <a:gd name="connsiteX49" fmla="*/ 5511780 w 5861642"/>
              <a:gd name="connsiteY49" fmla="*/ 6587223 h 7919265"/>
              <a:gd name="connsiteX50" fmla="*/ 5510197 w 5861642"/>
              <a:gd name="connsiteY50" fmla="*/ 6670719 h 7919265"/>
              <a:gd name="connsiteX51" fmla="*/ 5499832 w 5861642"/>
              <a:gd name="connsiteY51" fmla="*/ 6770108 h 7919265"/>
              <a:gd name="connsiteX52" fmla="*/ 5498316 w 5861642"/>
              <a:gd name="connsiteY52" fmla="*/ 6781200 h 7919265"/>
              <a:gd name="connsiteX53" fmla="*/ 5497062 w 5861642"/>
              <a:gd name="connsiteY53" fmla="*/ 6802542 h 7919265"/>
              <a:gd name="connsiteX54" fmla="*/ 5499947 w 5861642"/>
              <a:gd name="connsiteY54" fmla="*/ 6820932 h 7919265"/>
              <a:gd name="connsiteX55" fmla="*/ 5494409 w 5861642"/>
              <a:gd name="connsiteY55" fmla="*/ 6847760 h 7919265"/>
              <a:gd name="connsiteX56" fmla="*/ 5486503 w 5861642"/>
              <a:gd name="connsiteY56" fmla="*/ 6982763 h 7919265"/>
              <a:gd name="connsiteX57" fmla="*/ 5452061 w 5861642"/>
              <a:gd name="connsiteY57" fmla="*/ 7583356 h 7919265"/>
              <a:gd name="connsiteX58" fmla="*/ 5458843 w 5861642"/>
              <a:gd name="connsiteY58" fmla="*/ 7628844 h 7919265"/>
              <a:gd name="connsiteX59" fmla="*/ 5457259 w 5861642"/>
              <a:gd name="connsiteY59" fmla="*/ 7712341 h 7919265"/>
              <a:gd name="connsiteX60" fmla="*/ 5443236 w 5861642"/>
              <a:gd name="connsiteY60" fmla="*/ 7838503 h 7919265"/>
              <a:gd name="connsiteX61" fmla="*/ 5447010 w 5861642"/>
              <a:gd name="connsiteY61" fmla="*/ 7862553 h 7919265"/>
              <a:gd name="connsiteX62" fmla="*/ 5432854 w 5861642"/>
              <a:gd name="connsiteY62" fmla="*/ 7919237 h 7919265"/>
              <a:gd name="connsiteX63" fmla="*/ 397307 w 5861642"/>
              <a:gd name="connsiteY63" fmla="*/ 7606085 h 7919265"/>
              <a:gd name="connsiteX64" fmla="*/ 0 w 5861642"/>
              <a:gd name="connsiteY64" fmla="*/ 7584901 h 7919265"/>
              <a:gd name="connsiteX0" fmla="*/ 0 w 5861642"/>
              <a:gd name="connsiteY0" fmla="*/ 7584901 h 7919265"/>
              <a:gd name="connsiteX1" fmla="*/ 422572 w 5861642"/>
              <a:gd name="connsiteY1" fmla="*/ 0 h 7919265"/>
              <a:gd name="connsiteX2" fmla="*/ 4284829 w 5861642"/>
              <a:gd name="connsiteY2" fmla="*/ 212657 h 7919265"/>
              <a:gd name="connsiteX3" fmla="*/ 5823654 w 5861642"/>
              <a:gd name="connsiteY3" fmla="*/ 306262 h 7919265"/>
              <a:gd name="connsiteX4" fmla="*/ 5861642 w 5861642"/>
              <a:gd name="connsiteY4" fmla="*/ 317988 h 7919265"/>
              <a:gd name="connsiteX5" fmla="*/ 5856157 w 5861642"/>
              <a:gd name="connsiteY5" fmla="*/ 378751 h 7919265"/>
              <a:gd name="connsiteX6" fmla="*/ 5842343 w 5861642"/>
              <a:gd name="connsiteY6" fmla="*/ 627797 h 7919265"/>
              <a:gd name="connsiteX7" fmla="*/ 5837543 w 5861642"/>
              <a:gd name="connsiteY7" fmla="*/ 720595 h 7919265"/>
              <a:gd name="connsiteX8" fmla="*/ 5820125 w 5861642"/>
              <a:gd name="connsiteY8" fmla="*/ 1012687 h 7919265"/>
              <a:gd name="connsiteX9" fmla="*/ 5822318 w 5861642"/>
              <a:gd name="connsiteY9" fmla="*/ 1018677 h 7919265"/>
              <a:gd name="connsiteX10" fmla="*/ 5809530 w 5861642"/>
              <a:gd name="connsiteY10" fmla="*/ 1196200 h 7919265"/>
              <a:gd name="connsiteX11" fmla="*/ 5812189 w 5861642"/>
              <a:gd name="connsiteY11" fmla="*/ 1197315 h 7919265"/>
              <a:gd name="connsiteX12" fmla="*/ 5817462 w 5861642"/>
              <a:gd name="connsiteY12" fmla="*/ 1242155 h 7919265"/>
              <a:gd name="connsiteX13" fmla="*/ 5811320 w 5861642"/>
              <a:gd name="connsiteY13" fmla="*/ 1364256 h 7919265"/>
              <a:gd name="connsiteX14" fmla="*/ 5811185 w 5861642"/>
              <a:gd name="connsiteY14" fmla="*/ 1436500 h 7919265"/>
              <a:gd name="connsiteX15" fmla="*/ 5816694 w 5861642"/>
              <a:gd name="connsiteY15" fmla="*/ 1462669 h 7919265"/>
              <a:gd name="connsiteX16" fmla="*/ 5818070 w 5861642"/>
              <a:gd name="connsiteY16" fmla="*/ 1637067 h 7919265"/>
              <a:gd name="connsiteX17" fmla="*/ 5811245 w 5861642"/>
              <a:gd name="connsiteY17" fmla="*/ 1696270 h 7919265"/>
              <a:gd name="connsiteX18" fmla="*/ 5795186 w 5861642"/>
              <a:gd name="connsiteY18" fmla="*/ 1818360 h 7919265"/>
              <a:gd name="connsiteX19" fmla="*/ 5796218 w 5861642"/>
              <a:gd name="connsiteY19" fmla="*/ 1911947 h 7919265"/>
              <a:gd name="connsiteX20" fmla="*/ 5789969 w 5861642"/>
              <a:gd name="connsiteY20" fmla="*/ 1925528 h 7919265"/>
              <a:gd name="connsiteX21" fmla="*/ 5771499 w 5861642"/>
              <a:gd name="connsiteY21" fmla="*/ 2014848 h 7919265"/>
              <a:gd name="connsiteX22" fmla="*/ 5767709 w 5861642"/>
              <a:gd name="connsiteY22" fmla="*/ 2045563 h 7919265"/>
              <a:gd name="connsiteX23" fmla="*/ 5767187 w 5861642"/>
              <a:gd name="connsiteY23" fmla="*/ 2054308 h 7919265"/>
              <a:gd name="connsiteX24" fmla="*/ 5769380 w 5861642"/>
              <a:gd name="connsiteY24" fmla="*/ 2060299 h 7919265"/>
              <a:gd name="connsiteX25" fmla="*/ 5756593 w 5861642"/>
              <a:gd name="connsiteY25" fmla="*/ 2237821 h 7919265"/>
              <a:gd name="connsiteX26" fmla="*/ 5759252 w 5861642"/>
              <a:gd name="connsiteY26" fmla="*/ 2238936 h 7919265"/>
              <a:gd name="connsiteX27" fmla="*/ 5764525 w 5861642"/>
              <a:gd name="connsiteY27" fmla="*/ 2283776 h 7919265"/>
              <a:gd name="connsiteX28" fmla="*/ 5758382 w 5861642"/>
              <a:gd name="connsiteY28" fmla="*/ 2405877 h 7919265"/>
              <a:gd name="connsiteX29" fmla="*/ 5758248 w 5861642"/>
              <a:gd name="connsiteY29" fmla="*/ 2478121 h 7919265"/>
              <a:gd name="connsiteX30" fmla="*/ 5763756 w 5861642"/>
              <a:gd name="connsiteY30" fmla="*/ 2504290 h 7919265"/>
              <a:gd name="connsiteX31" fmla="*/ 5765133 w 5861642"/>
              <a:gd name="connsiteY31" fmla="*/ 2678688 h 7919265"/>
              <a:gd name="connsiteX32" fmla="*/ 5758308 w 5861642"/>
              <a:gd name="connsiteY32" fmla="*/ 2737891 h 7919265"/>
              <a:gd name="connsiteX33" fmla="*/ 5742249 w 5861642"/>
              <a:gd name="connsiteY33" fmla="*/ 2859981 h 7919265"/>
              <a:gd name="connsiteX34" fmla="*/ 5743281 w 5861642"/>
              <a:gd name="connsiteY34" fmla="*/ 2953568 h 7919265"/>
              <a:gd name="connsiteX35" fmla="*/ 5737032 w 5861642"/>
              <a:gd name="connsiteY35" fmla="*/ 2967149 h 7919265"/>
              <a:gd name="connsiteX36" fmla="*/ 5718561 w 5861642"/>
              <a:gd name="connsiteY36" fmla="*/ 3056469 h 7919265"/>
              <a:gd name="connsiteX37" fmla="*/ 5704157 w 5861642"/>
              <a:gd name="connsiteY37" fmla="*/ 3191664 h 7919265"/>
              <a:gd name="connsiteX38" fmla="*/ 5701519 w 5861642"/>
              <a:gd name="connsiteY38" fmla="*/ 3191820 h 7919265"/>
              <a:gd name="connsiteX39" fmla="*/ 5689148 w 5861642"/>
              <a:gd name="connsiteY39" fmla="*/ 3349428 h 7919265"/>
              <a:gd name="connsiteX40" fmla="*/ 5698460 w 5861642"/>
              <a:gd name="connsiteY40" fmla="*/ 3452640 h 7919265"/>
              <a:gd name="connsiteX41" fmla="*/ 5688292 w 5861642"/>
              <a:gd name="connsiteY41" fmla="*/ 3569167 h 7919265"/>
              <a:gd name="connsiteX42" fmla="*/ 5679997 w 5861642"/>
              <a:gd name="connsiteY42" fmla="*/ 3665756 h 7919265"/>
              <a:gd name="connsiteX43" fmla="*/ 5670612 w 5861642"/>
              <a:gd name="connsiteY43" fmla="*/ 3727201 h 7919265"/>
              <a:gd name="connsiteX44" fmla="*/ 5607588 w 5861642"/>
              <a:gd name="connsiteY44" fmla="*/ 4783566 h 7919265"/>
              <a:gd name="connsiteX45" fmla="*/ 5598814 w 5861642"/>
              <a:gd name="connsiteY45" fmla="*/ 5036288 h 7919265"/>
              <a:gd name="connsiteX46" fmla="*/ 5515806 w 5861642"/>
              <a:gd name="connsiteY46" fmla="*/ 6483795 h 7919265"/>
              <a:gd name="connsiteX47" fmla="*/ 5510305 w 5861642"/>
              <a:gd name="connsiteY47" fmla="*/ 6577332 h 7919265"/>
              <a:gd name="connsiteX48" fmla="*/ 5511780 w 5861642"/>
              <a:gd name="connsiteY48" fmla="*/ 6587223 h 7919265"/>
              <a:gd name="connsiteX49" fmla="*/ 5510197 w 5861642"/>
              <a:gd name="connsiteY49" fmla="*/ 6670719 h 7919265"/>
              <a:gd name="connsiteX50" fmla="*/ 5499832 w 5861642"/>
              <a:gd name="connsiteY50" fmla="*/ 6770108 h 7919265"/>
              <a:gd name="connsiteX51" fmla="*/ 5498316 w 5861642"/>
              <a:gd name="connsiteY51" fmla="*/ 6781200 h 7919265"/>
              <a:gd name="connsiteX52" fmla="*/ 5497062 w 5861642"/>
              <a:gd name="connsiteY52" fmla="*/ 6802542 h 7919265"/>
              <a:gd name="connsiteX53" fmla="*/ 5499947 w 5861642"/>
              <a:gd name="connsiteY53" fmla="*/ 6820932 h 7919265"/>
              <a:gd name="connsiteX54" fmla="*/ 5494409 w 5861642"/>
              <a:gd name="connsiteY54" fmla="*/ 6847760 h 7919265"/>
              <a:gd name="connsiteX55" fmla="*/ 5486503 w 5861642"/>
              <a:gd name="connsiteY55" fmla="*/ 6982763 h 7919265"/>
              <a:gd name="connsiteX56" fmla="*/ 5452061 w 5861642"/>
              <a:gd name="connsiteY56" fmla="*/ 7583356 h 7919265"/>
              <a:gd name="connsiteX57" fmla="*/ 5458843 w 5861642"/>
              <a:gd name="connsiteY57" fmla="*/ 7628844 h 7919265"/>
              <a:gd name="connsiteX58" fmla="*/ 5457259 w 5861642"/>
              <a:gd name="connsiteY58" fmla="*/ 7712341 h 7919265"/>
              <a:gd name="connsiteX59" fmla="*/ 5443236 w 5861642"/>
              <a:gd name="connsiteY59" fmla="*/ 7838503 h 7919265"/>
              <a:gd name="connsiteX60" fmla="*/ 5447010 w 5861642"/>
              <a:gd name="connsiteY60" fmla="*/ 7862553 h 7919265"/>
              <a:gd name="connsiteX61" fmla="*/ 5432854 w 5861642"/>
              <a:gd name="connsiteY61" fmla="*/ 7919237 h 7919265"/>
              <a:gd name="connsiteX62" fmla="*/ 397307 w 5861642"/>
              <a:gd name="connsiteY62" fmla="*/ 7606085 h 7919265"/>
              <a:gd name="connsiteX63" fmla="*/ 0 w 5861642"/>
              <a:gd name="connsiteY63" fmla="*/ 7584901 h 7919265"/>
              <a:gd name="connsiteX0" fmla="*/ 0 w 5861642"/>
              <a:gd name="connsiteY0" fmla="*/ 7584901 h 7919265"/>
              <a:gd name="connsiteX1" fmla="*/ 422572 w 5861642"/>
              <a:gd name="connsiteY1" fmla="*/ 0 h 7919265"/>
              <a:gd name="connsiteX2" fmla="*/ 4284829 w 5861642"/>
              <a:gd name="connsiteY2" fmla="*/ 212657 h 7919265"/>
              <a:gd name="connsiteX3" fmla="*/ 5823654 w 5861642"/>
              <a:gd name="connsiteY3" fmla="*/ 306262 h 7919265"/>
              <a:gd name="connsiteX4" fmla="*/ 5861642 w 5861642"/>
              <a:gd name="connsiteY4" fmla="*/ 317988 h 7919265"/>
              <a:gd name="connsiteX5" fmla="*/ 5856157 w 5861642"/>
              <a:gd name="connsiteY5" fmla="*/ 378751 h 7919265"/>
              <a:gd name="connsiteX6" fmla="*/ 5842343 w 5861642"/>
              <a:gd name="connsiteY6" fmla="*/ 627797 h 7919265"/>
              <a:gd name="connsiteX7" fmla="*/ 5837543 w 5861642"/>
              <a:gd name="connsiteY7" fmla="*/ 720595 h 7919265"/>
              <a:gd name="connsiteX8" fmla="*/ 5820125 w 5861642"/>
              <a:gd name="connsiteY8" fmla="*/ 1012687 h 7919265"/>
              <a:gd name="connsiteX9" fmla="*/ 5822318 w 5861642"/>
              <a:gd name="connsiteY9" fmla="*/ 1018677 h 7919265"/>
              <a:gd name="connsiteX10" fmla="*/ 5809530 w 5861642"/>
              <a:gd name="connsiteY10" fmla="*/ 1196200 h 7919265"/>
              <a:gd name="connsiteX11" fmla="*/ 5812189 w 5861642"/>
              <a:gd name="connsiteY11" fmla="*/ 1197315 h 7919265"/>
              <a:gd name="connsiteX12" fmla="*/ 5817462 w 5861642"/>
              <a:gd name="connsiteY12" fmla="*/ 1242155 h 7919265"/>
              <a:gd name="connsiteX13" fmla="*/ 5811320 w 5861642"/>
              <a:gd name="connsiteY13" fmla="*/ 1364256 h 7919265"/>
              <a:gd name="connsiteX14" fmla="*/ 5811185 w 5861642"/>
              <a:gd name="connsiteY14" fmla="*/ 1436500 h 7919265"/>
              <a:gd name="connsiteX15" fmla="*/ 5816694 w 5861642"/>
              <a:gd name="connsiteY15" fmla="*/ 1462669 h 7919265"/>
              <a:gd name="connsiteX16" fmla="*/ 5818070 w 5861642"/>
              <a:gd name="connsiteY16" fmla="*/ 1637067 h 7919265"/>
              <a:gd name="connsiteX17" fmla="*/ 5811245 w 5861642"/>
              <a:gd name="connsiteY17" fmla="*/ 1696270 h 7919265"/>
              <a:gd name="connsiteX18" fmla="*/ 5795186 w 5861642"/>
              <a:gd name="connsiteY18" fmla="*/ 1818360 h 7919265"/>
              <a:gd name="connsiteX19" fmla="*/ 5796218 w 5861642"/>
              <a:gd name="connsiteY19" fmla="*/ 1911947 h 7919265"/>
              <a:gd name="connsiteX20" fmla="*/ 5789969 w 5861642"/>
              <a:gd name="connsiteY20" fmla="*/ 1925528 h 7919265"/>
              <a:gd name="connsiteX21" fmla="*/ 5771499 w 5861642"/>
              <a:gd name="connsiteY21" fmla="*/ 2014848 h 7919265"/>
              <a:gd name="connsiteX22" fmla="*/ 5767709 w 5861642"/>
              <a:gd name="connsiteY22" fmla="*/ 2045563 h 7919265"/>
              <a:gd name="connsiteX23" fmla="*/ 5767187 w 5861642"/>
              <a:gd name="connsiteY23" fmla="*/ 2054308 h 7919265"/>
              <a:gd name="connsiteX24" fmla="*/ 5769380 w 5861642"/>
              <a:gd name="connsiteY24" fmla="*/ 2060299 h 7919265"/>
              <a:gd name="connsiteX25" fmla="*/ 5756593 w 5861642"/>
              <a:gd name="connsiteY25" fmla="*/ 2237821 h 7919265"/>
              <a:gd name="connsiteX26" fmla="*/ 5759252 w 5861642"/>
              <a:gd name="connsiteY26" fmla="*/ 2238936 h 7919265"/>
              <a:gd name="connsiteX27" fmla="*/ 5764525 w 5861642"/>
              <a:gd name="connsiteY27" fmla="*/ 2283776 h 7919265"/>
              <a:gd name="connsiteX28" fmla="*/ 5758382 w 5861642"/>
              <a:gd name="connsiteY28" fmla="*/ 2405877 h 7919265"/>
              <a:gd name="connsiteX29" fmla="*/ 5758248 w 5861642"/>
              <a:gd name="connsiteY29" fmla="*/ 2478121 h 7919265"/>
              <a:gd name="connsiteX30" fmla="*/ 5763756 w 5861642"/>
              <a:gd name="connsiteY30" fmla="*/ 2504290 h 7919265"/>
              <a:gd name="connsiteX31" fmla="*/ 5765133 w 5861642"/>
              <a:gd name="connsiteY31" fmla="*/ 2678688 h 7919265"/>
              <a:gd name="connsiteX32" fmla="*/ 5758308 w 5861642"/>
              <a:gd name="connsiteY32" fmla="*/ 2737891 h 7919265"/>
              <a:gd name="connsiteX33" fmla="*/ 5742249 w 5861642"/>
              <a:gd name="connsiteY33" fmla="*/ 2859981 h 7919265"/>
              <a:gd name="connsiteX34" fmla="*/ 5743281 w 5861642"/>
              <a:gd name="connsiteY34" fmla="*/ 2953568 h 7919265"/>
              <a:gd name="connsiteX35" fmla="*/ 5737032 w 5861642"/>
              <a:gd name="connsiteY35" fmla="*/ 2967149 h 7919265"/>
              <a:gd name="connsiteX36" fmla="*/ 5718561 w 5861642"/>
              <a:gd name="connsiteY36" fmla="*/ 3056469 h 7919265"/>
              <a:gd name="connsiteX37" fmla="*/ 5704157 w 5861642"/>
              <a:gd name="connsiteY37" fmla="*/ 3191664 h 7919265"/>
              <a:gd name="connsiteX38" fmla="*/ 5701519 w 5861642"/>
              <a:gd name="connsiteY38" fmla="*/ 3191820 h 7919265"/>
              <a:gd name="connsiteX39" fmla="*/ 5689148 w 5861642"/>
              <a:gd name="connsiteY39" fmla="*/ 3349428 h 7919265"/>
              <a:gd name="connsiteX40" fmla="*/ 5698460 w 5861642"/>
              <a:gd name="connsiteY40" fmla="*/ 3452640 h 7919265"/>
              <a:gd name="connsiteX41" fmla="*/ 5688292 w 5861642"/>
              <a:gd name="connsiteY41" fmla="*/ 3569167 h 7919265"/>
              <a:gd name="connsiteX42" fmla="*/ 5679997 w 5861642"/>
              <a:gd name="connsiteY42" fmla="*/ 3665756 h 7919265"/>
              <a:gd name="connsiteX43" fmla="*/ 5670612 w 5861642"/>
              <a:gd name="connsiteY43" fmla="*/ 3727201 h 7919265"/>
              <a:gd name="connsiteX44" fmla="*/ 5598814 w 5861642"/>
              <a:gd name="connsiteY44" fmla="*/ 5036288 h 7919265"/>
              <a:gd name="connsiteX45" fmla="*/ 5515806 w 5861642"/>
              <a:gd name="connsiteY45" fmla="*/ 6483795 h 7919265"/>
              <a:gd name="connsiteX46" fmla="*/ 5510305 w 5861642"/>
              <a:gd name="connsiteY46" fmla="*/ 6577332 h 7919265"/>
              <a:gd name="connsiteX47" fmla="*/ 5511780 w 5861642"/>
              <a:gd name="connsiteY47" fmla="*/ 6587223 h 7919265"/>
              <a:gd name="connsiteX48" fmla="*/ 5510197 w 5861642"/>
              <a:gd name="connsiteY48" fmla="*/ 6670719 h 7919265"/>
              <a:gd name="connsiteX49" fmla="*/ 5499832 w 5861642"/>
              <a:gd name="connsiteY49" fmla="*/ 6770108 h 7919265"/>
              <a:gd name="connsiteX50" fmla="*/ 5498316 w 5861642"/>
              <a:gd name="connsiteY50" fmla="*/ 6781200 h 7919265"/>
              <a:gd name="connsiteX51" fmla="*/ 5497062 w 5861642"/>
              <a:gd name="connsiteY51" fmla="*/ 6802542 h 7919265"/>
              <a:gd name="connsiteX52" fmla="*/ 5499947 w 5861642"/>
              <a:gd name="connsiteY52" fmla="*/ 6820932 h 7919265"/>
              <a:gd name="connsiteX53" fmla="*/ 5494409 w 5861642"/>
              <a:gd name="connsiteY53" fmla="*/ 6847760 h 7919265"/>
              <a:gd name="connsiteX54" fmla="*/ 5486503 w 5861642"/>
              <a:gd name="connsiteY54" fmla="*/ 6982763 h 7919265"/>
              <a:gd name="connsiteX55" fmla="*/ 5452061 w 5861642"/>
              <a:gd name="connsiteY55" fmla="*/ 7583356 h 7919265"/>
              <a:gd name="connsiteX56" fmla="*/ 5458843 w 5861642"/>
              <a:gd name="connsiteY56" fmla="*/ 7628844 h 7919265"/>
              <a:gd name="connsiteX57" fmla="*/ 5457259 w 5861642"/>
              <a:gd name="connsiteY57" fmla="*/ 7712341 h 7919265"/>
              <a:gd name="connsiteX58" fmla="*/ 5443236 w 5861642"/>
              <a:gd name="connsiteY58" fmla="*/ 7838503 h 7919265"/>
              <a:gd name="connsiteX59" fmla="*/ 5447010 w 5861642"/>
              <a:gd name="connsiteY59" fmla="*/ 7862553 h 7919265"/>
              <a:gd name="connsiteX60" fmla="*/ 5432854 w 5861642"/>
              <a:gd name="connsiteY60" fmla="*/ 7919237 h 7919265"/>
              <a:gd name="connsiteX61" fmla="*/ 397307 w 5861642"/>
              <a:gd name="connsiteY61" fmla="*/ 7606085 h 7919265"/>
              <a:gd name="connsiteX62" fmla="*/ 0 w 5861642"/>
              <a:gd name="connsiteY62" fmla="*/ 7584901 h 7919265"/>
              <a:gd name="connsiteX0" fmla="*/ 0 w 5861642"/>
              <a:gd name="connsiteY0" fmla="*/ 7584901 h 7919265"/>
              <a:gd name="connsiteX1" fmla="*/ 422572 w 5861642"/>
              <a:gd name="connsiteY1" fmla="*/ 0 h 7919265"/>
              <a:gd name="connsiteX2" fmla="*/ 4284829 w 5861642"/>
              <a:gd name="connsiteY2" fmla="*/ 212657 h 7919265"/>
              <a:gd name="connsiteX3" fmla="*/ 5823654 w 5861642"/>
              <a:gd name="connsiteY3" fmla="*/ 306262 h 7919265"/>
              <a:gd name="connsiteX4" fmla="*/ 5861642 w 5861642"/>
              <a:gd name="connsiteY4" fmla="*/ 317988 h 7919265"/>
              <a:gd name="connsiteX5" fmla="*/ 5856157 w 5861642"/>
              <a:gd name="connsiteY5" fmla="*/ 378751 h 7919265"/>
              <a:gd name="connsiteX6" fmla="*/ 5842343 w 5861642"/>
              <a:gd name="connsiteY6" fmla="*/ 627797 h 7919265"/>
              <a:gd name="connsiteX7" fmla="*/ 5837543 w 5861642"/>
              <a:gd name="connsiteY7" fmla="*/ 720595 h 7919265"/>
              <a:gd name="connsiteX8" fmla="*/ 5820125 w 5861642"/>
              <a:gd name="connsiteY8" fmla="*/ 1012687 h 7919265"/>
              <a:gd name="connsiteX9" fmla="*/ 5822318 w 5861642"/>
              <a:gd name="connsiteY9" fmla="*/ 1018677 h 7919265"/>
              <a:gd name="connsiteX10" fmla="*/ 5809530 w 5861642"/>
              <a:gd name="connsiteY10" fmla="*/ 1196200 h 7919265"/>
              <a:gd name="connsiteX11" fmla="*/ 5812189 w 5861642"/>
              <a:gd name="connsiteY11" fmla="*/ 1197315 h 7919265"/>
              <a:gd name="connsiteX12" fmla="*/ 5817462 w 5861642"/>
              <a:gd name="connsiteY12" fmla="*/ 1242155 h 7919265"/>
              <a:gd name="connsiteX13" fmla="*/ 5811320 w 5861642"/>
              <a:gd name="connsiteY13" fmla="*/ 1364256 h 7919265"/>
              <a:gd name="connsiteX14" fmla="*/ 5811185 w 5861642"/>
              <a:gd name="connsiteY14" fmla="*/ 1436500 h 7919265"/>
              <a:gd name="connsiteX15" fmla="*/ 5816694 w 5861642"/>
              <a:gd name="connsiteY15" fmla="*/ 1462669 h 7919265"/>
              <a:gd name="connsiteX16" fmla="*/ 5818070 w 5861642"/>
              <a:gd name="connsiteY16" fmla="*/ 1637067 h 7919265"/>
              <a:gd name="connsiteX17" fmla="*/ 5811245 w 5861642"/>
              <a:gd name="connsiteY17" fmla="*/ 1696270 h 7919265"/>
              <a:gd name="connsiteX18" fmla="*/ 5795186 w 5861642"/>
              <a:gd name="connsiteY18" fmla="*/ 1818360 h 7919265"/>
              <a:gd name="connsiteX19" fmla="*/ 5796218 w 5861642"/>
              <a:gd name="connsiteY19" fmla="*/ 1911947 h 7919265"/>
              <a:gd name="connsiteX20" fmla="*/ 5789969 w 5861642"/>
              <a:gd name="connsiteY20" fmla="*/ 1925528 h 7919265"/>
              <a:gd name="connsiteX21" fmla="*/ 5771499 w 5861642"/>
              <a:gd name="connsiteY21" fmla="*/ 2014848 h 7919265"/>
              <a:gd name="connsiteX22" fmla="*/ 5767709 w 5861642"/>
              <a:gd name="connsiteY22" fmla="*/ 2045563 h 7919265"/>
              <a:gd name="connsiteX23" fmla="*/ 5767187 w 5861642"/>
              <a:gd name="connsiteY23" fmla="*/ 2054308 h 7919265"/>
              <a:gd name="connsiteX24" fmla="*/ 5769380 w 5861642"/>
              <a:gd name="connsiteY24" fmla="*/ 2060299 h 7919265"/>
              <a:gd name="connsiteX25" fmla="*/ 5756593 w 5861642"/>
              <a:gd name="connsiteY25" fmla="*/ 2237821 h 7919265"/>
              <a:gd name="connsiteX26" fmla="*/ 5759252 w 5861642"/>
              <a:gd name="connsiteY26" fmla="*/ 2238936 h 7919265"/>
              <a:gd name="connsiteX27" fmla="*/ 5764525 w 5861642"/>
              <a:gd name="connsiteY27" fmla="*/ 2283776 h 7919265"/>
              <a:gd name="connsiteX28" fmla="*/ 5758382 w 5861642"/>
              <a:gd name="connsiteY28" fmla="*/ 2405877 h 7919265"/>
              <a:gd name="connsiteX29" fmla="*/ 5758248 w 5861642"/>
              <a:gd name="connsiteY29" fmla="*/ 2478121 h 7919265"/>
              <a:gd name="connsiteX30" fmla="*/ 5763756 w 5861642"/>
              <a:gd name="connsiteY30" fmla="*/ 2504290 h 7919265"/>
              <a:gd name="connsiteX31" fmla="*/ 5765133 w 5861642"/>
              <a:gd name="connsiteY31" fmla="*/ 2678688 h 7919265"/>
              <a:gd name="connsiteX32" fmla="*/ 5758308 w 5861642"/>
              <a:gd name="connsiteY32" fmla="*/ 2737891 h 7919265"/>
              <a:gd name="connsiteX33" fmla="*/ 5742249 w 5861642"/>
              <a:gd name="connsiteY33" fmla="*/ 2859981 h 7919265"/>
              <a:gd name="connsiteX34" fmla="*/ 5743281 w 5861642"/>
              <a:gd name="connsiteY34" fmla="*/ 2953568 h 7919265"/>
              <a:gd name="connsiteX35" fmla="*/ 5737032 w 5861642"/>
              <a:gd name="connsiteY35" fmla="*/ 2967149 h 7919265"/>
              <a:gd name="connsiteX36" fmla="*/ 5718561 w 5861642"/>
              <a:gd name="connsiteY36" fmla="*/ 3056469 h 7919265"/>
              <a:gd name="connsiteX37" fmla="*/ 5704157 w 5861642"/>
              <a:gd name="connsiteY37" fmla="*/ 3191664 h 7919265"/>
              <a:gd name="connsiteX38" fmla="*/ 5701519 w 5861642"/>
              <a:gd name="connsiteY38" fmla="*/ 3191820 h 7919265"/>
              <a:gd name="connsiteX39" fmla="*/ 5689148 w 5861642"/>
              <a:gd name="connsiteY39" fmla="*/ 3349428 h 7919265"/>
              <a:gd name="connsiteX40" fmla="*/ 5698460 w 5861642"/>
              <a:gd name="connsiteY40" fmla="*/ 3452640 h 7919265"/>
              <a:gd name="connsiteX41" fmla="*/ 5688292 w 5861642"/>
              <a:gd name="connsiteY41" fmla="*/ 3569167 h 7919265"/>
              <a:gd name="connsiteX42" fmla="*/ 5679997 w 5861642"/>
              <a:gd name="connsiteY42" fmla="*/ 3665756 h 7919265"/>
              <a:gd name="connsiteX43" fmla="*/ 5670612 w 5861642"/>
              <a:gd name="connsiteY43" fmla="*/ 3727201 h 7919265"/>
              <a:gd name="connsiteX44" fmla="*/ 5515806 w 5861642"/>
              <a:gd name="connsiteY44" fmla="*/ 6483795 h 7919265"/>
              <a:gd name="connsiteX45" fmla="*/ 5510305 w 5861642"/>
              <a:gd name="connsiteY45" fmla="*/ 6577332 h 7919265"/>
              <a:gd name="connsiteX46" fmla="*/ 5511780 w 5861642"/>
              <a:gd name="connsiteY46" fmla="*/ 6587223 h 7919265"/>
              <a:gd name="connsiteX47" fmla="*/ 5510197 w 5861642"/>
              <a:gd name="connsiteY47" fmla="*/ 6670719 h 7919265"/>
              <a:gd name="connsiteX48" fmla="*/ 5499832 w 5861642"/>
              <a:gd name="connsiteY48" fmla="*/ 6770108 h 7919265"/>
              <a:gd name="connsiteX49" fmla="*/ 5498316 w 5861642"/>
              <a:gd name="connsiteY49" fmla="*/ 6781200 h 7919265"/>
              <a:gd name="connsiteX50" fmla="*/ 5497062 w 5861642"/>
              <a:gd name="connsiteY50" fmla="*/ 6802542 h 7919265"/>
              <a:gd name="connsiteX51" fmla="*/ 5499947 w 5861642"/>
              <a:gd name="connsiteY51" fmla="*/ 6820932 h 7919265"/>
              <a:gd name="connsiteX52" fmla="*/ 5494409 w 5861642"/>
              <a:gd name="connsiteY52" fmla="*/ 6847760 h 7919265"/>
              <a:gd name="connsiteX53" fmla="*/ 5486503 w 5861642"/>
              <a:gd name="connsiteY53" fmla="*/ 6982763 h 7919265"/>
              <a:gd name="connsiteX54" fmla="*/ 5452061 w 5861642"/>
              <a:gd name="connsiteY54" fmla="*/ 7583356 h 7919265"/>
              <a:gd name="connsiteX55" fmla="*/ 5458843 w 5861642"/>
              <a:gd name="connsiteY55" fmla="*/ 7628844 h 7919265"/>
              <a:gd name="connsiteX56" fmla="*/ 5457259 w 5861642"/>
              <a:gd name="connsiteY56" fmla="*/ 7712341 h 7919265"/>
              <a:gd name="connsiteX57" fmla="*/ 5443236 w 5861642"/>
              <a:gd name="connsiteY57" fmla="*/ 7838503 h 7919265"/>
              <a:gd name="connsiteX58" fmla="*/ 5447010 w 5861642"/>
              <a:gd name="connsiteY58" fmla="*/ 7862553 h 7919265"/>
              <a:gd name="connsiteX59" fmla="*/ 5432854 w 5861642"/>
              <a:gd name="connsiteY59" fmla="*/ 7919237 h 7919265"/>
              <a:gd name="connsiteX60" fmla="*/ 397307 w 5861642"/>
              <a:gd name="connsiteY60" fmla="*/ 7606085 h 7919265"/>
              <a:gd name="connsiteX61" fmla="*/ 0 w 5861642"/>
              <a:gd name="connsiteY61" fmla="*/ 7584901 h 7919265"/>
              <a:gd name="connsiteX0" fmla="*/ 0 w 5861642"/>
              <a:gd name="connsiteY0" fmla="*/ 7584901 h 7919265"/>
              <a:gd name="connsiteX1" fmla="*/ 422572 w 5861642"/>
              <a:gd name="connsiteY1" fmla="*/ 0 h 7919265"/>
              <a:gd name="connsiteX2" fmla="*/ 4284829 w 5861642"/>
              <a:gd name="connsiteY2" fmla="*/ 212657 h 7919265"/>
              <a:gd name="connsiteX3" fmla="*/ 5823654 w 5861642"/>
              <a:gd name="connsiteY3" fmla="*/ 306262 h 7919265"/>
              <a:gd name="connsiteX4" fmla="*/ 5861642 w 5861642"/>
              <a:gd name="connsiteY4" fmla="*/ 317988 h 7919265"/>
              <a:gd name="connsiteX5" fmla="*/ 5856157 w 5861642"/>
              <a:gd name="connsiteY5" fmla="*/ 378751 h 7919265"/>
              <a:gd name="connsiteX6" fmla="*/ 5842343 w 5861642"/>
              <a:gd name="connsiteY6" fmla="*/ 627797 h 7919265"/>
              <a:gd name="connsiteX7" fmla="*/ 5837543 w 5861642"/>
              <a:gd name="connsiteY7" fmla="*/ 720595 h 7919265"/>
              <a:gd name="connsiteX8" fmla="*/ 5820125 w 5861642"/>
              <a:gd name="connsiteY8" fmla="*/ 1012687 h 7919265"/>
              <a:gd name="connsiteX9" fmla="*/ 5822318 w 5861642"/>
              <a:gd name="connsiteY9" fmla="*/ 1018677 h 7919265"/>
              <a:gd name="connsiteX10" fmla="*/ 5809530 w 5861642"/>
              <a:gd name="connsiteY10" fmla="*/ 1196200 h 7919265"/>
              <a:gd name="connsiteX11" fmla="*/ 5812189 w 5861642"/>
              <a:gd name="connsiteY11" fmla="*/ 1197315 h 7919265"/>
              <a:gd name="connsiteX12" fmla="*/ 5817462 w 5861642"/>
              <a:gd name="connsiteY12" fmla="*/ 1242155 h 7919265"/>
              <a:gd name="connsiteX13" fmla="*/ 5811320 w 5861642"/>
              <a:gd name="connsiteY13" fmla="*/ 1364256 h 7919265"/>
              <a:gd name="connsiteX14" fmla="*/ 5811185 w 5861642"/>
              <a:gd name="connsiteY14" fmla="*/ 1436500 h 7919265"/>
              <a:gd name="connsiteX15" fmla="*/ 5816694 w 5861642"/>
              <a:gd name="connsiteY15" fmla="*/ 1462669 h 7919265"/>
              <a:gd name="connsiteX16" fmla="*/ 5818070 w 5861642"/>
              <a:gd name="connsiteY16" fmla="*/ 1637067 h 7919265"/>
              <a:gd name="connsiteX17" fmla="*/ 5811245 w 5861642"/>
              <a:gd name="connsiteY17" fmla="*/ 1696270 h 7919265"/>
              <a:gd name="connsiteX18" fmla="*/ 5795186 w 5861642"/>
              <a:gd name="connsiteY18" fmla="*/ 1818360 h 7919265"/>
              <a:gd name="connsiteX19" fmla="*/ 5796218 w 5861642"/>
              <a:gd name="connsiteY19" fmla="*/ 1911947 h 7919265"/>
              <a:gd name="connsiteX20" fmla="*/ 5789969 w 5861642"/>
              <a:gd name="connsiteY20" fmla="*/ 1925528 h 7919265"/>
              <a:gd name="connsiteX21" fmla="*/ 5771499 w 5861642"/>
              <a:gd name="connsiteY21" fmla="*/ 2014848 h 7919265"/>
              <a:gd name="connsiteX22" fmla="*/ 5767709 w 5861642"/>
              <a:gd name="connsiteY22" fmla="*/ 2045563 h 7919265"/>
              <a:gd name="connsiteX23" fmla="*/ 5767187 w 5861642"/>
              <a:gd name="connsiteY23" fmla="*/ 2054308 h 7919265"/>
              <a:gd name="connsiteX24" fmla="*/ 5769380 w 5861642"/>
              <a:gd name="connsiteY24" fmla="*/ 2060299 h 7919265"/>
              <a:gd name="connsiteX25" fmla="*/ 5756593 w 5861642"/>
              <a:gd name="connsiteY25" fmla="*/ 2237821 h 7919265"/>
              <a:gd name="connsiteX26" fmla="*/ 5759252 w 5861642"/>
              <a:gd name="connsiteY26" fmla="*/ 2238936 h 7919265"/>
              <a:gd name="connsiteX27" fmla="*/ 5764525 w 5861642"/>
              <a:gd name="connsiteY27" fmla="*/ 2283776 h 7919265"/>
              <a:gd name="connsiteX28" fmla="*/ 5758382 w 5861642"/>
              <a:gd name="connsiteY28" fmla="*/ 2405877 h 7919265"/>
              <a:gd name="connsiteX29" fmla="*/ 5758248 w 5861642"/>
              <a:gd name="connsiteY29" fmla="*/ 2478121 h 7919265"/>
              <a:gd name="connsiteX30" fmla="*/ 5763756 w 5861642"/>
              <a:gd name="connsiteY30" fmla="*/ 2504290 h 7919265"/>
              <a:gd name="connsiteX31" fmla="*/ 5765133 w 5861642"/>
              <a:gd name="connsiteY31" fmla="*/ 2678688 h 7919265"/>
              <a:gd name="connsiteX32" fmla="*/ 5758308 w 5861642"/>
              <a:gd name="connsiteY32" fmla="*/ 2737891 h 7919265"/>
              <a:gd name="connsiteX33" fmla="*/ 5742249 w 5861642"/>
              <a:gd name="connsiteY33" fmla="*/ 2859981 h 7919265"/>
              <a:gd name="connsiteX34" fmla="*/ 5743281 w 5861642"/>
              <a:gd name="connsiteY34" fmla="*/ 2953568 h 7919265"/>
              <a:gd name="connsiteX35" fmla="*/ 5737032 w 5861642"/>
              <a:gd name="connsiteY35" fmla="*/ 2967149 h 7919265"/>
              <a:gd name="connsiteX36" fmla="*/ 5718561 w 5861642"/>
              <a:gd name="connsiteY36" fmla="*/ 3056469 h 7919265"/>
              <a:gd name="connsiteX37" fmla="*/ 5704157 w 5861642"/>
              <a:gd name="connsiteY37" fmla="*/ 3191664 h 7919265"/>
              <a:gd name="connsiteX38" fmla="*/ 5701519 w 5861642"/>
              <a:gd name="connsiteY38" fmla="*/ 3191820 h 7919265"/>
              <a:gd name="connsiteX39" fmla="*/ 5689148 w 5861642"/>
              <a:gd name="connsiteY39" fmla="*/ 3349428 h 7919265"/>
              <a:gd name="connsiteX40" fmla="*/ 5688292 w 5861642"/>
              <a:gd name="connsiteY40" fmla="*/ 3569167 h 7919265"/>
              <a:gd name="connsiteX41" fmla="*/ 5679997 w 5861642"/>
              <a:gd name="connsiteY41" fmla="*/ 3665756 h 7919265"/>
              <a:gd name="connsiteX42" fmla="*/ 5670612 w 5861642"/>
              <a:gd name="connsiteY42" fmla="*/ 3727201 h 7919265"/>
              <a:gd name="connsiteX43" fmla="*/ 5515806 w 5861642"/>
              <a:gd name="connsiteY43" fmla="*/ 6483795 h 7919265"/>
              <a:gd name="connsiteX44" fmla="*/ 5510305 w 5861642"/>
              <a:gd name="connsiteY44" fmla="*/ 6577332 h 7919265"/>
              <a:gd name="connsiteX45" fmla="*/ 5511780 w 5861642"/>
              <a:gd name="connsiteY45" fmla="*/ 6587223 h 7919265"/>
              <a:gd name="connsiteX46" fmla="*/ 5510197 w 5861642"/>
              <a:gd name="connsiteY46" fmla="*/ 6670719 h 7919265"/>
              <a:gd name="connsiteX47" fmla="*/ 5499832 w 5861642"/>
              <a:gd name="connsiteY47" fmla="*/ 6770108 h 7919265"/>
              <a:gd name="connsiteX48" fmla="*/ 5498316 w 5861642"/>
              <a:gd name="connsiteY48" fmla="*/ 6781200 h 7919265"/>
              <a:gd name="connsiteX49" fmla="*/ 5497062 w 5861642"/>
              <a:gd name="connsiteY49" fmla="*/ 6802542 h 7919265"/>
              <a:gd name="connsiteX50" fmla="*/ 5499947 w 5861642"/>
              <a:gd name="connsiteY50" fmla="*/ 6820932 h 7919265"/>
              <a:gd name="connsiteX51" fmla="*/ 5494409 w 5861642"/>
              <a:gd name="connsiteY51" fmla="*/ 6847760 h 7919265"/>
              <a:gd name="connsiteX52" fmla="*/ 5486503 w 5861642"/>
              <a:gd name="connsiteY52" fmla="*/ 6982763 h 7919265"/>
              <a:gd name="connsiteX53" fmla="*/ 5452061 w 5861642"/>
              <a:gd name="connsiteY53" fmla="*/ 7583356 h 7919265"/>
              <a:gd name="connsiteX54" fmla="*/ 5458843 w 5861642"/>
              <a:gd name="connsiteY54" fmla="*/ 7628844 h 7919265"/>
              <a:gd name="connsiteX55" fmla="*/ 5457259 w 5861642"/>
              <a:gd name="connsiteY55" fmla="*/ 7712341 h 7919265"/>
              <a:gd name="connsiteX56" fmla="*/ 5443236 w 5861642"/>
              <a:gd name="connsiteY56" fmla="*/ 7838503 h 7919265"/>
              <a:gd name="connsiteX57" fmla="*/ 5447010 w 5861642"/>
              <a:gd name="connsiteY57" fmla="*/ 7862553 h 7919265"/>
              <a:gd name="connsiteX58" fmla="*/ 5432854 w 5861642"/>
              <a:gd name="connsiteY58" fmla="*/ 7919237 h 7919265"/>
              <a:gd name="connsiteX59" fmla="*/ 397307 w 5861642"/>
              <a:gd name="connsiteY59" fmla="*/ 7606085 h 7919265"/>
              <a:gd name="connsiteX60" fmla="*/ 0 w 5861642"/>
              <a:gd name="connsiteY60" fmla="*/ 7584901 h 7919265"/>
              <a:gd name="connsiteX0" fmla="*/ 0 w 5861642"/>
              <a:gd name="connsiteY0" fmla="*/ 7584901 h 7919265"/>
              <a:gd name="connsiteX1" fmla="*/ 422572 w 5861642"/>
              <a:gd name="connsiteY1" fmla="*/ 0 h 7919265"/>
              <a:gd name="connsiteX2" fmla="*/ 4284829 w 5861642"/>
              <a:gd name="connsiteY2" fmla="*/ 212657 h 7919265"/>
              <a:gd name="connsiteX3" fmla="*/ 5823654 w 5861642"/>
              <a:gd name="connsiteY3" fmla="*/ 306262 h 7919265"/>
              <a:gd name="connsiteX4" fmla="*/ 5861642 w 5861642"/>
              <a:gd name="connsiteY4" fmla="*/ 317988 h 7919265"/>
              <a:gd name="connsiteX5" fmla="*/ 5856157 w 5861642"/>
              <a:gd name="connsiteY5" fmla="*/ 378751 h 7919265"/>
              <a:gd name="connsiteX6" fmla="*/ 5842343 w 5861642"/>
              <a:gd name="connsiteY6" fmla="*/ 627797 h 7919265"/>
              <a:gd name="connsiteX7" fmla="*/ 5837543 w 5861642"/>
              <a:gd name="connsiteY7" fmla="*/ 720595 h 7919265"/>
              <a:gd name="connsiteX8" fmla="*/ 5820125 w 5861642"/>
              <a:gd name="connsiteY8" fmla="*/ 1012687 h 7919265"/>
              <a:gd name="connsiteX9" fmla="*/ 5822318 w 5861642"/>
              <a:gd name="connsiteY9" fmla="*/ 1018677 h 7919265"/>
              <a:gd name="connsiteX10" fmla="*/ 5809530 w 5861642"/>
              <a:gd name="connsiteY10" fmla="*/ 1196200 h 7919265"/>
              <a:gd name="connsiteX11" fmla="*/ 5812189 w 5861642"/>
              <a:gd name="connsiteY11" fmla="*/ 1197315 h 7919265"/>
              <a:gd name="connsiteX12" fmla="*/ 5817462 w 5861642"/>
              <a:gd name="connsiteY12" fmla="*/ 1242155 h 7919265"/>
              <a:gd name="connsiteX13" fmla="*/ 5811320 w 5861642"/>
              <a:gd name="connsiteY13" fmla="*/ 1364256 h 7919265"/>
              <a:gd name="connsiteX14" fmla="*/ 5811185 w 5861642"/>
              <a:gd name="connsiteY14" fmla="*/ 1436500 h 7919265"/>
              <a:gd name="connsiteX15" fmla="*/ 5816694 w 5861642"/>
              <a:gd name="connsiteY15" fmla="*/ 1462669 h 7919265"/>
              <a:gd name="connsiteX16" fmla="*/ 5818070 w 5861642"/>
              <a:gd name="connsiteY16" fmla="*/ 1637067 h 7919265"/>
              <a:gd name="connsiteX17" fmla="*/ 5811245 w 5861642"/>
              <a:gd name="connsiteY17" fmla="*/ 1696270 h 7919265"/>
              <a:gd name="connsiteX18" fmla="*/ 5795186 w 5861642"/>
              <a:gd name="connsiteY18" fmla="*/ 1818360 h 7919265"/>
              <a:gd name="connsiteX19" fmla="*/ 5796218 w 5861642"/>
              <a:gd name="connsiteY19" fmla="*/ 1911947 h 7919265"/>
              <a:gd name="connsiteX20" fmla="*/ 5789969 w 5861642"/>
              <a:gd name="connsiteY20" fmla="*/ 1925528 h 7919265"/>
              <a:gd name="connsiteX21" fmla="*/ 5771499 w 5861642"/>
              <a:gd name="connsiteY21" fmla="*/ 2014848 h 7919265"/>
              <a:gd name="connsiteX22" fmla="*/ 5767709 w 5861642"/>
              <a:gd name="connsiteY22" fmla="*/ 2045563 h 7919265"/>
              <a:gd name="connsiteX23" fmla="*/ 5767187 w 5861642"/>
              <a:gd name="connsiteY23" fmla="*/ 2054308 h 7919265"/>
              <a:gd name="connsiteX24" fmla="*/ 5769380 w 5861642"/>
              <a:gd name="connsiteY24" fmla="*/ 2060299 h 7919265"/>
              <a:gd name="connsiteX25" fmla="*/ 5756593 w 5861642"/>
              <a:gd name="connsiteY25" fmla="*/ 2237821 h 7919265"/>
              <a:gd name="connsiteX26" fmla="*/ 5759252 w 5861642"/>
              <a:gd name="connsiteY26" fmla="*/ 2238936 h 7919265"/>
              <a:gd name="connsiteX27" fmla="*/ 5764525 w 5861642"/>
              <a:gd name="connsiteY27" fmla="*/ 2283776 h 7919265"/>
              <a:gd name="connsiteX28" fmla="*/ 5758382 w 5861642"/>
              <a:gd name="connsiteY28" fmla="*/ 2405877 h 7919265"/>
              <a:gd name="connsiteX29" fmla="*/ 5758248 w 5861642"/>
              <a:gd name="connsiteY29" fmla="*/ 2478121 h 7919265"/>
              <a:gd name="connsiteX30" fmla="*/ 5763756 w 5861642"/>
              <a:gd name="connsiteY30" fmla="*/ 2504290 h 7919265"/>
              <a:gd name="connsiteX31" fmla="*/ 5765133 w 5861642"/>
              <a:gd name="connsiteY31" fmla="*/ 2678688 h 7919265"/>
              <a:gd name="connsiteX32" fmla="*/ 5758308 w 5861642"/>
              <a:gd name="connsiteY32" fmla="*/ 2737891 h 7919265"/>
              <a:gd name="connsiteX33" fmla="*/ 5742249 w 5861642"/>
              <a:gd name="connsiteY33" fmla="*/ 2859981 h 7919265"/>
              <a:gd name="connsiteX34" fmla="*/ 5743281 w 5861642"/>
              <a:gd name="connsiteY34" fmla="*/ 2953568 h 7919265"/>
              <a:gd name="connsiteX35" fmla="*/ 5737032 w 5861642"/>
              <a:gd name="connsiteY35" fmla="*/ 2967149 h 7919265"/>
              <a:gd name="connsiteX36" fmla="*/ 5718561 w 5861642"/>
              <a:gd name="connsiteY36" fmla="*/ 3056469 h 7919265"/>
              <a:gd name="connsiteX37" fmla="*/ 5704157 w 5861642"/>
              <a:gd name="connsiteY37" fmla="*/ 3191664 h 7919265"/>
              <a:gd name="connsiteX38" fmla="*/ 5701519 w 5861642"/>
              <a:gd name="connsiteY38" fmla="*/ 3191820 h 7919265"/>
              <a:gd name="connsiteX39" fmla="*/ 5689148 w 5861642"/>
              <a:gd name="connsiteY39" fmla="*/ 3349428 h 7919265"/>
              <a:gd name="connsiteX40" fmla="*/ 5679997 w 5861642"/>
              <a:gd name="connsiteY40" fmla="*/ 3665756 h 7919265"/>
              <a:gd name="connsiteX41" fmla="*/ 5670612 w 5861642"/>
              <a:gd name="connsiteY41" fmla="*/ 3727201 h 7919265"/>
              <a:gd name="connsiteX42" fmla="*/ 5515806 w 5861642"/>
              <a:gd name="connsiteY42" fmla="*/ 6483795 h 7919265"/>
              <a:gd name="connsiteX43" fmla="*/ 5510305 w 5861642"/>
              <a:gd name="connsiteY43" fmla="*/ 6577332 h 7919265"/>
              <a:gd name="connsiteX44" fmla="*/ 5511780 w 5861642"/>
              <a:gd name="connsiteY44" fmla="*/ 6587223 h 7919265"/>
              <a:gd name="connsiteX45" fmla="*/ 5510197 w 5861642"/>
              <a:gd name="connsiteY45" fmla="*/ 6670719 h 7919265"/>
              <a:gd name="connsiteX46" fmla="*/ 5499832 w 5861642"/>
              <a:gd name="connsiteY46" fmla="*/ 6770108 h 7919265"/>
              <a:gd name="connsiteX47" fmla="*/ 5498316 w 5861642"/>
              <a:gd name="connsiteY47" fmla="*/ 6781200 h 7919265"/>
              <a:gd name="connsiteX48" fmla="*/ 5497062 w 5861642"/>
              <a:gd name="connsiteY48" fmla="*/ 6802542 h 7919265"/>
              <a:gd name="connsiteX49" fmla="*/ 5499947 w 5861642"/>
              <a:gd name="connsiteY49" fmla="*/ 6820932 h 7919265"/>
              <a:gd name="connsiteX50" fmla="*/ 5494409 w 5861642"/>
              <a:gd name="connsiteY50" fmla="*/ 6847760 h 7919265"/>
              <a:gd name="connsiteX51" fmla="*/ 5486503 w 5861642"/>
              <a:gd name="connsiteY51" fmla="*/ 6982763 h 7919265"/>
              <a:gd name="connsiteX52" fmla="*/ 5452061 w 5861642"/>
              <a:gd name="connsiteY52" fmla="*/ 7583356 h 7919265"/>
              <a:gd name="connsiteX53" fmla="*/ 5458843 w 5861642"/>
              <a:gd name="connsiteY53" fmla="*/ 7628844 h 7919265"/>
              <a:gd name="connsiteX54" fmla="*/ 5457259 w 5861642"/>
              <a:gd name="connsiteY54" fmla="*/ 7712341 h 7919265"/>
              <a:gd name="connsiteX55" fmla="*/ 5443236 w 5861642"/>
              <a:gd name="connsiteY55" fmla="*/ 7838503 h 7919265"/>
              <a:gd name="connsiteX56" fmla="*/ 5447010 w 5861642"/>
              <a:gd name="connsiteY56" fmla="*/ 7862553 h 7919265"/>
              <a:gd name="connsiteX57" fmla="*/ 5432854 w 5861642"/>
              <a:gd name="connsiteY57" fmla="*/ 7919237 h 7919265"/>
              <a:gd name="connsiteX58" fmla="*/ 397307 w 5861642"/>
              <a:gd name="connsiteY58" fmla="*/ 7606085 h 7919265"/>
              <a:gd name="connsiteX59" fmla="*/ 0 w 5861642"/>
              <a:gd name="connsiteY59" fmla="*/ 7584901 h 7919265"/>
              <a:gd name="connsiteX0" fmla="*/ 0 w 5861642"/>
              <a:gd name="connsiteY0" fmla="*/ 7584901 h 7919265"/>
              <a:gd name="connsiteX1" fmla="*/ 422572 w 5861642"/>
              <a:gd name="connsiteY1" fmla="*/ 0 h 7919265"/>
              <a:gd name="connsiteX2" fmla="*/ 4284829 w 5861642"/>
              <a:gd name="connsiteY2" fmla="*/ 212657 h 7919265"/>
              <a:gd name="connsiteX3" fmla="*/ 5823654 w 5861642"/>
              <a:gd name="connsiteY3" fmla="*/ 306262 h 7919265"/>
              <a:gd name="connsiteX4" fmla="*/ 5861642 w 5861642"/>
              <a:gd name="connsiteY4" fmla="*/ 317988 h 7919265"/>
              <a:gd name="connsiteX5" fmla="*/ 5856157 w 5861642"/>
              <a:gd name="connsiteY5" fmla="*/ 378751 h 7919265"/>
              <a:gd name="connsiteX6" fmla="*/ 5842343 w 5861642"/>
              <a:gd name="connsiteY6" fmla="*/ 627797 h 7919265"/>
              <a:gd name="connsiteX7" fmla="*/ 5837543 w 5861642"/>
              <a:gd name="connsiteY7" fmla="*/ 720595 h 7919265"/>
              <a:gd name="connsiteX8" fmla="*/ 5820125 w 5861642"/>
              <a:gd name="connsiteY8" fmla="*/ 1012687 h 7919265"/>
              <a:gd name="connsiteX9" fmla="*/ 5822318 w 5861642"/>
              <a:gd name="connsiteY9" fmla="*/ 1018677 h 7919265"/>
              <a:gd name="connsiteX10" fmla="*/ 5809530 w 5861642"/>
              <a:gd name="connsiteY10" fmla="*/ 1196200 h 7919265"/>
              <a:gd name="connsiteX11" fmla="*/ 5812189 w 5861642"/>
              <a:gd name="connsiteY11" fmla="*/ 1197315 h 7919265"/>
              <a:gd name="connsiteX12" fmla="*/ 5817462 w 5861642"/>
              <a:gd name="connsiteY12" fmla="*/ 1242155 h 7919265"/>
              <a:gd name="connsiteX13" fmla="*/ 5811320 w 5861642"/>
              <a:gd name="connsiteY13" fmla="*/ 1364256 h 7919265"/>
              <a:gd name="connsiteX14" fmla="*/ 5811185 w 5861642"/>
              <a:gd name="connsiteY14" fmla="*/ 1436500 h 7919265"/>
              <a:gd name="connsiteX15" fmla="*/ 5816694 w 5861642"/>
              <a:gd name="connsiteY15" fmla="*/ 1462669 h 7919265"/>
              <a:gd name="connsiteX16" fmla="*/ 5818070 w 5861642"/>
              <a:gd name="connsiteY16" fmla="*/ 1637067 h 7919265"/>
              <a:gd name="connsiteX17" fmla="*/ 5811245 w 5861642"/>
              <a:gd name="connsiteY17" fmla="*/ 1696270 h 7919265"/>
              <a:gd name="connsiteX18" fmla="*/ 5795186 w 5861642"/>
              <a:gd name="connsiteY18" fmla="*/ 1818360 h 7919265"/>
              <a:gd name="connsiteX19" fmla="*/ 5796218 w 5861642"/>
              <a:gd name="connsiteY19" fmla="*/ 1911947 h 7919265"/>
              <a:gd name="connsiteX20" fmla="*/ 5789969 w 5861642"/>
              <a:gd name="connsiteY20" fmla="*/ 1925528 h 7919265"/>
              <a:gd name="connsiteX21" fmla="*/ 5771499 w 5861642"/>
              <a:gd name="connsiteY21" fmla="*/ 2014848 h 7919265"/>
              <a:gd name="connsiteX22" fmla="*/ 5767709 w 5861642"/>
              <a:gd name="connsiteY22" fmla="*/ 2045563 h 7919265"/>
              <a:gd name="connsiteX23" fmla="*/ 5767187 w 5861642"/>
              <a:gd name="connsiteY23" fmla="*/ 2054308 h 7919265"/>
              <a:gd name="connsiteX24" fmla="*/ 5769380 w 5861642"/>
              <a:gd name="connsiteY24" fmla="*/ 2060299 h 7919265"/>
              <a:gd name="connsiteX25" fmla="*/ 5756593 w 5861642"/>
              <a:gd name="connsiteY25" fmla="*/ 2237821 h 7919265"/>
              <a:gd name="connsiteX26" fmla="*/ 5759252 w 5861642"/>
              <a:gd name="connsiteY26" fmla="*/ 2238936 h 7919265"/>
              <a:gd name="connsiteX27" fmla="*/ 5764525 w 5861642"/>
              <a:gd name="connsiteY27" fmla="*/ 2283776 h 7919265"/>
              <a:gd name="connsiteX28" fmla="*/ 5758382 w 5861642"/>
              <a:gd name="connsiteY28" fmla="*/ 2405877 h 7919265"/>
              <a:gd name="connsiteX29" fmla="*/ 5758248 w 5861642"/>
              <a:gd name="connsiteY29" fmla="*/ 2478121 h 7919265"/>
              <a:gd name="connsiteX30" fmla="*/ 5763756 w 5861642"/>
              <a:gd name="connsiteY30" fmla="*/ 2504290 h 7919265"/>
              <a:gd name="connsiteX31" fmla="*/ 5765133 w 5861642"/>
              <a:gd name="connsiteY31" fmla="*/ 2678688 h 7919265"/>
              <a:gd name="connsiteX32" fmla="*/ 5758308 w 5861642"/>
              <a:gd name="connsiteY32" fmla="*/ 2737891 h 7919265"/>
              <a:gd name="connsiteX33" fmla="*/ 5742249 w 5861642"/>
              <a:gd name="connsiteY33" fmla="*/ 2859981 h 7919265"/>
              <a:gd name="connsiteX34" fmla="*/ 5743281 w 5861642"/>
              <a:gd name="connsiteY34" fmla="*/ 2953568 h 7919265"/>
              <a:gd name="connsiteX35" fmla="*/ 5737032 w 5861642"/>
              <a:gd name="connsiteY35" fmla="*/ 2967149 h 7919265"/>
              <a:gd name="connsiteX36" fmla="*/ 5718561 w 5861642"/>
              <a:gd name="connsiteY36" fmla="*/ 3056469 h 7919265"/>
              <a:gd name="connsiteX37" fmla="*/ 5704157 w 5861642"/>
              <a:gd name="connsiteY37" fmla="*/ 3191664 h 7919265"/>
              <a:gd name="connsiteX38" fmla="*/ 5701519 w 5861642"/>
              <a:gd name="connsiteY38" fmla="*/ 3191820 h 7919265"/>
              <a:gd name="connsiteX39" fmla="*/ 5689148 w 5861642"/>
              <a:gd name="connsiteY39" fmla="*/ 3349428 h 7919265"/>
              <a:gd name="connsiteX40" fmla="*/ 5670612 w 5861642"/>
              <a:gd name="connsiteY40" fmla="*/ 3727201 h 7919265"/>
              <a:gd name="connsiteX41" fmla="*/ 5515806 w 5861642"/>
              <a:gd name="connsiteY41" fmla="*/ 6483795 h 7919265"/>
              <a:gd name="connsiteX42" fmla="*/ 5510305 w 5861642"/>
              <a:gd name="connsiteY42" fmla="*/ 6577332 h 7919265"/>
              <a:gd name="connsiteX43" fmla="*/ 5511780 w 5861642"/>
              <a:gd name="connsiteY43" fmla="*/ 6587223 h 7919265"/>
              <a:gd name="connsiteX44" fmla="*/ 5510197 w 5861642"/>
              <a:gd name="connsiteY44" fmla="*/ 6670719 h 7919265"/>
              <a:gd name="connsiteX45" fmla="*/ 5499832 w 5861642"/>
              <a:gd name="connsiteY45" fmla="*/ 6770108 h 7919265"/>
              <a:gd name="connsiteX46" fmla="*/ 5498316 w 5861642"/>
              <a:gd name="connsiteY46" fmla="*/ 6781200 h 7919265"/>
              <a:gd name="connsiteX47" fmla="*/ 5497062 w 5861642"/>
              <a:gd name="connsiteY47" fmla="*/ 6802542 h 7919265"/>
              <a:gd name="connsiteX48" fmla="*/ 5499947 w 5861642"/>
              <a:gd name="connsiteY48" fmla="*/ 6820932 h 7919265"/>
              <a:gd name="connsiteX49" fmla="*/ 5494409 w 5861642"/>
              <a:gd name="connsiteY49" fmla="*/ 6847760 h 7919265"/>
              <a:gd name="connsiteX50" fmla="*/ 5486503 w 5861642"/>
              <a:gd name="connsiteY50" fmla="*/ 6982763 h 7919265"/>
              <a:gd name="connsiteX51" fmla="*/ 5452061 w 5861642"/>
              <a:gd name="connsiteY51" fmla="*/ 7583356 h 7919265"/>
              <a:gd name="connsiteX52" fmla="*/ 5458843 w 5861642"/>
              <a:gd name="connsiteY52" fmla="*/ 7628844 h 7919265"/>
              <a:gd name="connsiteX53" fmla="*/ 5457259 w 5861642"/>
              <a:gd name="connsiteY53" fmla="*/ 7712341 h 7919265"/>
              <a:gd name="connsiteX54" fmla="*/ 5443236 w 5861642"/>
              <a:gd name="connsiteY54" fmla="*/ 7838503 h 7919265"/>
              <a:gd name="connsiteX55" fmla="*/ 5447010 w 5861642"/>
              <a:gd name="connsiteY55" fmla="*/ 7862553 h 7919265"/>
              <a:gd name="connsiteX56" fmla="*/ 5432854 w 5861642"/>
              <a:gd name="connsiteY56" fmla="*/ 7919237 h 7919265"/>
              <a:gd name="connsiteX57" fmla="*/ 397307 w 5861642"/>
              <a:gd name="connsiteY57" fmla="*/ 7606085 h 7919265"/>
              <a:gd name="connsiteX58" fmla="*/ 0 w 5861642"/>
              <a:gd name="connsiteY58" fmla="*/ 7584901 h 7919265"/>
              <a:gd name="connsiteX0" fmla="*/ 0 w 5861642"/>
              <a:gd name="connsiteY0" fmla="*/ 7584901 h 7919265"/>
              <a:gd name="connsiteX1" fmla="*/ 422572 w 5861642"/>
              <a:gd name="connsiteY1" fmla="*/ 0 h 7919265"/>
              <a:gd name="connsiteX2" fmla="*/ 4284829 w 5861642"/>
              <a:gd name="connsiteY2" fmla="*/ 212657 h 7919265"/>
              <a:gd name="connsiteX3" fmla="*/ 5823654 w 5861642"/>
              <a:gd name="connsiteY3" fmla="*/ 306262 h 7919265"/>
              <a:gd name="connsiteX4" fmla="*/ 5861642 w 5861642"/>
              <a:gd name="connsiteY4" fmla="*/ 317988 h 7919265"/>
              <a:gd name="connsiteX5" fmla="*/ 5856157 w 5861642"/>
              <a:gd name="connsiteY5" fmla="*/ 378751 h 7919265"/>
              <a:gd name="connsiteX6" fmla="*/ 5842343 w 5861642"/>
              <a:gd name="connsiteY6" fmla="*/ 627797 h 7919265"/>
              <a:gd name="connsiteX7" fmla="*/ 5837543 w 5861642"/>
              <a:gd name="connsiteY7" fmla="*/ 720595 h 7919265"/>
              <a:gd name="connsiteX8" fmla="*/ 5820125 w 5861642"/>
              <a:gd name="connsiteY8" fmla="*/ 1012687 h 7919265"/>
              <a:gd name="connsiteX9" fmla="*/ 5822318 w 5861642"/>
              <a:gd name="connsiteY9" fmla="*/ 1018677 h 7919265"/>
              <a:gd name="connsiteX10" fmla="*/ 5809530 w 5861642"/>
              <a:gd name="connsiteY10" fmla="*/ 1196200 h 7919265"/>
              <a:gd name="connsiteX11" fmla="*/ 5812189 w 5861642"/>
              <a:gd name="connsiteY11" fmla="*/ 1197315 h 7919265"/>
              <a:gd name="connsiteX12" fmla="*/ 5817462 w 5861642"/>
              <a:gd name="connsiteY12" fmla="*/ 1242155 h 7919265"/>
              <a:gd name="connsiteX13" fmla="*/ 5811320 w 5861642"/>
              <a:gd name="connsiteY13" fmla="*/ 1364256 h 7919265"/>
              <a:gd name="connsiteX14" fmla="*/ 5811185 w 5861642"/>
              <a:gd name="connsiteY14" fmla="*/ 1436500 h 7919265"/>
              <a:gd name="connsiteX15" fmla="*/ 5816694 w 5861642"/>
              <a:gd name="connsiteY15" fmla="*/ 1462669 h 7919265"/>
              <a:gd name="connsiteX16" fmla="*/ 5818070 w 5861642"/>
              <a:gd name="connsiteY16" fmla="*/ 1637067 h 7919265"/>
              <a:gd name="connsiteX17" fmla="*/ 5811245 w 5861642"/>
              <a:gd name="connsiteY17" fmla="*/ 1696270 h 7919265"/>
              <a:gd name="connsiteX18" fmla="*/ 5795186 w 5861642"/>
              <a:gd name="connsiteY18" fmla="*/ 1818360 h 7919265"/>
              <a:gd name="connsiteX19" fmla="*/ 5796218 w 5861642"/>
              <a:gd name="connsiteY19" fmla="*/ 1911947 h 7919265"/>
              <a:gd name="connsiteX20" fmla="*/ 5789969 w 5861642"/>
              <a:gd name="connsiteY20" fmla="*/ 1925528 h 7919265"/>
              <a:gd name="connsiteX21" fmla="*/ 5771499 w 5861642"/>
              <a:gd name="connsiteY21" fmla="*/ 2014848 h 7919265"/>
              <a:gd name="connsiteX22" fmla="*/ 5767709 w 5861642"/>
              <a:gd name="connsiteY22" fmla="*/ 2045563 h 7919265"/>
              <a:gd name="connsiteX23" fmla="*/ 5767187 w 5861642"/>
              <a:gd name="connsiteY23" fmla="*/ 2054308 h 7919265"/>
              <a:gd name="connsiteX24" fmla="*/ 5769380 w 5861642"/>
              <a:gd name="connsiteY24" fmla="*/ 2060299 h 7919265"/>
              <a:gd name="connsiteX25" fmla="*/ 5756593 w 5861642"/>
              <a:gd name="connsiteY25" fmla="*/ 2237821 h 7919265"/>
              <a:gd name="connsiteX26" fmla="*/ 5759252 w 5861642"/>
              <a:gd name="connsiteY26" fmla="*/ 2238936 h 7919265"/>
              <a:gd name="connsiteX27" fmla="*/ 5764525 w 5861642"/>
              <a:gd name="connsiteY27" fmla="*/ 2283776 h 7919265"/>
              <a:gd name="connsiteX28" fmla="*/ 5758382 w 5861642"/>
              <a:gd name="connsiteY28" fmla="*/ 2405877 h 7919265"/>
              <a:gd name="connsiteX29" fmla="*/ 5758248 w 5861642"/>
              <a:gd name="connsiteY29" fmla="*/ 2478121 h 7919265"/>
              <a:gd name="connsiteX30" fmla="*/ 5763756 w 5861642"/>
              <a:gd name="connsiteY30" fmla="*/ 2504290 h 7919265"/>
              <a:gd name="connsiteX31" fmla="*/ 5765133 w 5861642"/>
              <a:gd name="connsiteY31" fmla="*/ 2678688 h 7919265"/>
              <a:gd name="connsiteX32" fmla="*/ 5758308 w 5861642"/>
              <a:gd name="connsiteY32" fmla="*/ 2737891 h 7919265"/>
              <a:gd name="connsiteX33" fmla="*/ 5742249 w 5861642"/>
              <a:gd name="connsiteY33" fmla="*/ 2859981 h 7919265"/>
              <a:gd name="connsiteX34" fmla="*/ 5743281 w 5861642"/>
              <a:gd name="connsiteY34" fmla="*/ 2953568 h 7919265"/>
              <a:gd name="connsiteX35" fmla="*/ 5737032 w 5861642"/>
              <a:gd name="connsiteY35" fmla="*/ 2967149 h 7919265"/>
              <a:gd name="connsiteX36" fmla="*/ 5718561 w 5861642"/>
              <a:gd name="connsiteY36" fmla="*/ 3056469 h 7919265"/>
              <a:gd name="connsiteX37" fmla="*/ 5704157 w 5861642"/>
              <a:gd name="connsiteY37" fmla="*/ 3191664 h 7919265"/>
              <a:gd name="connsiteX38" fmla="*/ 5701519 w 5861642"/>
              <a:gd name="connsiteY38" fmla="*/ 3191820 h 7919265"/>
              <a:gd name="connsiteX39" fmla="*/ 5689148 w 5861642"/>
              <a:gd name="connsiteY39" fmla="*/ 3349428 h 7919265"/>
              <a:gd name="connsiteX40" fmla="*/ 5515806 w 5861642"/>
              <a:gd name="connsiteY40" fmla="*/ 6483795 h 7919265"/>
              <a:gd name="connsiteX41" fmla="*/ 5510305 w 5861642"/>
              <a:gd name="connsiteY41" fmla="*/ 6577332 h 7919265"/>
              <a:gd name="connsiteX42" fmla="*/ 5511780 w 5861642"/>
              <a:gd name="connsiteY42" fmla="*/ 6587223 h 7919265"/>
              <a:gd name="connsiteX43" fmla="*/ 5510197 w 5861642"/>
              <a:gd name="connsiteY43" fmla="*/ 6670719 h 7919265"/>
              <a:gd name="connsiteX44" fmla="*/ 5499832 w 5861642"/>
              <a:gd name="connsiteY44" fmla="*/ 6770108 h 7919265"/>
              <a:gd name="connsiteX45" fmla="*/ 5498316 w 5861642"/>
              <a:gd name="connsiteY45" fmla="*/ 6781200 h 7919265"/>
              <a:gd name="connsiteX46" fmla="*/ 5497062 w 5861642"/>
              <a:gd name="connsiteY46" fmla="*/ 6802542 h 7919265"/>
              <a:gd name="connsiteX47" fmla="*/ 5499947 w 5861642"/>
              <a:gd name="connsiteY47" fmla="*/ 6820932 h 7919265"/>
              <a:gd name="connsiteX48" fmla="*/ 5494409 w 5861642"/>
              <a:gd name="connsiteY48" fmla="*/ 6847760 h 7919265"/>
              <a:gd name="connsiteX49" fmla="*/ 5486503 w 5861642"/>
              <a:gd name="connsiteY49" fmla="*/ 6982763 h 7919265"/>
              <a:gd name="connsiteX50" fmla="*/ 5452061 w 5861642"/>
              <a:gd name="connsiteY50" fmla="*/ 7583356 h 7919265"/>
              <a:gd name="connsiteX51" fmla="*/ 5458843 w 5861642"/>
              <a:gd name="connsiteY51" fmla="*/ 7628844 h 7919265"/>
              <a:gd name="connsiteX52" fmla="*/ 5457259 w 5861642"/>
              <a:gd name="connsiteY52" fmla="*/ 7712341 h 7919265"/>
              <a:gd name="connsiteX53" fmla="*/ 5443236 w 5861642"/>
              <a:gd name="connsiteY53" fmla="*/ 7838503 h 7919265"/>
              <a:gd name="connsiteX54" fmla="*/ 5447010 w 5861642"/>
              <a:gd name="connsiteY54" fmla="*/ 7862553 h 7919265"/>
              <a:gd name="connsiteX55" fmla="*/ 5432854 w 5861642"/>
              <a:gd name="connsiteY55" fmla="*/ 7919237 h 7919265"/>
              <a:gd name="connsiteX56" fmla="*/ 397307 w 5861642"/>
              <a:gd name="connsiteY56" fmla="*/ 7606085 h 7919265"/>
              <a:gd name="connsiteX57" fmla="*/ 0 w 5861642"/>
              <a:gd name="connsiteY57" fmla="*/ 7584901 h 7919265"/>
              <a:gd name="connsiteX0" fmla="*/ 0 w 5861642"/>
              <a:gd name="connsiteY0" fmla="*/ 7584901 h 7919265"/>
              <a:gd name="connsiteX1" fmla="*/ 422572 w 5861642"/>
              <a:gd name="connsiteY1" fmla="*/ 0 h 7919265"/>
              <a:gd name="connsiteX2" fmla="*/ 4284829 w 5861642"/>
              <a:gd name="connsiteY2" fmla="*/ 212657 h 7919265"/>
              <a:gd name="connsiteX3" fmla="*/ 5823654 w 5861642"/>
              <a:gd name="connsiteY3" fmla="*/ 306262 h 7919265"/>
              <a:gd name="connsiteX4" fmla="*/ 5861642 w 5861642"/>
              <a:gd name="connsiteY4" fmla="*/ 317988 h 7919265"/>
              <a:gd name="connsiteX5" fmla="*/ 5856157 w 5861642"/>
              <a:gd name="connsiteY5" fmla="*/ 378751 h 7919265"/>
              <a:gd name="connsiteX6" fmla="*/ 5842343 w 5861642"/>
              <a:gd name="connsiteY6" fmla="*/ 627797 h 7919265"/>
              <a:gd name="connsiteX7" fmla="*/ 5837543 w 5861642"/>
              <a:gd name="connsiteY7" fmla="*/ 720595 h 7919265"/>
              <a:gd name="connsiteX8" fmla="*/ 5820125 w 5861642"/>
              <a:gd name="connsiteY8" fmla="*/ 1012687 h 7919265"/>
              <a:gd name="connsiteX9" fmla="*/ 5822318 w 5861642"/>
              <a:gd name="connsiteY9" fmla="*/ 1018677 h 7919265"/>
              <a:gd name="connsiteX10" fmla="*/ 5809530 w 5861642"/>
              <a:gd name="connsiteY10" fmla="*/ 1196200 h 7919265"/>
              <a:gd name="connsiteX11" fmla="*/ 5812189 w 5861642"/>
              <a:gd name="connsiteY11" fmla="*/ 1197315 h 7919265"/>
              <a:gd name="connsiteX12" fmla="*/ 5817462 w 5861642"/>
              <a:gd name="connsiteY12" fmla="*/ 1242155 h 7919265"/>
              <a:gd name="connsiteX13" fmla="*/ 5811320 w 5861642"/>
              <a:gd name="connsiteY13" fmla="*/ 1364256 h 7919265"/>
              <a:gd name="connsiteX14" fmla="*/ 5811185 w 5861642"/>
              <a:gd name="connsiteY14" fmla="*/ 1436500 h 7919265"/>
              <a:gd name="connsiteX15" fmla="*/ 5816694 w 5861642"/>
              <a:gd name="connsiteY15" fmla="*/ 1462669 h 7919265"/>
              <a:gd name="connsiteX16" fmla="*/ 5818070 w 5861642"/>
              <a:gd name="connsiteY16" fmla="*/ 1637067 h 7919265"/>
              <a:gd name="connsiteX17" fmla="*/ 5811245 w 5861642"/>
              <a:gd name="connsiteY17" fmla="*/ 1696270 h 7919265"/>
              <a:gd name="connsiteX18" fmla="*/ 5795186 w 5861642"/>
              <a:gd name="connsiteY18" fmla="*/ 1818360 h 7919265"/>
              <a:gd name="connsiteX19" fmla="*/ 5796218 w 5861642"/>
              <a:gd name="connsiteY19" fmla="*/ 1911947 h 7919265"/>
              <a:gd name="connsiteX20" fmla="*/ 5789969 w 5861642"/>
              <a:gd name="connsiteY20" fmla="*/ 1925528 h 7919265"/>
              <a:gd name="connsiteX21" fmla="*/ 5771499 w 5861642"/>
              <a:gd name="connsiteY21" fmla="*/ 2014848 h 7919265"/>
              <a:gd name="connsiteX22" fmla="*/ 5767709 w 5861642"/>
              <a:gd name="connsiteY22" fmla="*/ 2045563 h 7919265"/>
              <a:gd name="connsiteX23" fmla="*/ 5767187 w 5861642"/>
              <a:gd name="connsiteY23" fmla="*/ 2054308 h 7919265"/>
              <a:gd name="connsiteX24" fmla="*/ 5769380 w 5861642"/>
              <a:gd name="connsiteY24" fmla="*/ 2060299 h 7919265"/>
              <a:gd name="connsiteX25" fmla="*/ 5756593 w 5861642"/>
              <a:gd name="connsiteY25" fmla="*/ 2237821 h 7919265"/>
              <a:gd name="connsiteX26" fmla="*/ 5759252 w 5861642"/>
              <a:gd name="connsiteY26" fmla="*/ 2238936 h 7919265"/>
              <a:gd name="connsiteX27" fmla="*/ 5764525 w 5861642"/>
              <a:gd name="connsiteY27" fmla="*/ 2283776 h 7919265"/>
              <a:gd name="connsiteX28" fmla="*/ 5758382 w 5861642"/>
              <a:gd name="connsiteY28" fmla="*/ 2405877 h 7919265"/>
              <a:gd name="connsiteX29" fmla="*/ 5758248 w 5861642"/>
              <a:gd name="connsiteY29" fmla="*/ 2478121 h 7919265"/>
              <a:gd name="connsiteX30" fmla="*/ 5763756 w 5861642"/>
              <a:gd name="connsiteY30" fmla="*/ 2504290 h 7919265"/>
              <a:gd name="connsiteX31" fmla="*/ 5765133 w 5861642"/>
              <a:gd name="connsiteY31" fmla="*/ 2678688 h 7919265"/>
              <a:gd name="connsiteX32" fmla="*/ 5758308 w 5861642"/>
              <a:gd name="connsiteY32" fmla="*/ 2737891 h 7919265"/>
              <a:gd name="connsiteX33" fmla="*/ 5742249 w 5861642"/>
              <a:gd name="connsiteY33" fmla="*/ 2859981 h 7919265"/>
              <a:gd name="connsiteX34" fmla="*/ 5743281 w 5861642"/>
              <a:gd name="connsiteY34" fmla="*/ 2953568 h 7919265"/>
              <a:gd name="connsiteX35" fmla="*/ 5737032 w 5861642"/>
              <a:gd name="connsiteY35" fmla="*/ 2967149 h 7919265"/>
              <a:gd name="connsiteX36" fmla="*/ 5718561 w 5861642"/>
              <a:gd name="connsiteY36" fmla="*/ 3056469 h 7919265"/>
              <a:gd name="connsiteX37" fmla="*/ 5704157 w 5861642"/>
              <a:gd name="connsiteY37" fmla="*/ 3191664 h 7919265"/>
              <a:gd name="connsiteX38" fmla="*/ 5701519 w 5861642"/>
              <a:gd name="connsiteY38" fmla="*/ 3191820 h 7919265"/>
              <a:gd name="connsiteX39" fmla="*/ 5515806 w 5861642"/>
              <a:gd name="connsiteY39" fmla="*/ 6483795 h 7919265"/>
              <a:gd name="connsiteX40" fmla="*/ 5510305 w 5861642"/>
              <a:gd name="connsiteY40" fmla="*/ 6577332 h 7919265"/>
              <a:gd name="connsiteX41" fmla="*/ 5511780 w 5861642"/>
              <a:gd name="connsiteY41" fmla="*/ 6587223 h 7919265"/>
              <a:gd name="connsiteX42" fmla="*/ 5510197 w 5861642"/>
              <a:gd name="connsiteY42" fmla="*/ 6670719 h 7919265"/>
              <a:gd name="connsiteX43" fmla="*/ 5499832 w 5861642"/>
              <a:gd name="connsiteY43" fmla="*/ 6770108 h 7919265"/>
              <a:gd name="connsiteX44" fmla="*/ 5498316 w 5861642"/>
              <a:gd name="connsiteY44" fmla="*/ 6781200 h 7919265"/>
              <a:gd name="connsiteX45" fmla="*/ 5497062 w 5861642"/>
              <a:gd name="connsiteY45" fmla="*/ 6802542 h 7919265"/>
              <a:gd name="connsiteX46" fmla="*/ 5499947 w 5861642"/>
              <a:gd name="connsiteY46" fmla="*/ 6820932 h 7919265"/>
              <a:gd name="connsiteX47" fmla="*/ 5494409 w 5861642"/>
              <a:gd name="connsiteY47" fmla="*/ 6847760 h 7919265"/>
              <a:gd name="connsiteX48" fmla="*/ 5486503 w 5861642"/>
              <a:gd name="connsiteY48" fmla="*/ 6982763 h 7919265"/>
              <a:gd name="connsiteX49" fmla="*/ 5452061 w 5861642"/>
              <a:gd name="connsiteY49" fmla="*/ 7583356 h 7919265"/>
              <a:gd name="connsiteX50" fmla="*/ 5458843 w 5861642"/>
              <a:gd name="connsiteY50" fmla="*/ 7628844 h 7919265"/>
              <a:gd name="connsiteX51" fmla="*/ 5457259 w 5861642"/>
              <a:gd name="connsiteY51" fmla="*/ 7712341 h 7919265"/>
              <a:gd name="connsiteX52" fmla="*/ 5443236 w 5861642"/>
              <a:gd name="connsiteY52" fmla="*/ 7838503 h 7919265"/>
              <a:gd name="connsiteX53" fmla="*/ 5447010 w 5861642"/>
              <a:gd name="connsiteY53" fmla="*/ 7862553 h 7919265"/>
              <a:gd name="connsiteX54" fmla="*/ 5432854 w 5861642"/>
              <a:gd name="connsiteY54" fmla="*/ 7919237 h 7919265"/>
              <a:gd name="connsiteX55" fmla="*/ 397307 w 5861642"/>
              <a:gd name="connsiteY55" fmla="*/ 7606085 h 7919265"/>
              <a:gd name="connsiteX56" fmla="*/ 0 w 5861642"/>
              <a:gd name="connsiteY56" fmla="*/ 7584901 h 7919265"/>
              <a:gd name="connsiteX0" fmla="*/ 0 w 5861642"/>
              <a:gd name="connsiteY0" fmla="*/ 7584901 h 7919265"/>
              <a:gd name="connsiteX1" fmla="*/ 422572 w 5861642"/>
              <a:gd name="connsiteY1" fmla="*/ 0 h 7919265"/>
              <a:gd name="connsiteX2" fmla="*/ 4284829 w 5861642"/>
              <a:gd name="connsiteY2" fmla="*/ 212657 h 7919265"/>
              <a:gd name="connsiteX3" fmla="*/ 5823654 w 5861642"/>
              <a:gd name="connsiteY3" fmla="*/ 306262 h 7919265"/>
              <a:gd name="connsiteX4" fmla="*/ 5861642 w 5861642"/>
              <a:gd name="connsiteY4" fmla="*/ 317988 h 7919265"/>
              <a:gd name="connsiteX5" fmla="*/ 5856157 w 5861642"/>
              <a:gd name="connsiteY5" fmla="*/ 378751 h 7919265"/>
              <a:gd name="connsiteX6" fmla="*/ 5842343 w 5861642"/>
              <a:gd name="connsiteY6" fmla="*/ 627797 h 7919265"/>
              <a:gd name="connsiteX7" fmla="*/ 5837543 w 5861642"/>
              <a:gd name="connsiteY7" fmla="*/ 720595 h 7919265"/>
              <a:gd name="connsiteX8" fmla="*/ 5820125 w 5861642"/>
              <a:gd name="connsiteY8" fmla="*/ 1012687 h 7919265"/>
              <a:gd name="connsiteX9" fmla="*/ 5822318 w 5861642"/>
              <a:gd name="connsiteY9" fmla="*/ 1018677 h 7919265"/>
              <a:gd name="connsiteX10" fmla="*/ 5809530 w 5861642"/>
              <a:gd name="connsiteY10" fmla="*/ 1196200 h 7919265"/>
              <a:gd name="connsiteX11" fmla="*/ 5812189 w 5861642"/>
              <a:gd name="connsiteY11" fmla="*/ 1197315 h 7919265"/>
              <a:gd name="connsiteX12" fmla="*/ 5817462 w 5861642"/>
              <a:gd name="connsiteY12" fmla="*/ 1242155 h 7919265"/>
              <a:gd name="connsiteX13" fmla="*/ 5811320 w 5861642"/>
              <a:gd name="connsiteY13" fmla="*/ 1364256 h 7919265"/>
              <a:gd name="connsiteX14" fmla="*/ 5811185 w 5861642"/>
              <a:gd name="connsiteY14" fmla="*/ 1436500 h 7919265"/>
              <a:gd name="connsiteX15" fmla="*/ 5816694 w 5861642"/>
              <a:gd name="connsiteY15" fmla="*/ 1462669 h 7919265"/>
              <a:gd name="connsiteX16" fmla="*/ 5818070 w 5861642"/>
              <a:gd name="connsiteY16" fmla="*/ 1637067 h 7919265"/>
              <a:gd name="connsiteX17" fmla="*/ 5811245 w 5861642"/>
              <a:gd name="connsiteY17" fmla="*/ 1696270 h 7919265"/>
              <a:gd name="connsiteX18" fmla="*/ 5795186 w 5861642"/>
              <a:gd name="connsiteY18" fmla="*/ 1818360 h 7919265"/>
              <a:gd name="connsiteX19" fmla="*/ 5796218 w 5861642"/>
              <a:gd name="connsiteY19" fmla="*/ 1911947 h 7919265"/>
              <a:gd name="connsiteX20" fmla="*/ 5789969 w 5861642"/>
              <a:gd name="connsiteY20" fmla="*/ 1925528 h 7919265"/>
              <a:gd name="connsiteX21" fmla="*/ 5771499 w 5861642"/>
              <a:gd name="connsiteY21" fmla="*/ 2014848 h 7919265"/>
              <a:gd name="connsiteX22" fmla="*/ 5767709 w 5861642"/>
              <a:gd name="connsiteY22" fmla="*/ 2045563 h 7919265"/>
              <a:gd name="connsiteX23" fmla="*/ 5767187 w 5861642"/>
              <a:gd name="connsiteY23" fmla="*/ 2054308 h 7919265"/>
              <a:gd name="connsiteX24" fmla="*/ 5769380 w 5861642"/>
              <a:gd name="connsiteY24" fmla="*/ 2060299 h 7919265"/>
              <a:gd name="connsiteX25" fmla="*/ 5756593 w 5861642"/>
              <a:gd name="connsiteY25" fmla="*/ 2237821 h 7919265"/>
              <a:gd name="connsiteX26" fmla="*/ 5759252 w 5861642"/>
              <a:gd name="connsiteY26" fmla="*/ 2238936 h 7919265"/>
              <a:gd name="connsiteX27" fmla="*/ 5764525 w 5861642"/>
              <a:gd name="connsiteY27" fmla="*/ 2283776 h 7919265"/>
              <a:gd name="connsiteX28" fmla="*/ 5758382 w 5861642"/>
              <a:gd name="connsiteY28" fmla="*/ 2405877 h 7919265"/>
              <a:gd name="connsiteX29" fmla="*/ 5758248 w 5861642"/>
              <a:gd name="connsiteY29" fmla="*/ 2478121 h 7919265"/>
              <a:gd name="connsiteX30" fmla="*/ 5763756 w 5861642"/>
              <a:gd name="connsiteY30" fmla="*/ 2504290 h 7919265"/>
              <a:gd name="connsiteX31" fmla="*/ 5765133 w 5861642"/>
              <a:gd name="connsiteY31" fmla="*/ 2678688 h 7919265"/>
              <a:gd name="connsiteX32" fmla="*/ 5758308 w 5861642"/>
              <a:gd name="connsiteY32" fmla="*/ 2737891 h 7919265"/>
              <a:gd name="connsiteX33" fmla="*/ 5742249 w 5861642"/>
              <a:gd name="connsiteY33" fmla="*/ 2859981 h 7919265"/>
              <a:gd name="connsiteX34" fmla="*/ 5743281 w 5861642"/>
              <a:gd name="connsiteY34" fmla="*/ 2953568 h 7919265"/>
              <a:gd name="connsiteX35" fmla="*/ 5737032 w 5861642"/>
              <a:gd name="connsiteY35" fmla="*/ 2967149 h 7919265"/>
              <a:gd name="connsiteX36" fmla="*/ 5718561 w 5861642"/>
              <a:gd name="connsiteY36" fmla="*/ 3056469 h 7919265"/>
              <a:gd name="connsiteX37" fmla="*/ 5704157 w 5861642"/>
              <a:gd name="connsiteY37" fmla="*/ 3191664 h 7919265"/>
              <a:gd name="connsiteX38" fmla="*/ 5515806 w 5861642"/>
              <a:gd name="connsiteY38" fmla="*/ 6483795 h 7919265"/>
              <a:gd name="connsiteX39" fmla="*/ 5510305 w 5861642"/>
              <a:gd name="connsiteY39" fmla="*/ 6577332 h 7919265"/>
              <a:gd name="connsiteX40" fmla="*/ 5511780 w 5861642"/>
              <a:gd name="connsiteY40" fmla="*/ 6587223 h 7919265"/>
              <a:gd name="connsiteX41" fmla="*/ 5510197 w 5861642"/>
              <a:gd name="connsiteY41" fmla="*/ 6670719 h 7919265"/>
              <a:gd name="connsiteX42" fmla="*/ 5499832 w 5861642"/>
              <a:gd name="connsiteY42" fmla="*/ 6770108 h 7919265"/>
              <a:gd name="connsiteX43" fmla="*/ 5498316 w 5861642"/>
              <a:gd name="connsiteY43" fmla="*/ 6781200 h 7919265"/>
              <a:gd name="connsiteX44" fmla="*/ 5497062 w 5861642"/>
              <a:gd name="connsiteY44" fmla="*/ 6802542 h 7919265"/>
              <a:gd name="connsiteX45" fmla="*/ 5499947 w 5861642"/>
              <a:gd name="connsiteY45" fmla="*/ 6820932 h 7919265"/>
              <a:gd name="connsiteX46" fmla="*/ 5494409 w 5861642"/>
              <a:gd name="connsiteY46" fmla="*/ 6847760 h 7919265"/>
              <a:gd name="connsiteX47" fmla="*/ 5486503 w 5861642"/>
              <a:gd name="connsiteY47" fmla="*/ 6982763 h 7919265"/>
              <a:gd name="connsiteX48" fmla="*/ 5452061 w 5861642"/>
              <a:gd name="connsiteY48" fmla="*/ 7583356 h 7919265"/>
              <a:gd name="connsiteX49" fmla="*/ 5458843 w 5861642"/>
              <a:gd name="connsiteY49" fmla="*/ 7628844 h 7919265"/>
              <a:gd name="connsiteX50" fmla="*/ 5457259 w 5861642"/>
              <a:gd name="connsiteY50" fmla="*/ 7712341 h 7919265"/>
              <a:gd name="connsiteX51" fmla="*/ 5443236 w 5861642"/>
              <a:gd name="connsiteY51" fmla="*/ 7838503 h 7919265"/>
              <a:gd name="connsiteX52" fmla="*/ 5447010 w 5861642"/>
              <a:gd name="connsiteY52" fmla="*/ 7862553 h 7919265"/>
              <a:gd name="connsiteX53" fmla="*/ 5432854 w 5861642"/>
              <a:gd name="connsiteY53" fmla="*/ 7919237 h 7919265"/>
              <a:gd name="connsiteX54" fmla="*/ 397307 w 5861642"/>
              <a:gd name="connsiteY54" fmla="*/ 7606085 h 7919265"/>
              <a:gd name="connsiteX55" fmla="*/ 0 w 5861642"/>
              <a:gd name="connsiteY55" fmla="*/ 7584901 h 7919265"/>
              <a:gd name="connsiteX0" fmla="*/ 0 w 5861642"/>
              <a:gd name="connsiteY0" fmla="*/ 7584901 h 7919265"/>
              <a:gd name="connsiteX1" fmla="*/ 422572 w 5861642"/>
              <a:gd name="connsiteY1" fmla="*/ 0 h 7919265"/>
              <a:gd name="connsiteX2" fmla="*/ 4284829 w 5861642"/>
              <a:gd name="connsiteY2" fmla="*/ 212657 h 7919265"/>
              <a:gd name="connsiteX3" fmla="*/ 5823654 w 5861642"/>
              <a:gd name="connsiteY3" fmla="*/ 306262 h 7919265"/>
              <a:gd name="connsiteX4" fmla="*/ 5861642 w 5861642"/>
              <a:gd name="connsiteY4" fmla="*/ 317988 h 7919265"/>
              <a:gd name="connsiteX5" fmla="*/ 5856157 w 5861642"/>
              <a:gd name="connsiteY5" fmla="*/ 378751 h 7919265"/>
              <a:gd name="connsiteX6" fmla="*/ 5842343 w 5861642"/>
              <a:gd name="connsiteY6" fmla="*/ 627797 h 7919265"/>
              <a:gd name="connsiteX7" fmla="*/ 5837543 w 5861642"/>
              <a:gd name="connsiteY7" fmla="*/ 720595 h 7919265"/>
              <a:gd name="connsiteX8" fmla="*/ 5820125 w 5861642"/>
              <a:gd name="connsiteY8" fmla="*/ 1012687 h 7919265"/>
              <a:gd name="connsiteX9" fmla="*/ 5822318 w 5861642"/>
              <a:gd name="connsiteY9" fmla="*/ 1018677 h 7919265"/>
              <a:gd name="connsiteX10" fmla="*/ 5809530 w 5861642"/>
              <a:gd name="connsiteY10" fmla="*/ 1196200 h 7919265"/>
              <a:gd name="connsiteX11" fmla="*/ 5812189 w 5861642"/>
              <a:gd name="connsiteY11" fmla="*/ 1197315 h 7919265"/>
              <a:gd name="connsiteX12" fmla="*/ 5817462 w 5861642"/>
              <a:gd name="connsiteY12" fmla="*/ 1242155 h 7919265"/>
              <a:gd name="connsiteX13" fmla="*/ 5811320 w 5861642"/>
              <a:gd name="connsiteY13" fmla="*/ 1364256 h 7919265"/>
              <a:gd name="connsiteX14" fmla="*/ 5811185 w 5861642"/>
              <a:gd name="connsiteY14" fmla="*/ 1436500 h 7919265"/>
              <a:gd name="connsiteX15" fmla="*/ 5816694 w 5861642"/>
              <a:gd name="connsiteY15" fmla="*/ 1462669 h 7919265"/>
              <a:gd name="connsiteX16" fmla="*/ 5818070 w 5861642"/>
              <a:gd name="connsiteY16" fmla="*/ 1637067 h 7919265"/>
              <a:gd name="connsiteX17" fmla="*/ 5811245 w 5861642"/>
              <a:gd name="connsiteY17" fmla="*/ 1696270 h 7919265"/>
              <a:gd name="connsiteX18" fmla="*/ 5795186 w 5861642"/>
              <a:gd name="connsiteY18" fmla="*/ 1818360 h 7919265"/>
              <a:gd name="connsiteX19" fmla="*/ 5796218 w 5861642"/>
              <a:gd name="connsiteY19" fmla="*/ 1911947 h 7919265"/>
              <a:gd name="connsiteX20" fmla="*/ 5789969 w 5861642"/>
              <a:gd name="connsiteY20" fmla="*/ 1925528 h 7919265"/>
              <a:gd name="connsiteX21" fmla="*/ 5771499 w 5861642"/>
              <a:gd name="connsiteY21" fmla="*/ 2014848 h 7919265"/>
              <a:gd name="connsiteX22" fmla="*/ 5767709 w 5861642"/>
              <a:gd name="connsiteY22" fmla="*/ 2045563 h 7919265"/>
              <a:gd name="connsiteX23" fmla="*/ 5767187 w 5861642"/>
              <a:gd name="connsiteY23" fmla="*/ 2054308 h 7919265"/>
              <a:gd name="connsiteX24" fmla="*/ 5769380 w 5861642"/>
              <a:gd name="connsiteY24" fmla="*/ 2060299 h 7919265"/>
              <a:gd name="connsiteX25" fmla="*/ 5756593 w 5861642"/>
              <a:gd name="connsiteY25" fmla="*/ 2237821 h 7919265"/>
              <a:gd name="connsiteX26" fmla="*/ 5759252 w 5861642"/>
              <a:gd name="connsiteY26" fmla="*/ 2238936 h 7919265"/>
              <a:gd name="connsiteX27" fmla="*/ 5764525 w 5861642"/>
              <a:gd name="connsiteY27" fmla="*/ 2283776 h 7919265"/>
              <a:gd name="connsiteX28" fmla="*/ 5758382 w 5861642"/>
              <a:gd name="connsiteY28" fmla="*/ 2405877 h 7919265"/>
              <a:gd name="connsiteX29" fmla="*/ 5758248 w 5861642"/>
              <a:gd name="connsiteY29" fmla="*/ 2478121 h 7919265"/>
              <a:gd name="connsiteX30" fmla="*/ 5763756 w 5861642"/>
              <a:gd name="connsiteY30" fmla="*/ 2504290 h 7919265"/>
              <a:gd name="connsiteX31" fmla="*/ 5765133 w 5861642"/>
              <a:gd name="connsiteY31" fmla="*/ 2678688 h 7919265"/>
              <a:gd name="connsiteX32" fmla="*/ 5758308 w 5861642"/>
              <a:gd name="connsiteY32" fmla="*/ 2737891 h 7919265"/>
              <a:gd name="connsiteX33" fmla="*/ 5742249 w 5861642"/>
              <a:gd name="connsiteY33" fmla="*/ 2859981 h 7919265"/>
              <a:gd name="connsiteX34" fmla="*/ 5743281 w 5861642"/>
              <a:gd name="connsiteY34" fmla="*/ 2953568 h 7919265"/>
              <a:gd name="connsiteX35" fmla="*/ 5737032 w 5861642"/>
              <a:gd name="connsiteY35" fmla="*/ 2967149 h 7919265"/>
              <a:gd name="connsiteX36" fmla="*/ 5704157 w 5861642"/>
              <a:gd name="connsiteY36" fmla="*/ 3191664 h 7919265"/>
              <a:gd name="connsiteX37" fmla="*/ 5515806 w 5861642"/>
              <a:gd name="connsiteY37" fmla="*/ 6483795 h 7919265"/>
              <a:gd name="connsiteX38" fmla="*/ 5510305 w 5861642"/>
              <a:gd name="connsiteY38" fmla="*/ 6577332 h 7919265"/>
              <a:gd name="connsiteX39" fmla="*/ 5511780 w 5861642"/>
              <a:gd name="connsiteY39" fmla="*/ 6587223 h 7919265"/>
              <a:gd name="connsiteX40" fmla="*/ 5510197 w 5861642"/>
              <a:gd name="connsiteY40" fmla="*/ 6670719 h 7919265"/>
              <a:gd name="connsiteX41" fmla="*/ 5499832 w 5861642"/>
              <a:gd name="connsiteY41" fmla="*/ 6770108 h 7919265"/>
              <a:gd name="connsiteX42" fmla="*/ 5498316 w 5861642"/>
              <a:gd name="connsiteY42" fmla="*/ 6781200 h 7919265"/>
              <a:gd name="connsiteX43" fmla="*/ 5497062 w 5861642"/>
              <a:gd name="connsiteY43" fmla="*/ 6802542 h 7919265"/>
              <a:gd name="connsiteX44" fmla="*/ 5499947 w 5861642"/>
              <a:gd name="connsiteY44" fmla="*/ 6820932 h 7919265"/>
              <a:gd name="connsiteX45" fmla="*/ 5494409 w 5861642"/>
              <a:gd name="connsiteY45" fmla="*/ 6847760 h 7919265"/>
              <a:gd name="connsiteX46" fmla="*/ 5486503 w 5861642"/>
              <a:gd name="connsiteY46" fmla="*/ 6982763 h 7919265"/>
              <a:gd name="connsiteX47" fmla="*/ 5452061 w 5861642"/>
              <a:gd name="connsiteY47" fmla="*/ 7583356 h 7919265"/>
              <a:gd name="connsiteX48" fmla="*/ 5458843 w 5861642"/>
              <a:gd name="connsiteY48" fmla="*/ 7628844 h 7919265"/>
              <a:gd name="connsiteX49" fmla="*/ 5457259 w 5861642"/>
              <a:gd name="connsiteY49" fmla="*/ 7712341 h 7919265"/>
              <a:gd name="connsiteX50" fmla="*/ 5443236 w 5861642"/>
              <a:gd name="connsiteY50" fmla="*/ 7838503 h 7919265"/>
              <a:gd name="connsiteX51" fmla="*/ 5447010 w 5861642"/>
              <a:gd name="connsiteY51" fmla="*/ 7862553 h 7919265"/>
              <a:gd name="connsiteX52" fmla="*/ 5432854 w 5861642"/>
              <a:gd name="connsiteY52" fmla="*/ 7919237 h 7919265"/>
              <a:gd name="connsiteX53" fmla="*/ 397307 w 5861642"/>
              <a:gd name="connsiteY53" fmla="*/ 7606085 h 7919265"/>
              <a:gd name="connsiteX54" fmla="*/ 0 w 5861642"/>
              <a:gd name="connsiteY54" fmla="*/ 7584901 h 7919265"/>
              <a:gd name="connsiteX0" fmla="*/ 0 w 5861642"/>
              <a:gd name="connsiteY0" fmla="*/ 7584901 h 7919265"/>
              <a:gd name="connsiteX1" fmla="*/ 422572 w 5861642"/>
              <a:gd name="connsiteY1" fmla="*/ 0 h 7919265"/>
              <a:gd name="connsiteX2" fmla="*/ 4284829 w 5861642"/>
              <a:gd name="connsiteY2" fmla="*/ 212657 h 7919265"/>
              <a:gd name="connsiteX3" fmla="*/ 5823654 w 5861642"/>
              <a:gd name="connsiteY3" fmla="*/ 306262 h 7919265"/>
              <a:gd name="connsiteX4" fmla="*/ 5861642 w 5861642"/>
              <a:gd name="connsiteY4" fmla="*/ 317988 h 7919265"/>
              <a:gd name="connsiteX5" fmla="*/ 5856157 w 5861642"/>
              <a:gd name="connsiteY5" fmla="*/ 378751 h 7919265"/>
              <a:gd name="connsiteX6" fmla="*/ 5842343 w 5861642"/>
              <a:gd name="connsiteY6" fmla="*/ 627797 h 7919265"/>
              <a:gd name="connsiteX7" fmla="*/ 5837543 w 5861642"/>
              <a:gd name="connsiteY7" fmla="*/ 720595 h 7919265"/>
              <a:gd name="connsiteX8" fmla="*/ 5820125 w 5861642"/>
              <a:gd name="connsiteY8" fmla="*/ 1012687 h 7919265"/>
              <a:gd name="connsiteX9" fmla="*/ 5822318 w 5861642"/>
              <a:gd name="connsiteY9" fmla="*/ 1018677 h 7919265"/>
              <a:gd name="connsiteX10" fmla="*/ 5809530 w 5861642"/>
              <a:gd name="connsiteY10" fmla="*/ 1196200 h 7919265"/>
              <a:gd name="connsiteX11" fmla="*/ 5812189 w 5861642"/>
              <a:gd name="connsiteY11" fmla="*/ 1197315 h 7919265"/>
              <a:gd name="connsiteX12" fmla="*/ 5817462 w 5861642"/>
              <a:gd name="connsiteY12" fmla="*/ 1242155 h 7919265"/>
              <a:gd name="connsiteX13" fmla="*/ 5811320 w 5861642"/>
              <a:gd name="connsiteY13" fmla="*/ 1364256 h 7919265"/>
              <a:gd name="connsiteX14" fmla="*/ 5811185 w 5861642"/>
              <a:gd name="connsiteY14" fmla="*/ 1436500 h 7919265"/>
              <a:gd name="connsiteX15" fmla="*/ 5816694 w 5861642"/>
              <a:gd name="connsiteY15" fmla="*/ 1462669 h 7919265"/>
              <a:gd name="connsiteX16" fmla="*/ 5818070 w 5861642"/>
              <a:gd name="connsiteY16" fmla="*/ 1637067 h 7919265"/>
              <a:gd name="connsiteX17" fmla="*/ 5811245 w 5861642"/>
              <a:gd name="connsiteY17" fmla="*/ 1696270 h 7919265"/>
              <a:gd name="connsiteX18" fmla="*/ 5795186 w 5861642"/>
              <a:gd name="connsiteY18" fmla="*/ 1818360 h 7919265"/>
              <a:gd name="connsiteX19" fmla="*/ 5796218 w 5861642"/>
              <a:gd name="connsiteY19" fmla="*/ 1911947 h 7919265"/>
              <a:gd name="connsiteX20" fmla="*/ 5789969 w 5861642"/>
              <a:gd name="connsiteY20" fmla="*/ 1925528 h 7919265"/>
              <a:gd name="connsiteX21" fmla="*/ 5771499 w 5861642"/>
              <a:gd name="connsiteY21" fmla="*/ 2014848 h 7919265"/>
              <a:gd name="connsiteX22" fmla="*/ 5767709 w 5861642"/>
              <a:gd name="connsiteY22" fmla="*/ 2045563 h 7919265"/>
              <a:gd name="connsiteX23" fmla="*/ 5767187 w 5861642"/>
              <a:gd name="connsiteY23" fmla="*/ 2054308 h 7919265"/>
              <a:gd name="connsiteX24" fmla="*/ 5769380 w 5861642"/>
              <a:gd name="connsiteY24" fmla="*/ 2060299 h 7919265"/>
              <a:gd name="connsiteX25" fmla="*/ 5756593 w 5861642"/>
              <a:gd name="connsiteY25" fmla="*/ 2237821 h 7919265"/>
              <a:gd name="connsiteX26" fmla="*/ 5759252 w 5861642"/>
              <a:gd name="connsiteY26" fmla="*/ 2238936 h 7919265"/>
              <a:gd name="connsiteX27" fmla="*/ 5764525 w 5861642"/>
              <a:gd name="connsiteY27" fmla="*/ 2283776 h 7919265"/>
              <a:gd name="connsiteX28" fmla="*/ 5758382 w 5861642"/>
              <a:gd name="connsiteY28" fmla="*/ 2405877 h 7919265"/>
              <a:gd name="connsiteX29" fmla="*/ 5758248 w 5861642"/>
              <a:gd name="connsiteY29" fmla="*/ 2478121 h 7919265"/>
              <a:gd name="connsiteX30" fmla="*/ 5763756 w 5861642"/>
              <a:gd name="connsiteY30" fmla="*/ 2504290 h 7919265"/>
              <a:gd name="connsiteX31" fmla="*/ 5765133 w 5861642"/>
              <a:gd name="connsiteY31" fmla="*/ 2678688 h 7919265"/>
              <a:gd name="connsiteX32" fmla="*/ 5758308 w 5861642"/>
              <a:gd name="connsiteY32" fmla="*/ 2737891 h 7919265"/>
              <a:gd name="connsiteX33" fmla="*/ 5742249 w 5861642"/>
              <a:gd name="connsiteY33" fmla="*/ 2859981 h 7919265"/>
              <a:gd name="connsiteX34" fmla="*/ 5743281 w 5861642"/>
              <a:gd name="connsiteY34" fmla="*/ 2953568 h 7919265"/>
              <a:gd name="connsiteX35" fmla="*/ 5737032 w 5861642"/>
              <a:gd name="connsiteY35" fmla="*/ 2967149 h 7919265"/>
              <a:gd name="connsiteX36" fmla="*/ 5515806 w 5861642"/>
              <a:gd name="connsiteY36" fmla="*/ 6483795 h 7919265"/>
              <a:gd name="connsiteX37" fmla="*/ 5510305 w 5861642"/>
              <a:gd name="connsiteY37" fmla="*/ 6577332 h 7919265"/>
              <a:gd name="connsiteX38" fmla="*/ 5511780 w 5861642"/>
              <a:gd name="connsiteY38" fmla="*/ 6587223 h 7919265"/>
              <a:gd name="connsiteX39" fmla="*/ 5510197 w 5861642"/>
              <a:gd name="connsiteY39" fmla="*/ 6670719 h 7919265"/>
              <a:gd name="connsiteX40" fmla="*/ 5499832 w 5861642"/>
              <a:gd name="connsiteY40" fmla="*/ 6770108 h 7919265"/>
              <a:gd name="connsiteX41" fmla="*/ 5498316 w 5861642"/>
              <a:gd name="connsiteY41" fmla="*/ 6781200 h 7919265"/>
              <a:gd name="connsiteX42" fmla="*/ 5497062 w 5861642"/>
              <a:gd name="connsiteY42" fmla="*/ 6802542 h 7919265"/>
              <a:gd name="connsiteX43" fmla="*/ 5499947 w 5861642"/>
              <a:gd name="connsiteY43" fmla="*/ 6820932 h 7919265"/>
              <a:gd name="connsiteX44" fmla="*/ 5494409 w 5861642"/>
              <a:gd name="connsiteY44" fmla="*/ 6847760 h 7919265"/>
              <a:gd name="connsiteX45" fmla="*/ 5486503 w 5861642"/>
              <a:gd name="connsiteY45" fmla="*/ 6982763 h 7919265"/>
              <a:gd name="connsiteX46" fmla="*/ 5452061 w 5861642"/>
              <a:gd name="connsiteY46" fmla="*/ 7583356 h 7919265"/>
              <a:gd name="connsiteX47" fmla="*/ 5458843 w 5861642"/>
              <a:gd name="connsiteY47" fmla="*/ 7628844 h 7919265"/>
              <a:gd name="connsiteX48" fmla="*/ 5457259 w 5861642"/>
              <a:gd name="connsiteY48" fmla="*/ 7712341 h 7919265"/>
              <a:gd name="connsiteX49" fmla="*/ 5443236 w 5861642"/>
              <a:gd name="connsiteY49" fmla="*/ 7838503 h 7919265"/>
              <a:gd name="connsiteX50" fmla="*/ 5447010 w 5861642"/>
              <a:gd name="connsiteY50" fmla="*/ 7862553 h 7919265"/>
              <a:gd name="connsiteX51" fmla="*/ 5432854 w 5861642"/>
              <a:gd name="connsiteY51" fmla="*/ 7919237 h 7919265"/>
              <a:gd name="connsiteX52" fmla="*/ 397307 w 5861642"/>
              <a:gd name="connsiteY52" fmla="*/ 7606085 h 7919265"/>
              <a:gd name="connsiteX53" fmla="*/ 0 w 5861642"/>
              <a:gd name="connsiteY53" fmla="*/ 7584901 h 7919265"/>
              <a:gd name="connsiteX0" fmla="*/ 0 w 5861642"/>
              <a:gd name="connsiteY0" fmla="*/ 7584901 h 7919265"/>
              <a:gd name="connsiteX1" fmla="*/ 422572 w 5861642"/>
              <a:gd name="connsiteY1" fmla="*/ 0 h 7919265"/>
              <a:gd name="connsiteX2" fmla="*/ 4284829 w 5861642"/>
              <a:gd name="connsiteY2" fmla="*/ 212657 h 7919265"/>
              <a:gd name="connsiteX3" fmla="*/ 5823654 w 5861642"/>
              <a:gd name="connsiteY3" fmla="*/ 306262 h 7919265"/>
              <a:gd name="connsiteX4" fmla="*/ 5861642 w 5861642"/>
              <a:gd name="connsiteY4" fmla="*/ 317988 h 7919265"/>
              <a:gd name="connsiteX5" fmla="*/ 5856157 w 5861642"/>
              <a:gd name="connsiteY5" fmla="*/ 378751 h 7919265"/>
              <a:gd name="connsiteX6" fmla="*/ 5842343 w 5861642"/>
              <a:gd name="connsiteY6" fmla="*/ 627797 h 7919265"/>
              <a:gd name="connsiteX7" fmla="*/ 5837543 w 5861642"/>
              <a:gd name="connsiteY7" fmla="*/ 720595 h 7919265"/>
              <a:gd name="connsiteX8" fmla="*/ 5820125 w 5861642"/>
              <a:gd name="connsiteY8" fmla="*/ 1012687 h 7919265"/>
              <a:gd name="connsiteX9" fmla="*/ 5822318 w 5861642"/>
              <a:gd name="connsiteY9" fmla="*/ 1018677 h 7919265"/>
              <a:gd name="connsiteX10" fmla="*/ 5809530 w 5861642"/>
              <a:gd name="connsiteY10" fmla="*/ 1196200 h 7919265"/>
              <a:gd name="connsiteX11" fmla="*/ 5812189 w 5861642"/>
              <a:gd name="connsiteY11" fmla="*/ 1197315 h 7919265"/>
              <a:gd name="connsiteX12" fmla="*/ 5817462 w 5861642"/>
              <a:gd name="connsiteY12" fmla="*/ 1242155 h 7919265"/>
              <a:gd name="connsiteX13" fmla="*/ 5811320 w 5861642"/>
              <a:gd name="connsiteY13" fmla="*/ 1364256 h 7919265"/>
              <a:gd name="connsiteX14" fmla="*/ 5811185 w 5861642"/>
              <a:gd name="connsiteY14" fmla="*/ 1436500 h 7919265"/>
              <a:gd name="connsiteX15" fmla="*/ 5816694 w 5861642"/>
              <a:gd name="connsiteY15" fmla="*/ 1462669 h 7919265"/>
              <a:gd name="connsiteX16" fmla="*/ 5818070 w 5861642"/>
              <a:gd name="connsiteY16" fmla="*/ 1637067 h 7919265"/>
              <a:gd name="connsiteX17" fmla="*/ 5811245 w 5861642"/>
              <a:gd name="connsiteY17" fmla="*/ 1696270 h 7919265"/>
              <a:gd name="connsiteX18" fmla="*/ 5795186 w 5861642"/>
              <a:gd name="connsiteY18" fmla="*/ 1818360 h 7919265"/>
              <a:gd name="connsiteX19" fmla="*/ 5796218 w 5861642"/>
              <a:gd name="connsiteY19" fmla="*/ 1911947 h 7919265"/>
              <a:gd name="connsiteX20" fmla="*/ 5789969 w 5861642"/>
              <a:gd name="connsiteY20" fmla="*/ 1925528 h 7919265"/>
              <a:gd name="connsiteX21" fmla="*/ 5771499 w 5861642"/>
              <a:gd name="connsiteY21" fmla="*/ 2014848 h 7919265"/>
              <a:gd name="connsiteX22" fmla="*/ 5767709 w 5861642"/>
              <a:gd name="connsiteY22" fmla="*/ 2045563 h 7919265"/>
              <a:gd name="connsiteX23" fmla="*/ 5767187 w 5861642"/>
              <a:gd name="connsiteY23" fmla="*/ 2054308 h 7919265"/>
              <a:gd name="connsiteX24" fmla="*/ 5769380 w 5861642"/>
              <a:gd name="connsiteY24" fmla="*/ 2060299 h 7919265"/>
              <a:gd name="connsiteX25" fmla="*/ 5756593 w 5861642"/>
              <a:gd name="connsiteY25" fmla="*/ 2237821 h 7919265"/>
              <a:gd name="connsiteX26" fmla="*/ 5759252 w 5861642"/>
              <a:gd name="connsiteY26" fmla="*/ 2238936 h 7919265"/>
              <a:gd name="connsiteX27" fmla="*/ 5764525 w 5861642"/>
              <a:gd name="connsiteY27" fmla="*/ 2283776 h 7919265"/>
              <a:gd name="connsiteX28" fmla="*/ 5758382 w 5861642"/>
              <a:gd name="connsiteY28" fmla="*/ 2405877 h 7919265"/>
              <a:gd name="connsiteX29" fmla="*/ 5758248 w 5861642"/>
              <a:gd name="connsiteY29" fmla="*/ 2478121 h 7919265"/>
              <a:gd name="connsiteX30" fmla="*/ 5763756 w 5861642"/>
              <a:gd name="connsiteY30" fmla="*/ 2504290 h 7919265"/>
              <a:gd name="connsiteX31" fmla="*/ 5765133 w 5861642"/>
              <a:gd name="connsiteY31" fmla="*/ 2678688 h 7919265"/>
              <a:gd name="connsiteX32" fmla="*/ 5758308 w 5861642"/>
              <a:gd name="connsiteY32" fmla="*/ 2737891 h 7919265"/>
              <a:gd name="connsiteX33" fmla="*/ 5742249 w 5861642"/>
              <a:gd name="connsiteY33" fmla="*/ 2859981 h 7919265"/>
              <a:gd name="connsiteX34" fmla="*/ 5743281 w 5861642"/>
              <a:gd name="connsiteY34" fmla="*/ 2953568 h 7919265"/>
              <a:gd name="connsiteX35" fmla="*/ 5737032 w 5861642"/>
              <a:gd name="connsiteY35" fmla="*/ 2967149 h 7919265"/>
              <a:gd name="connsiteX36" fmla="*/ 5510305 w 5861642"/>
              <a:gd name="connsiteY36" fmla="*/ 6577332 h 7919265"/>
              <a:gd name="connsiteX37" fmla="*/ 5511780 w 5861642"/>
              <a:gd name="connsiteY37" fmla="*/ 6587223 h 7919265"/>
              <a:gd name="connsiteX38" fmla="*/ 5510197 w 5861642"/>
              <a:gd name="connsiteY38" fmla="*/ 6670719 h 7919265"/>
              <a:gd name="connsiteX39" fmla="*/ 5499832 w 5861642"/>
              <a:gd name="connsiteY39" fmla="*/ 6770108 h 7919265"/>
              <a:gd name="connsiteX40" fmla="*/ 5498316 w 5861642"/>
              <a:gd name="connsiteY40" fmla="*/ 6781200 h 7919265"/>
              <a:gd name="connsiteX41" fmla="*/ 5497062 w 5861642"/>
              <a:gd name="connsiteY41" fmla="*/ 6802542 h 7919265"/>
              <a:gd name="connsiteX42" fmla="*/ 5499947 w 5861642"/>
              <a:gd name="connsiteY42" fmla="*/ 6820932 h 7919265"/>
              <a:gd name="connsiteX43" fmla="*/ 5494409 w 5861642"/>
              <a:gd name="connsiteY43" fmla="*/ 6847760 h 7919265"/>
              <a:gd name="connsiteX44" fmla="*/ 5486503 w 5861642"/>
              <a:gd name="connsiteY44" fmla="*/ 6982763 h 7919265"/>
              <a:gd name="connsiteX45" fmla="*/ 5452061 w 5861642"/>
              <a:gd name="connsiteY45" fmla="*/ 7583356 h 7919265"/>
              <a:gd name="connsiteX46" fmla="*/ 5458843 w 5861642"/>
              <a:gd name="connsiteY46" fmla="*/ 7628844 h 7919265"/>
              <a:gd name="connsiteX47" fmla="*/ 5457259 w 5861642"/>
              <a:gd name="connsiteY47" fmla="*/ 7712341 h 7919265"/>
              <a:gd name="connsiteX48" fmla="*/ 5443236 w 5861642"/>
              <a:gd name="connsiteY48" fmla="*/ 7838503 h 7919265"/>
              <a:gd name="connsiteX49" fmla="*/ 5447010 w 5861642"/>
              <a:gd name="connsiteY49" fmla="*/ 7862553 h 7919265"/>
              <a:gd name="connsiteX50" fmla="*/ 5432854 w 5861642"/>
              <a:gd name="connsiteY50" fmla="*/ 7919237 h 7919265"/>
              <a:gd name="connsiteX51" fmla="*/ 397307 w 5861642"/>
              <a:gd name="connsiteY51" fmla="*/ 7606085 h 7919265"/>
              <a:gd name="connsiteX52" fmla="*/ 0 w 5861642"/>
              <a:gd name="connsiteY52" fmla="*/ 7584901 h 7919265"/>
              <a:gd name="connsiteX0" fmla="*/ 0 w 5861642"/>
              <a:gd name="connsiteY0" fmla="*/ 7584901 h 7919265"/>
              <a:gd name="connsiteX1" fmla="*/ 422572 w 5861642"/>
              <a:gd name="connsiteY1" fmla="*/ 0 h 7919265"/>
              <a:gd name="connsiteX2" fmla="*/ 4284829 w 5861642"/>
              <a:gd name="connsiteY2" fmla="*/ 212657 h 7919265"/>
              <a:gd name="connsiteX3" fmla="*/ 5823654 w 5861642"/>
              <a:gd name="connsiteY3" fmla="*/ 306262 h 7919265"/>
              <a:gd name="connsiteX4" fmla="*/ 5861642 w 5861642"/>
              <a:gd name="connsiteY4" fmla="*/ 317988 h 7919265"/>
              <a:gd name="connsiteX5" fmla="*/ 5856157 w 5861642"/>
              <a:gd name="connsiteY5" fmla="*/ 378751 h 7919265"/>
              <a:gd name="connsiteX6" fmla="*/ 5842343 w 5861642"/>
              <a:gd name="connsiteY6" fmla="*/ 627797 h 7919265"/>
              <a:gd name="connsiteX7" fmla="*/ 5837543 w 5861642"/>
              <a:gd name="connsiteY7" fmla="*/ 720595 h 7919265"/>
              <a:gd name="connsiteX8" fmla="*/ 5820125 w 5861642"/>
              <a:gd name="connsiteY8" fmla="*/ 1012687 h 7919265"/>
              <a:gd name="connsiteX9" fmla="*/ 5822318 w 5861642"/>
              <a:gd name="connsiteY9" fmla="*/ 1018677 h 7919265"/>
              <a:gd name="connsiteX10" fmla="*/ 5809530 w 5861642"/>
              <a:gd name="connsiteY10" fmla="*/ 1196200 h 7919265"/>
              <a:gd name="connsiteX11" fmla="*/ 5812189 w 5861642"/>
              <a:gd name="connsiteY11" fmla="*/ 1197315 h 7919265"/>
              <a:gd name="connsiteX12" fmla="*/ 5817462 w 5861642"/>
              <a:gd name="connsiteY12" fmla="*/ 1242155 h 7919265"/>
              <a:gd name="connsiteX13" fmla="*/ 5811320 w 5861642"/>
              <a:gd name="connsiteY13" fmla="*/ 1364256 h 7919265"/>
              <a:gd name="connsiteX14" fmla="*/ 5811185 w 5861642"/>
              <a:gd name="connsiteY14" fmla="*/ 1436500 h 7919265"/>
              <a:gd name="connsiteX15" fmla="*/ 5816694 w 5861642"/>
              <a:gd name="connsiteY15" fmla="*/ 1462669 h 7919265"/>
              <a:gd name="connsiteX16" fmla="*/ 5818070 w 5861642"/>
              <a:gd name="connsiteY16" fmla="*/ 1637067 h 7919265"/>
              <a:gd name="connsiteX17" fmla="*/ 5811245 w 5861642"/>
              <a:gd name="connsiteY17" fmla="*/ 1696270 h 7919265"/>
              <a:gd name="connsiteX18" fmla="*/ 5795186 w 5861642"/>
              <a:gd name="connsiteY18" fmla="*/ 1818360 h 7919265"/>
              <a:gd name="connsiteX19" fmla="*/ 5796218 w 5861642"/>
              <a:gd name="connsiteY19" fmla="*/ 1911947 h 7919265"/>
              <a:gd name="connsiteX20" fmla="*/ 5789969 w 5861642"/>
              <a:gd name="connsiteY20" fmla="*/ 1925528 h 7919265"/>
              <a:gd name="connsiteX21" fmla="*/ 5771499 w 5861642"/>
              <a:gd name="connsiteY21" fmla="*/ 2014848 h 7919265"/>
              <a:gd name="connsiteX22" fmla="*/ 5767709 w 5861642"/>
              <a:gd name="connsiteY22" fmla="*/ 2045563 h 7919265"/>
              <a:gd name="connsiteX23" fmla="*/ 5767187 w 5861642"/>
              <a:gd name="connsiteY23" fmla="*/ 2054308 h 7919265"/>
              <a:gd name="connsiteX24" fmla="*/ 5769380 w 5861642"/>
              <a:gd name="connsiteY24" fmla="*/ 2060299 h 7919265"/>
              <a:gd name="connsiteX25" fmla="*/ 5756593 w 5861642"/>
              <a:gd name="connsiteY25" fmla="*/ 2237821 h 7919265"/>
              <a:gd name="connsiteX26" fmla="*/ 5759252 w 5861642"/>
              <a:gd name="connsiteY26" fmla="*/ 2238936 h 7919265"/>
              <a:gd name="connsiteX27" fmla="*/ 5764525 w 5861642"/>
              <a:gd name="connsiteY27" fmla="*/ 2283776 h 7919265"/>
              <a:gd name="connsiteX28" fmla="*/ 5758382 w 5861642"/>
              <a:gd name="connsiteY28" fmla="*/ 2405877 h 7919265"/>
              <a:gd name="connsiteX29" fmla="*/ 5758248 w 5861642"/>
              <a:gd name="connsiteY29" fmla="*/ 2478121 h 7919265"/>
              <a:gd name="connsiteX30" fmla="*/ 5763756 w 5861642"/>
              <a:gd name="connsiteY30" fmla="*/ 2504290 h 7919265"/>
              <a:gd name="connsiteX31" fmla="*/ 5765133 w 5861642"/>
              <a:gd name="connsiteY31" fmla="*/ 2678688 h 7919265"/>
              <a:gd name="connsiteX32" fmla="*/ 5758308 w 5861642"/>
              <a:gd name="connsiteY32" fmla="*/ 2737891 h 7919265"/>
              <a:gd name="connsiteX33" fmla="*/ 5742249 w 5861642"/>
              <a:gd name="connsiteY33" fmla="*/ 2859981 h 7919265"/>
              <a:gd name="connsiteX34" fmla="*/ 5743281 w 5861642"/>
              <a:gd name="connsiteY34" fmla="*/ 2953568 h 7919265"/>
              <a:gd name="connsiteX35" fmla="*/ 5737032 w 5861642"/>
              <a:gd name="connsiteY35" fmla="*/ 2967149 h 7919265"/>
              <a:gd name="connsiteX36" fmla="*/ 5510305 w 5861642"/>
              <a:gd name="connsiteY36" fmla="*/ 6577332 h 7919265"/>
              <a:gd name="connsiteX37" fmla="*/ 5510197 w 5861642"/>
              <a:gd name="connsiteY37" fmla="*/ 6670719 h 7919265"/>
              <a:gd name="connsiteX38" fmla="*/ 5499832 w 5861642"/>
              <a:gd name="connsiteY38" fmla="*/ 6770108 h 7919265"/>
              <a:gd name="connsiteX39" fmla="*/ 5498316 w 5861642"/>
              <a:gd name="connsiteY39" fmla="*/ 6781200 h 7919265"/>
              <a:gd name="connsiteX40" fmla="*/ 5497062 w 5861642"/>
              <a:gd name="connsiteY40" fmla="*/ 6802542 h 7919265"/>
              <a:gd name="connsiteX41" fmla="*/ 5499947 w 5861642"/>
              <a:gd name="connsiteY41" fmla="*/ 6820932 h 7919265"/>
              <a:gd name="connsiteX42" fmla="*/ 5494409 w 5861642"/>
              <a:gd name="connsiteY42" fmla="*/ 6847760 h 7919265"/>
              <a:gd name="connsiteX43" fmla="*/ 5486503 w 5861642"/>
              <a:gd name="connsiteY43" fmla="*/ 6982763 h 7919265"/>
              <a:gd name="connsiteX44" fmla="*/ 5452061 w 5861642"/>
              <a:gd name="connsiteY44" fmla="*/ 7583356 h 7919265"/>
              <a:gd name="connsiteX45" fmla="*/ 5458843 w 5861642"/>
              <a:gd name="connsiteY45" fmla="*/ 7628844 h 7919265"/>
              <a:gd name="connsiteX46" fmla="*/ 5457259 w 5861642"/>
              <a:gd name="connsiteY46" fmla="*/ 7712341 h 7919265"/>
              <a:gd name="connsiteX47" fmla="*/ 5443236 w 5861642"/>
              <a:gd name="connsiteY47" fmla="*/ 7838503 h 7919265"/>
              <a:gd name="connsiteX48" fmla="*/ 5447010 w 5861642"/>
              <a:gd name="connsiteY48" fmla="*/ 7862553 h 7919265"/>
              <a:gd name="connsiteX49" fmla="*/ 5432854 w 5861642"/>
              <a:gd name="connsiteY49" fmla="*/ 7919237 h 7919265"/>
              <a:gd name="connsiteX50" fmla="*/ 397307 w 5861642"/>
              <a:gd name="connsiteY50" fmla="*/ 7606085 h 7919265"/>
              <a:gd name="connsiteX51" fmla="*/ 0 w 5861642"/>
              <a:gd name="connsiteY51" fmla="*/ 7584901 h 7919265"/>
              <a:gd name="connsiteX0" fmla="*/ 0 w 5861642"/>
              <a:gd name="connsiteY0" fmla="*/ 7584901 h 7919265"/>
              <a:gd name="connsiteX1" fmla="*/ 422572 w 5861642"/>
              <a:gd name="connsiteY1" fmla="*/ 0 h 7919265"/>
              <a:gd name="connsiteX2" fmla="*/ 4284829 w 5861642"/>
              <a:gd name="connsiteY2" fmla="*/ 212657 h 7919265"/>
              <a:gd name="connsiteX3" fmla="*/ 5823654 w 5861642"/>
              <a:gd name="connsiteY3" fmla="*/ 306262 h 7919265"/>
              <a:gd name="connsiteX4" fmla="*/ 5861642 w 5861642"/>
              <a:gd name="connsiteY4" fmla="*/ 317988 h 7919265"/>
              <a:gd name="connsiteX5" fmla="*/ 5856157 w 5861642"/>
              <a:gd name="connsiteY5" fmla="*/ 378751 h 7919265"/>
              <a:gd name="connsiteX6" fmla="*/ 5842343 w 5861642"/>
              <a:gd name="connsiteY6" fmla="*/ 627797 h 7919265"/>
              <a:gd name="connsiteX7" fmla="*/ 5837543 w 5861642"/>
              <a:gd name="connsiteY7" fmla="*/ 720595 h 7919265"/>
              <a:gd name="connsiteX8" fmla="*/ 5820125 w 5861642"/>
              <a:gd name="connsiteY8" fmla="*/ 1012687 h 7919265"/>
              <a:gd name="connsiteX9" fmla="*/ 5822318 w 5861642"/>
              <a:gd name="connsiteY9" fmla="*/ 1018677 h 7919265"/>
              <a:gd name="connsiteX10" fmla="*/ 5809530 w 5861642"/>
              <a:gd name="connsiteY10" fmla="*/ 1196200 h 7919265"/>
              <a:gd name="connsiteX11" fmla="*/ 5812189 w 5861642"/>
              <a:gd name="connsiteY11" fmla="*/ 1197315 h 7919265"/>
              <a:gd name="connsiteX12" fmla="*/ 5817462 w 5861642"/>
              <a:gd name="connsiteY12" fmla="*/ 1242155 h 7919265"/>
              <a:gd name="connsiteX13" fmla="*/ 5811320 w 5861642"/>
              <a:gd name="connsiteY13" fmla="*/ 1364256 h 7919265"/>
              <a:gd name="connsiteX14" fmla="*/ 5811185 w 5861642"/>
              <a:gd name="connsiteY14" fmla="*/ 1436500 h 7919265"/>
              <a:gd name="connsiteX15" fmla="*/ 5816694 w 5861642"/>
              <a:gd name="connsiteY15" fmla="*/ 1462669 h 7919265"/>
              <a:gd name="connsiteX16" fmla="*/ 5818070 w 5861642"/>
              <a:gd name="connsiteY16" fmla="*/ 1637067 h 7919265"/>
              <a:gd name="connsiteX17" fmla="*/ 5811245 w 5861642"/>
              <a:gd name="connsiteY17" fmla="*/ 1696270 h 7919265"/>
              <a:gd name="connsiteX18" fmla="*/ 5795186 w 5861642"/>
              <a:gd name="connsiteY18" fmla="*/ 1818360 h 7919265"/>
              <a:gd name="connsiteX19" fmla="*/ 5796218 w 5861642"/>
              <a:gd name="connsiteY19" fmla="*/ 1911947 h 7919265"/>
              <a:gd name="connsiteX20" fmla="*/ 5789969 w 5861642"/>
              <a:gd name="connsiteY20" fmla="*/ 1925528 h 7919265"/>
              <a:gd name="connsiteX21" fmla="*/ 5771499 w 5861642"/>
              <a:gd name="connsiteY21" fmla="*/ 2014848 h 7919265"/>
              <a:gd name="connsiteX22" fmla="*/ 5767709 w 5861642"/>
              <a:gd name="connsiteY22" fmla="*/ 2045563 h 7919265"/>
              <a:gd name="connsiteX23" fmla="*/ 5767187 w 5861642"/>
              <a:gd name="connsiteY23" fmla="*/ 2054308 h 7919265"/>
              <a:gd name="connsiteX24" fmla="*/ 5769380 w 5861642"/>
              <a:gd name="connsiteY24" fmla="*/ 2060299 h 7919265"/>
              <a:gd name="connsiteX25" fmla="*/ 5756593 w 5861642"/>
              <a:gd name="connsiteY25" fmla="*/ 2237821 h 7919265"/>
              <a:gd name="connsiteX26" fmla="*/ 5759252 w 5861642"/>
              <a:gd name="connsiteY26" fmla="*/ 2238936 h 7919265"/>
              <a:gd name="connsiteX27" fmla="*/ 5764525 w 5861642"/>
              <a:gd name="connsiteY27" fmla="*/ 2283776 h 7919265"/>
              <a:gd name="connsiteX28" fmla="*/ 5758382 w 5861642"/>
              <a:gd name="connsiteY28" fmla="*/ 2405877 h 7919265"/>
              <a:gd name="connsiteX29" fmla="*/ 5758248 w 5861642"/>
              <a:gd name="connsiteY29" fmla="*/ 2478121 h 7919265"/>
              <a:gd name="connsiteX30" fmla="*/ 5763756 w 5861642"/>
              <a:gd name="connsiteY30" fmla="*/ 2504290 h 7919265"/>
              <a:gd name="connsiteX31" fmla="*/ 5765133 w 5861642"/>
              <a:gd name="connsiteY31" fmla="*/ 2678688 h 7919265"/>
              <a:gd name="connsiteX32" fmla="*/ 5758308 w 5861642"/>
              <a:gd name="connsiteY32" fmla="*/ 2737891 h 7919265"/>
              <a:gd name="connsiteX33" fmla="*/ 5742249 w 5861642"/>
              <a:gd name="connsiteY33" fmla="*/ 2859981 h 7919265"/>
              <a:gd name="connsiteX34" fmla="*/ 5743281 w 5861642"/>
              <a:gd name="connsiteY34" fmla="*/ 2953568 h 7919265"/>
              <a:gd name="connsiteX35" fmla="*/ 5737032 w 5861642"/>
              <a:gd name="connsiteY35" fmla="*/ 2967149 h 7919265"/>
              <a:gd name="connsiteX36" fmla="*/ 5510197 w 5861642"/>
              <a:gd name="connsiteY36" fmla="*/ 6670719 h 7919265"/>
              <a:gd name="connsiteX37" fmla="*/ 5499832 w 5861642"/>
              <a:gd name="connsiteY37" fmla="*/ 6770108 h 7919265"/>
              <a:gd name="connsiteX38" fmla="*/ 5498316 w 5861642"/>
              <a:gd name="connsiteY38" fmla="*/ 6781200 h 7919265"/>
              <a:gd name="connsiteX39" fmla="*/ 5497062 w 5861642"/>
              <a:gd name="connsiteY39" fmla="*/ 6802542 h 7919265"/>
              <a:gd name="connsiteX40" fmla="*/ 5499947 w 5861642"/>
              <a:gd name="connsiteY40" fmla="*/ 6820932 h 7919265"/>
              <a:gd name="connsiteX41" fmla="*/ 5494409 w 5861642"/>
              <a:gd name="connsiteY41" fmla="*/ 6847760 h 7919265"/>
              <a:gd name="connsiteX42" fmla="*/ 5486503 w 5861642"/>
              <a:gd name="connsiteY42" fmla="*/ 6982763 h 7919265"/>
              <a:gd name="connsiteX43" fmla="*/ 5452061 w 5861642"/>
              <a:gd name="connsiteY43" fmla="*/ 7583356 h 7919265"/>
              <a:gd name="connsiteX44" fmla="*/ 5458843 w 5861642"/>
              <a:gd name="connsiteY44" fmla="*/ 7628844 h 7919265"/>
              <a:gd name="connsiteX45" fmla="*/ 5457259 w 5861642"/>
              <a:gd name="connsiteY45" fmla="*/ 7712341 h 7919265"/>
              <a:gd name="connsiteX46" fmla="*/ 5443236 w 5861642"/>
              <a:gd name="connsiteY46" fmla="*/ 7838503 h 7919265"/>
              <a:gd name="connsiteX47" fmla="*/ 5447010 w 5861642"/>
              <a:gd name="connsiteY47" fmla="*/ 7862553 h 7919265"/>
              <a:gd name="connsiteX48" fmla="*/ 5432854 w 5861642"/>
              <a:gd name="connsiteY48" fmla="*/ 7919237 h 7919265"/>
              <a:gd name="connsiteX49" fmla="*/ 397307 w 5861642"/>
              <a:gd name="connsiteY49" fmla="*/ 7606085 h 7919265"/>
              <a:gd name="connsiteX50" fmla="*/ 0 w 5861642"/>
              <a:gd name="connsiteY50" fmla="*/ 7584901 h 7919265"/>
              <a:gd name="connsiteX0" fmla="*/ 0 w 5861642"/>
              <a:gd name="connsiteY0" fmla="*/ 7584901 h 7919265"/>
              <a:gd name="connsiteX1" fmla="*/ 422572 w 5861642"/>
              <a:gd name="connsiteY1" fmla="*/ 0 h 7919265"/>
              <a:gd name="connsiteX2" fmla="*/ 4284829 w 5861642"/>
              <a:gd name="connsiteY2" fmla="*/ 212657 h 7919265"/>
              <a:gd name="connsiteX3" fmla="*/ 5823654 w 5861642"/>
              <a:gd name="connsiteY3" fmla="*/ 306262 h 7919265"/>
              <a:gd name="connsiteX4" fmla="*/ 5861642 w 5861642"/>
              <a:gd name="connsiteY4" fmla="*/ 317988 h 7919265"/>
              <a:gd name="connsiteX5" fmla="*/ 5856157 w 5861642"/>
              <a:gd name="connsiteY5" fmla="*/ 378751 h 7919265"/>
              <a:gd name="connsiteX6" fmla="*/ 5842343 w 5861642"/>
              <a:gd name="connsiteY6" fmla="*/ 627797 h 7919265"/>
              <a:gd name="connsiteX7" fmla="*/ 5837543 w 5861642"/>
              <a:gd name="connsiteY7" fmla="*/ 720595 h 7919265"/>
              <a:gd name="connsiteX8" fmla="*/ 5820125 w 5861642"/>
              <a:gd name="connsiteY8" fmla="*/ 1012687 h 7919265"/>
              <a:gd name="connsiteX9" fmla="*/ 5822318 w 5861642"/>
              <a:gd name="connsiteY9" fmla="*/ 1018677 h 7919265"/>
              <a:gd name="connsiteX10" fmla="*/ 5809530 w 5861642"/>
              <a:gd name="connsiteY10" fmla="*/ 1196200 h 7919265"/>
              <a:gd name="connsiteX11" fmla="*/ 5812189 w 5861642"/>
              <a:gd name="connsiteY11" fmla="*/ 1197315 h 7919265"/>
              <a:gd name="connsiteX12" fmla="*/ 5817462 w 5861642"/>
              <a:gd name="connsiteY12" fmla="*/ 1242155 h 7919265"/>
              <a:gd name="connsiteX13" fmla="*/ 5811320 w 5861642"/>
              <a:gd name="connsiteY13" fmla="*/ 1364256 h 7919265"/>
              <a:gd name="connsiteX14" fmla="*/ 5811185 w 5861642"/>
              <a:gd name="connsiteY14" fmla="*/ 1436500 h 7919265"/>
              <a:gd name="connsiteX15" fmla="*/ 5816694 w 5861642"/>
              <a:gd name="connsiteY15" fmla="*/ 1462669 h 7919265"/>
              <a:gd name="connsiteX16" fmla="*/ 5818070 w 5861642"/>
              <a:gd name="connsiteY16" fmla="*/ 1637067 h 7919265"/>
              <a:gd name="connsiteX17" fmla="*/ 5811245 w 5861642"/>
              <a:gd name="connsiteY17" fmla="*/ 1696270 h 7919265"/>
              <a:gd name="connsiteX18" fmla="*/ 5795186 w 5861642"/>
              <a:gd name="connsiteY18" fmla="*/ 1818360 h 7919265"/>
              <a:gd name="connsiteX19" fmla="*/ 5796218 w 5861642"/>
              <a:gd name="connsiteY19" fmla="*/ 1911947 h 7919265"/>
              <a:gd name="connsiteX20" fmla="*/ 5789969 w 5861642"/>
              <a:gd name="connsiteY20" fmla="*/ 1925528 h 7919265"/>
              <a:gd name="connsiteX21" fmla="*/ 5771499 w 5861642"/>
              <a:gd name="connsiteY21" fmla="*/ 2014848 h 7919265"/>
              <a:gd name="connsiteX22" fmla="*/ 5767709 w 5861642"/>
              <a:gd name="connsiteY22" fmla="*/ 2045563 h 7919265"/>
              <a:gd name="connsiteX23" fmla="*/ 5767187 w 5861642"/>
              <a:gd name="connsiteY23" fmla="*/ 2054308 h 7919265"/>
              <a:gd name="connsiteX24" fmla="*/ 5769380 w 5861642"/>
              <a:gd name="connsiteY24" fmla="*/ 2060299 h 7919265"/>
              <a:gd name="connsiteX25" fmla="*/ 5756593 w 5861642"/>
              <a:gd name="connsiteY25" fmla="*/ 2237821 h 7919265"/>
              <a:gd name="connsiteX26" fmla="*/ 5759252 w 5861642"/>
              <a:gd name="connsiteY26" fmla="*/ 2238936 h 7919265"/>
              <a:gd name="connsiteX27" fmla="*/ 5764525 w 5861642"/>
              <a:gd name="connsiteY27" fmla="*/ 2283776 h 7919265"/>
              <a:gd name="connsiteX28" fmla="*/ 5758382 w 5861642"/>
              <a:gd name="connsiteY28" fmla="*/ 2405877 h 7919265"/>
              <a:gd name="connsiteX29" fmla="*/ 5758248 w 5861642"/>
              <a:gd name="connsiteY29" fmla="*/ 2478121 h 7919265"/>
              <a:gd name="connsiteX30" fmla="*/ 5763756 w 5861642"/>
              <a:gd name="connsiteY30" fmla="*/ 2504290 h 7919265"/>
              <a:gd name="connsiteX31" fmla="*/ 5765133 w 5861642"/>
              <a:gd name="connsiteY31" fmla="*/ 2678688 h 7919265"/>
              <a:gd name="connsiteX32" fmla="*/ 5758308 w 5861642"/>
              <a:gd name="connsiteY32" fmla="*/ 2737891 h 7919265"/>
              <a:gd name="connsiteX33" fmla="*/ 5742249 w 5861642"/>
              <a:gd name="connsiteY33" fmla="*/ 2859981 h 7919265"/>
              <a:gd name="connsiteX34" fmla="*/ 5743281 w 5861642"/>
              <a:gd name="connsiteY34" fmla="*/ 2953568 h 7919265"/>
              <a:gd name="connsiteX35" fmla="*/ 5510197 w 5861642"/>
              <a:gd name="connsiteY35" fmla="*/ 6670719 h 7919265"/>
              <a:gd name="connsiteX36" fmla="*/ 5499832 w 5861642"/>
              <a:gd name="connsiteY36" fmla="*/ 6770108 h 7919265"/>
              <a:gd name="connsiteX37" fmla="*/ 5498316 w 5861642"/>
              <a:gd name="connsiteY37" fmla="*/ 6781200 h 7919265"/>
              <a:gd name="connsiteX38" fmla="*/ 5497062 w 5861642"/>
              <a:gd name="connsiteY38" fmla="*/ 6802542 h 7919265"/>
              <a:gd name="connsiteX39" fmla="*/ 5499947 w 5861642"/>
              <a:gd name="connsiteY39" fmla="*/ 6820932 h 7919265"/>
              <a:gd name="connsiteX40" fmla="*/ 5494409 w 5861642"/>
              <a:gd name="connsiteY40" fmla="*/ 6847760 h 7919265"/>
              <a:gd name="connsiteX41" fmla="*/ 5486503 w 5861642"/>
              <a:gd name="connsiteY41" fmla="*/ 6982763 h 7919265"/>
              <a:gd name="connsiteX42" fmla="*/ 5452061 w 5861642"/>
              <a:gd name="connsiteY42" fmla="*/ 7583356 h 7919265"/>
              <a:gd name="connsiteX43" fmla="*/ 5458843 w 5861642"/>
              <a:gd name="connsiteY43" fmla="*/ 7628844 h 7919265"/>
              <a:gd name="connsiteX44" fmla="*/ 5457259 w 5861642"/>
              <a:gd name="connsiteY44" fmla="*/ 7712341 h 7919265"/>
              <a:gd name="connsiteX45" fmla="*/ 5443236 w 5861642"/>
              <a:gd name="connsiteY45" fmla="*/ 7838503 h 7919265"/>
              <a:gd name="connsiteX46" fmla="*/ 5447010 w 5861642"/>
              <a:gd name="connsiteY46" fmla="*/ 7862553 h 7919265"/>
              <a:gd name="connsiteX47" fmla="*/ 5432854 w 5861642"/>
              <a:gd name="connsiteY47" fmla="*/ 7919237 h 7919265"/>
              <a:gd name="connsiteX48" fmla="*/ 397307 w 5861642"/>
              <a:gd name="connsiteY48" fmla="*/ 7606085 h 7919265"/>
              <a:gd name="connsiteX49" fmla="*/ 0 w 5861642"/>
              <a:gd name="connsiteY49" fmla="*/ 7584901 h 7919265"/>
              <a:gd name="connsiteX0" fmla="*/ 0 w 5861642"/>
              <a:gd name="connsiteY0" fmla="*/ 7584901 h 7919265"/>
              <a:gd name="connsiteX1" fmla="*/ 422572 w 5861642"/>
              <a:gd name="connsiteY1" fmla="*/ 0 h 7919265"/>
              <a:gd name="connsiteX2" fmla="*/ 4284829 w 5861642"/>
              <a:gd name="connsiteY2" fmla="*/ 212657 h 7919265"/>
              <a:gd name="connsiteX3" fmla="*/ 5823654 w 5861642"/>
              <a:gd name="connsiteY3" fmla="*/ 306262 h 7919265"/>
              <a:gd name="connsiteX4" fmla="*/ 5861642 w 5861642"/>
              <a:gd name="connsiteY4" fmla="*/ 317988 h 7919265"/>
              <a:gd name="connsiteX5" fmla="*/ 5856157 w 5861642"/>
              <a:gd name="connsiteY5" fmla="*/ 378751 h 7919265"/>
              <a:gd name="connsiteX6" fmla="*/ 5842343 w 5861642"/>
              <a:gd name="connsiteY6" fmla="*/ 627797 h 7919265"/>
              <a:gd name="connsiteX7" fmla="*/ 5837543 w 5861642"/>
              <a:gd name="connsiteY7" fmla="*/ 720595 h 7919265"/>
              <a:gd name="connsiteX8" fmla="*/ 5820125 w 5861642"/>
              <a:gd name="connsiteY8" fmla="*/ 1012687 h 7919265"/>
              <a:gd name="connsiteX9" fmla="*/ 5822318 w 5861642"/>
              <a:gd name="connsiteY9" fmla="*/ 1018677 h 7919265"/>
              <a:gd name="connsiteX10" fmla="*/ 5809530 w 5861642"/>
              <a:gd name="connsiteY10" fmla="*/ 1196200 h 7919265"/>
              <a:gd name="connsiteX11" fmla="*/ 5812189 w 5861642"/>
              <a:gd name="connsiteY11" fmla="*/ 1197315 h 7919265"/>
              <a:gd name="connsiteX12" fmla="*/ 5817462 w 5861642"/>
              <a:gd name="connsiteY12" fmla="*/ 1242155 h 7919265"/>
              <a:gd name="connsiteX13" fmla="*/ 5811320 w 5861642"/>
              <a:gd name="connsiteY13" fmla="*/ 1364256 h 7919265"/>
              <a:gd name="connsiteX14" fmla="*/ 5811185 w 5861642"/>
              <a:gd name="connsiteY14" fmla="*/ 1436500 h 7919265"/>
              <a:gd name="connsiteX15" fmla="*/ 5816694 w 5861642"/>
              <a:gd name="connsiteY15" fmla="*/ 1462669 h 7919265"/>
              <a:gd name="connsiteX16" fmla="*/ 5818070 w 5861642"/>
              <a:gd name="connsiteY16" fmla="*/ 1637067 h 7919265"/>
              <a:gd name="connsiteX17" fmla="*/ 5811245 w 5861642"/>
              <a:gd name="connsiteY17" fmla="*/ 1696270 h 7919265"/>
              <a:gd name="connsiteX18" fmla="*/ 5795186 w 5861642"/>
              <a:gd name="connsiteY18" fmla="*/ 1818360 h 7919265"/>
              <a:gd name="connsiteX19" fmla="*/ 5796218 w 5861642"/>
              <a:gd name="connsiteY19" fmla="*/ 1911947 h 7919265"/>
              <a:gd name="connsiteX20" fmla="*/ 5789969 w 5861642"/>
              <a:gd name="connsiteY20" fmla="*/ 1925528 h 7919265"/>
              <a:gd name="connsiteX21" fmla="*/ 5771499 w 5861642"/>
              <a:gd name="connsiteY21" fmla="*/ 2014848 h 7919265"/>
              <a:gd name="connsiteX22" fmla="*/ 5767709 w 5861642"/>
              <a:gd name="connsiteY22" fmla="*/ 2045563 h 7919265"/>
              <a:gd name="connsiteX23" fmla="*/ 5767187 w 5861642"/>
              <a:gd name="connsiteY23" fmla="*/ 2054308 h 7919265"/>
              <a:gd name="connsiteX24" fmla="*/ 5769380 w 5861642"/>
              <a:gd name="connsiteY24" fmla="*/ 2060299 h 7919265"/>
              <a:gd name="connsiteX25" fmla="*/ 5756593 w 5861642"/>
              <a:gd name="connsiteY25" fmla="*/ 2237821 h 7919265"/>
              <a:gd name="connsiteX26" fmla="*/ 5759252 w 5861642"/>
              <a:gd name="connsiteY26" fmla="*/ 2238936 h 7919265"/>
              <a:gd name="connsiteX27" fmla="*/ 5764525 w 5861642"/>
              <a:gd name="connsiteY27" fmla="*/ 2283776 h 7919265"/>
              <a:gd name="connsiteX28" fmla="*/ 5758382 w 5861642"/>
              <a:gd name="connsiteY28" fmla="*/ 2405877 h 7919265"/>
              <a:gd name="connsiteX29" fmla="*/ 5758248 w 5861642"/>
              <a:gd name="connsiteY29" fmla="*/ 2478121 h 7919265"/>
              <a:gd name="connsiteX30" fmla="*/ 5763756 w 5861642"/>
              <a:gd name="connsiteY30" fmla="*/ 2504290 h 7919265"/>
              <a:gd name="connsiteX31" fmla="*/ 5765133 w 5861642"/>
              <a:gd name="connsiteY31" fmla="*/ 2678688 h 7919265"/>
              <a:gd name="connsiteX32" fmla="*/ 5758308 w 5861642"/>
              <a:gd name="connsiteY32" fmla="*/ 2737891 h 7919265"/>
              <a:gd name="connsiteX33" fmla="*/ 5742249 w 5861642"/>
              <a:gd name="connsiteY33" fmla="*/ 2859981 h 7919265"/>
              <a:gd name="connsiteX34" fmla="*/ 5510197 w 5861642"/>
              <a:gd name="connsiteY34" fmla="*/ 6670719 h 7919265"/>
              <a:gd name="connsiteX35" fmla="*/ 5499832 w 5861642"/>
              <a:gd name="connsiteY35" fmla="*/ 6770108 h 7919265"/>
              <a:gd name="connsiteX36" fmla="*/ 5498316 w 5861642"/>
              <a:gd name="connsiteY36" fmla="*/ 6781200 h 7919265"/>
              <a:gd name="connsiteX37" fmla="*/ 5497062 w 5861642"/>
              <a:gd name="connsiteY37" fmla="*/ 6802542 h 7919265"/>
              <a:gd name="connsiteX38" fmla="*/ 5499947 w 5861642"/>
              <a:gd name="connsiteY38" fmla="*/ 6820932 h 7919265"/>
              <a:gd name="connsiteX39" fmla="*/ 5494409 w 5861642"/>
              <a:gd name="connsiteY39" fmla="*/ 6847760 h 7919265"/>
              <a:gd name="connsiteX40" fmla="*/ 5486503 w 5861642"/>
              <a:gd name="connsiteY40" fmla="*/ 6982763 h 7919265"/>
              <a:gd name="connsiteX41" fmla="*/ 5452061 w 5861642"/>
              <a:gd name="connsiteY41" fmla="*/ 7583356 h 7919265"/>
              <a:gd name="connsiteX42" fmla="*/ 5458843 w 5861642"/>
              <a:gd name="connsiteY42" fmla="*/ 7628844 h 7919265"/>
              <a:gd name="connsiteX43" fmla="*/ 5457259 w 5861642"/>
              <a:gd name="connsiteY43" fmla="*/ 7712341 h 7919265"/>
              <a:gd name="connsiteX44" fmla="*/ 5443236 w 5861642"/>
              <a:gd name="connsiteY44" fmla="*/ 7838503 h 7919265"/>
              <a:gd name="connsiteX45" fmla="*/ 5447010 w 5861642"/>
              <a:gd name="connsiteY45" fmla="*/ 7862553 h 7919265"/>
              <a:gd name="connsiteX46" fmla="*/ 5432854 w 5861642"/>
              <a:gd name="connsiteY46" fmla="*/ 7919237 h 7919265"/>
              <a:gd name="connsiteX47" fmla="*/ 397307 w 5861642"/>
              <a:gd name="connsiteY47" fmla="*/ 7606085 h 7919265"/>
              <a:gd name="connsiteX48" fmla="*/ 0 w 5861642"/>
              <a:gd name="connsiteY48" fmla="*/ 7584901 h 7919265"/>
              <a:gd name="connsiteX0" fmla="*/ 0 w 5861642"/>
              <a:gd name="connsiteY0" fmla="*/ 7584901 h 7919265"/>
              <a:gd name="connsiteX1" fmla="*/ 422572 w 5861642"/>
              <a:gd name="connsiteY1" fmla="*/ 0 h 7919265"/>
              <a:gd name="connsiteX2" fmla="*/ 4284829 w 5861642"/>
              <a:gd name="connsiteY2" fmla="*/ 212657 h 7919265"/>
              <a:gd name="connsiteX3" fmla="*/ 5823654 w 5861642"/>
              <a:gd name="connsiteY3" fmla="*/ 306262 h 7919265"/>
              <a:gd name="connsiteX4" fmla="*/ 5861642 w 5861642"/>
              <a:gd name="connsiteY4" fmla="*/ 317988 h 7919265"/>
              <a:gd name="connsiteX5" fmla="*/ 5856157 w 5861642"/>
              <a:gd name="connsiteY5" fmla="*/ 378751 h 7919265"/>
              <a:gd name="connsiteX6" fmla="*/ 5842343 w 5861642"/>
              <a:gd name="connsiteY6" fmla="*/ 627797 h 7919265"/>
              <a:gd name="connsiteX7" fmla="*/ 5837543 w 5861642"/>
              <a:gd name="connsiteY7" fmla="*/ 720595 h 7919265"/>
              <a:gd name="connsiteX8" fmla="*/ 5820125 w 5861642"/>
              <a:gd name="connsiteY8" fmla="*/ 1012687 h 7919265"/>
              <a:gd name="connsiteX9" fmla="*/ 5822318 w 5861642"/>
              <a:gd name="connsiteY9" fmla="*/ 1018677 h 7919265"/>
              <a:gd name="connsiteX10" fmla="*/ 5809530 w 5861642"/>
              <a:gd name="connsiteY10" fmla="*/ 1196200 h 7919265"/>
              <a:gd name="connsiteX11" fmla="*/ 5812189 w 5861642"/>
              <a:gd name="connsiteY11" fmla="*/ 1197315 h 7919265"/>
              <a:gd name="connsiteX12" fmla="*/ 5817462 w 5861642"/>
              <a:gd name="connsiteY12" fmla="*/ 1242155 h 7919265"/>
              <a:gd name="connsiteX13" fmla="*/ 5811320 w 5861642"/>
              <a:gd name="connsiteY13" fmla="*/ 1364256 h 7919265"/>
              <a:gd name="connsiteX14" fmla="*/ 5811185 w 5861642"/>
              <a:gd name="connsiteY14" fmla="*/ 1436500 h 7919265"/>
              <a:gd name="connsiteX15" fmla="*/ 5816694 w 5861642"/>
              <a:gd name="connsiteY15" fmla="*/ 1462669 h 7919265"/>
              <a:gd name="connsiteX16" fmla="*/ 5818070 w 5861642"/>
              <a:gd name="connsiteY16" fmla="*/ 1637067 h 7919265"/>
              <a:gd name="connsiteX17" fmla="*/ 5811245 w 5861642"/>
              <a:gd name="connsiteY17" fmla="*/ 1696270 h 7919265"/>
              <a:gd name="connsiteX18" fmla="*/ 5795186 w 5861642"/>
              <a:gd name="connsiteY18" fmla="*/ 1818360 h 7919265"/>
              <a:gd name="connsiteX19" fmla="*/ 5796218 w 5861642"/>
              <a:gd name="connsiteY19" fmla="*/ 1911947 h 7919265"/>
              <a:gd name="connsiteX20" fmla="*/ 5789969 w 5861642"/>
              <a:gd name="connsiteY20" fmla="*/ 1925528 h 7919265"/>
              <a:gd name="connsiteX21" fmla="*/ 5771499 w 5861642"/>
              <a:gd name="connsiteY21" fmla="*/ 2014848 h 7919265"/>
              <a:gd name="connsiteX22" fmla="*/ 5767709 w 5861642"/>
              <a:gd name="connsiteY22" fmla="*/ 2045563 h 7919265"/>
              <a:gd name="connsiteX23" fmla="*/ 5767187 w 5861642"/>
              <a:gd name="connsiteY23" fmla="*/ 2054308 h 7919265"/>
              <a:gd name="connsiteX24" fmla="*/ 5769380 w 5861642"/>
              <a:gd name="connsiteY24" fmla="*/ 2060299 h 7919265"/>
              <a:gd name="connsiteX25" fmla="*/ 5756593 w 5861642"/>
              <a:gd name="connsiteY25" fmla="*/ 2237821 h 7919265"/>
              <a:gd name="connsiteX26" fmla="*/ 5759252 w 5861642"/>
              <a:gd name="connsiteY26" fmla="*/ 2238936 h 7919265"/>
              <a:gd name="connsiteX27" fmla="*/ 5764525 w 5861642"/>
              <a:gd name="connsiteY27" fmla="*/ 2283776 h 7919265"/>
              <a:gd name="connsiteX28" fmla="*/ 5758382 w 5861642"/>
              <a:gd name="connsiteY28" fmla="*/ 2405877 h 7919265"/>
              <a:gd name="connsiteX29" fmla="*/ 5758248 w 5861642"/>
              <a:gd name="connsiteY29" fmla="*/ 2478121 h 7919265"/>
              <a:gd name="connsiteX30" fmla="*/ 5763756 w 5861642"/>
              <a:gd name="connsiteY30" fmla="*/ 2504290 h 7919265"/>
              <a:gd name="connsiteX31" fmla="*/ 5765133 w 5861642"/>
              <a:gd name="connsiteY31" fmla="*/ 2678688 h 7919265"/>
              <a:gd name="connsiteX32" fmla="*/ 5758308 w 5861642"/>
              <a:gd name="connsiteY32" fmla="*/ 2737891 h 7919265"/>
              <a:gd name="connsiteX33" fmla="*/ 5510197 w 5861642"/>
              <a:gd name="connsiteY33" fmla="*/ 6670719 h 7919265"/>
              <a:gd name="connsiteX34" fmla="*/ 5499832 w 5861642"/>
              <a:gd name="connsiteY34" fmla="*/ 6770108 h 7919265"/>
              <a:gd name="connsiteX35" fmla="*/ 5498316 w 5861642"/>
              <a:gd name="connsiteY35" fmla="*/ 6781200 h 7919265"/>
              <a:gd name="connsiteX36" fmla="*/ 5497062 w 5861642"/>
              <a:gd name="connsiteY36" fmla="*/ 6802542 h 7919265"/>
              <a:gd name="connsiteX37" fmla="*/ 5499947 w 5861642"/>
              <a:gd name="connsiteY37" fmla="*/ 6820932 h 7919265"/>
              <a:gd name="connsiteX38" fmla="*/ 5494409 w 5861642"/>
              <a:gd name="connsiteY38" fmla="*/ 6847760 h 7919265"/>
              <a:gd name="connsiteX39" fmla="*/ 5486503 w 5861642"/>
              <a:gd name="connsiteY39" fmla="*/ 6982763 h 7919265"/>
              <a:gd name="connsiteX40" fmla="*/ 5452061 w 5861642"/>
              <a:gd name="connsiteY40" fmla="*/ 7583356 h 7919265"/>
              <a:gd name="connsiteX41" fmla="*/ 5458843 w 5861642"/>
              <a:gd name="connsiteY41" fmla="*/ 7628844 h 7919265"/>
              <a:gd name="connsiteX42" fmla="*/ 5457259 w 5861642"/>
              <a:gd name="connsiteY42" fmla="*/ 7712341 h 7919265"/>
              <a:gd name="connsiteX43" fmla="*/ 5443236 w 5861642"/>
              <a:gd name="connsiteY43" fmla="*/ 7838503 h 7919265"/>
              <a:gd name="connsiteX44" fmla="*/ 5447010 w 5861642"/>
              <a:gd name="connsiteY44" fmla="*/ 7862553 h 7919265"/>
              <a:gd name="connsiteX45" fmla="*/ 5432854 w 5861642"/>
              <a:gd name="connsiteY45" fmla="*/ 7919237 h 7919265"/>
              <a:gd name="connsiteX46" fmla="*/ 397307 w 5861642"/>
              <a:gd name="connsiteY46" fmla="*/ 7606085 h 7919265"/>
              <a:gd name="connsiteX47" fmla="*/ 0 w 5861642"/>
              <a:gd name="connsiteY47" fmla="*/ 7584901 h 7919265"/>
              <a:gd name="connsiteX0" fmla="*/ 0 w 5861642"/>
              <a:gd name="connsiteY0" fmla="*/ 7584901 h 7919265"/>
              <a:gd name="connsiteX1" fmla="*/ 422572 w 5861642"/>
              <a:gd name="connsiteY1" fmla="*/ 0 h 7919265"/>
              <a:gd name="connsiteX2" fmla="*/ 4284829 w 5861642"/>
              <a:gd name="connsiteY2" fmla="*/ 212657 h 7919265"/>
              <a:gd name="connsiteX3" fmla="*/ 5823654 w 5861642"/>
              <a:gd name="connsiteY3" fmla="*/ 306262 h 7919265"/>
              <a:gd name="connsiteX4" fmla="*/ 5861642 w 5861642"/>
              <a:gd name="connsiteY4" fmla="*/ 317988 h 7919265"/>
              <a:gd name="connsiteX5" fmla="*/ 5856157 w 5861642"/>
              <a:gd name="connsiteY5" fmla="*/ 378751 h 7919265"/>
              <a:gd name="connsiteX6" fmla="*/ 5842343 w 5861642"/>
              <a:gd name="connsiteY6" fmla="*/ 627797 h 7919265"/>
              <a:gd name="connsiteX7" fmla="*/ 5837543 w 5861642"/>
              <a:gd name="connsiteY7" fmla="*/ 720595 h 7919265"/>
              <a:gd name="connsiteX8" fmla="*/ 5820125 w 5861642"/>
              <a:gd name="connsiteY8" fmla="*/ 1012687 h 7919265"/>
              <a:gd name="connsiteX9" fmla="*/ 5822318 w 5861642"/>
              <a:gd name="connsiteY9" fmla="*/ 1018677 h 7919265"/>
              <a:gd name="connsiteX10" fmla="*/ 5809530 w 5861642"/>
              <a:gd name="connsiteY10" fmla="*/ 1196200 h 7919265"/>
              <a:gd name="connsiteX11" fmla="*/ 5812189 w 5861642"/>
              <a:gd name="connsiteY11" fmla="*/ 1197315 h 7919265"/>
              <a:gd name="connsiteX12" fmla="*/ 5817462 w 5861642"/>
              <a:gd name="connsiteY12" fmla="*/ 1242155 h 7919265"/>
              <a:gd name="connsiteX13" fmla="*/ 5811320 w 5861642"/>
              <a:gd name="connsiteY13" fmla="*/ 1364256 h 7919265"/>
              <a:gd name="connsiteX14" fmla="*/ 5811185 w 5861642"/>
              <a:gd name="connsiteY14" fmla="*/ 1436500 h 7919265"/>
              <a:gd name="connsiteX15" fmla="*/ 5816694 w 5861642"/>
              <a:gd name="connsiteY15" fmla="*/ 1462669 h 7919265"/>
              <a:gd name="connsiteX16" fmla="*/ 5818070 w 5861642"/>
              <a:gd name="connsiteY16" fmla="*/ 1637067 h 7919265"/>
              <a:gd name="connsiteX17" fmla="*/ 5811245 w 5861642"/>
              <a:gd name="connsiteY17" fmla="*/ 1696270 h 7919265"/>
              <a:gd name="connsiteX18" fmla="*/ 5795186 w 5861642"/>
              <a:gd name="connsiteY18" fmla="*/ 1818360 h 7919265"/>
              <a:gd name="connsiteX19" fmla="*/ 5796218 w 5861642"/>
              <a:gd name="connsiteY19" fmla="*/ 1911947 h 7919265"/>
              <a:gd name="connsiteX20" fmla="*/ 5789969 w 5861642"/>
              <a:gd name="connsiteY20" fmla="*/ 1925528 h 7919265"/>
              <a:gd name="connsiteX21" fmla="*/ 5771499 w 5861642"/>
              <a:gd name="connsiteY21" fmla="*/ 2014848 h 7919265"/>
              <a:gd name="connsiteX22" fmla="*/ 5767709 w 5861642"/>
              <a:gd name="connsiteY22" fmla="*/ 2045563 h 7919265"/>
              <a:gd name="connsiteX23" fmla="*/ 5767187 w 5861642"/>
              <a:gd name="connsiteY23" fmla="*/ 2054308 h 7919265"/>
              <a:gd name="connsiteX24" fmla="*/ 5769380 w 5861642"/>
              <a:gd name="connsiteY24" fmla="*/ 2060299 h 7919265"/>
              <a:gd name="connsiteX25" fmla="*/ 5756593 w 5861642"/>
              <a:gd name="connsiteY25" fmla="*/ 2237821 h 7919265"/>
              <a:gd name="connsiteX26" fmla="*/ 5759252 w 5861642"/>
              <a:gd name="connsiteY26" fmla="*/ 2238936 h 7919265"/>
              <a:gd name="connsiteX27" fmla="*/ 5764525 w 5861642"/>
              <a:gd name="connsiteY27" fmla="*/ 2283776 h 7919265"/>
              <a:gd name="connsiteX28" fmla="*/ 5758382 w 5861642"/>
              <a:gd name="connsiteY28" fmla="*/ 2405877 h 7919265"/>
              <a:gd name="connsiteX29" fmla="*/ 5758248 w 5861642"/>
              <a:gd name="connsiteY29" fmla="*/ 2478121 h 7919265"/>
              <a:gd name="connsiteX30" fmla="*/ 5763756 w 5861642"/>
              <a:gd name="connsiteY30" fmla="*/ 2504290 h 7919265"/>
              <a:gd name="connsiteX31" fmla="*/ 5765133 w 5861642"/>
              <a:gd name="connsiteY31" fmla="*/ 2678688 h 7919265"/>
              <a:gd name="connsiteX32" fmla="*/ 5758308 w 5861642"/>
              <a:gd name="connsiteY32" fmla="*/ 2737891 h 7919265"/>
              <a:gd name="connsiteX33" fmla="*/ 5499832 w 5861642"/>
              <a:gd name="connsiteY33" fmla="*/ 6770108 h 7919265"/>
              <a:gd name="connsiteX34" fmla="*/ 5498316 w 5861642"/>
              <a:gd name="connsiteY34" fmla="*/ 6781200 h 7919265"/>
              <a:gd name="connsiteX35" fmla="*/ 5497062 w 5861642"/>
              <a:gd name="connsiteY35" fmla="*/ 6802542 h 7919265"/>
              <a:gd name="connsiteX36" fmla="*/ 5499947 w 5861642"/>
              <a:gd name="connsiteY36" fmla="*/ 6820932 h 7919265"/>
              <a:gd name="connsiteX37" fmla="*/ 5494409 w 5861642"/>
              <a:gd name="connsiteY37" fmla="*/ 6847760 h 7919265"/>
              <a:gd name="connsiteX38" fmla="*/ 5486503 w 5861642"/>
              <a:gd name="connsiteY38" fmla="*/ 6982763 h 7919265"/>
              <a:gd name="connsiteX39" fmla="*/ 5452061 w 5861642"/>
              <a:gd name="connsiteY39" fmla="*/ 7583356 h 7919265"/>
              <a:gd name="connsiteX40" fmla="*/ 5458843 w 5861642"/>
              <a:gd name="connsiteY40" fmla="*/ 7628844 h 7919265"/>
              <a:gd name="connsiteX41" fmla="*/ 5457259 w 5861642"/>
              <a:gd name="connsiteY41" fmla="*/ 7712341 h 7919265"/>
              <a:gd name="connsiteX42" fmla="*/ 5443236 w 5861642"/>
              <a:gd name="connsiteY42" fmla="*/ 7838503 h 7919265"/>
              <a:gd name="connsiteX43" fmla="*/ 5447010 w 5861642"/>
              <a:gd name="connsiteY43" fmla="*/ 7862553 h 7919265"/>
              <a:gd name="connsiteX44" fmla="*/ 5432854 w 5861642"/>
              <a:gd name="connsiteY44" fmla="*/ 7919237 h 7919265"/>
              <a:gd name="connsiteX45" fmla="*/ 397307 w 5861642"/>
              <a:gd name="connsiteY45" fmla="*/ 7606085 h 7919265"/>
              <a:gd name="connsiteX46" fmla="*/ 0 w 5861642"/>
              <a:gd name="connsiteY46" fmla="*/ 7584901 h 7919265"/>
              <a:gd name="connsiteX0" fmla="*/ 0 w 5861642"/>
              <a:gd name="connsiteY0" fmla="*/ 7584901 h 7919265"/>
              <a:gd name="connsiteX1" fmla="*/ 422572 w 5861642"/>
              <a:gd name="connsiteY1" fmla="*/ 0 h 7919265"/>
              <a:gd name="connsiteX2" fmla="*/ 4284829 w 5861642"/>
              <a:gd name="connsiteY2" fmla="*/ 212657 h 7919265"/>
              <a:gd name="connsiteX3" fmla="*/ 5823654 w 5861642"/>
              <a:gd name="connsiteY3" fmla="*/ 306262 h 7919265"/>
              <a:gd name="connsiteX4" fmla="*/ 5861642 w 5861642"/>
              <a:gd name="connsiteY4" fmla="*/ 317988 h 7919265"/>
              <a:gd name="connsiteX5" fmla="*/ 5856157 w 5861642"/>
              <a:gd name="connsiteY5" fmla="*/ 378751 h 7919265"/>
              <a:gd name="connsiteX6" fmla="*/ 5842343 w 5861642"/>
              <a:gd name="connsiteY6" fmla="*/ 627797 h 7919265"/>
              <a:gd name="connsiteX7" fmla="*/ 5837543 w 5861642"/>
              <a:gd name="connsiteY7" fmla="*/ 720595 h 7919265"/>
              <a:gd name="connsiteX8" fmla="*/ 5820125 w 5861642"/>
              <a:gd name="connsiteY8" fmla="*/ 1012687 h 7919265"/>
              <a:gd name="connsiteX9" fmla="*/ 5809530 w 5861642"/>
              <a:gd name="connsiteY9" fmla="*/ 1196200 h 7919265"/>
              <a:gd name="connsiteX10" fmla="*/ 5812189 w 5861642"/>
              <a:gd name="connsiteY10" fmla="*/ 1197315 h 7919265"/>
              <a:gd name="connsiteX11" fmla="*/ 5817462 w 5861642"/>
              <a:gd name="connsiteY11" fmla="*/ 1242155 h 7919265"/>
              <a:gd name="connsiteX12" fmla="*/ 5811320 w 5861642"/>
              <a:gd name="connsiteY12" fmla="*/ 1364256 h 7919265"/>
              <a:gd name="connsiteX13" fmla="*/ 5811185 w 5861642"/>
              <a:gd name="connsiteY13" fmla="*/ 1436500 h 7919265"/>
              <a:gd name="connsiteX14" fmla="*/ 5816694 w 5861642"/>
              <a:gd name="connsiteY14" fmla="*/ 1462669 h 7919265"/>
              <a:gd name="connsiteX15" fmla="*/ 5818070 w 5861642"/>
              <a:gd name="connsiteY15" fmla="*/ 1637067 h 7919265"/>
              <a:gd name="connsiteX16" fmla="*/ 5811245 w 5861642"/>
              <a:gd name="connsiteY16" fmla="*/ 1696270 h 7919265"/>
              <a:gd name="connsiteX17" fmla="*/ 5795186 w 5861642"/>
              <a:gd name="connsiteY17" fmla="*/ 1818360 h 7919265"/>
              <a:gd name="connsiteX18" fmla="*/ 5796218 w 5861642"/>
              <a:gd name="connsiteY18" fmla="*/ 1911947 h 7919265"/>
              <a:gd name="connsiteX19" fmla="*/ 5789969 w 5861642"/>
              <a:gd name="connsiteY19" fmla="*/ 1925528 h 7919265"/>
              <a:gd name="connsiteX20" fmla="*/ 5771499 w 5861642"/>
              <a:gd name="connsiteY20" fmla="*/ 2014848 h 7919265"/>
              <a:gd name="connsiteX21" fmla="*/ 5767709 w 5861642"/>
              <a:gd name="connsiteY21" fmla="*/ 2045563 h 7919265"/>
              <a:gd name="connsiteX22" fmla="*/ 5767187 w 5861642"/>
              <a:gd name="connsiteY22" fmla="*/ 2054308 h 7919265"/>
              <a:gd name="connsiteX23" fmla="*/ 5769380 w 5861642"/>
              <a:gd name="connsiteY23" fmla="*/ 2060299 h 7919265"/>
              <a:gd name="connsiteX24" fmla="*/ 5756593 w 5861642"/>
              <a:gd name="connsiteY24" fmla="*/ 2237821 h 7919265"/>
              <a:gd name="connsiteX25" fmla="*/ 5759252 w 5861642"/>
              <a:gd name="connsiteY25" fmla="*/ 2238936 h 7919265"/>
              <a:gd name="connsiteX26" fmla="*/ 5764525 w 5861642"/>
              <a:gd name="connsiteY26" fmla="*/ 2283776 h 7919265"/>
              <a:gd name="connsiteX27" fmla="*/ 5758382 w 5861642"/>
              <a:gd name="connsiteY27" fmla="*/ 2405877 h 7919265"/>
              <a:gd name="connsiteX28" fmla="*/ 5758248 w 5861642"/>
              <a:gd name="connsiteY28" fmla="*/ 2478121 h 7919265"/>
              <a:gd name="connsiteX29" fmla="*/ 5763756 w 5861642"/>
              <a:gd name="connsiteY29" fmla="*/ 2504290 h 7919265"/>
              <a:gd name="connsiteX30" fmla="*/ 5765133 w 5861642"/>
              <a:gd name="connsiteY30" fmla="*/ 2678688 h 7919265"/>
              <a:gd name="connsiteX31" fmla="*/ 5758308 w 5861642"/>
              <a:gd name="connsiteY31" fmla="*/ 2737891 h 7919265"/>
              <a:gd name="connsiteX32" fmla="*/ 5499832 w 5861642"/>
              <a:gd name="connsiteY32" fmla="*/ 6770108 h 7919265"/>
              <a:gd name="connsiteX33" fmla="*/ 5498316 w 5861642"/>
              <a:gd name="connsiteY33" fmla="*/ 6781200 h 7919265"/>
              <a:gd name="connsiteX34" fmla="*/ 5497062 w 5861642"/>
              <a:gd name="connsiteY34" fmla="*/ 6802542 h 7919265"/>
              <a:gd name="connsiteX35" fmla="*/ 5499947 w 5861642"/>
              <a:gd name="connsiteY35" fmla="*/ 6820932 h 7919265"/>
              <a:gd name="connsiteX36" fmla="*/ 5494409 w 5861642"/>
              <a:gd name="connsiteY36" fmla="*/ 6847760 h 7919265"/>
              <a:gd name="connsiteX37" fmla="*/ 5486503 w 5861642"/>
              <a:gd name="connsiteY37" fmla="*/ 6982763 h 7919265"/>
              <a:gd name="connsiteX38" fmla="*/ 5452061 w 5861642"/>
              <a:gd name="connsiteY38" fmla="*/ 7583356 h 7919265"/>
              <a:gd name="connsiteX39" fmla="*/ 5458843 w 5861642"/>
              <a:gd name="connsiteY39" fmla="*/ 7628844 h 7919265"/>
              <a:gd name="connsiteX40" fmla="*/ 5457259 w 5861642"/>
              <a:gd name="connsiteY40" fmla="*/ 7712341 h 7919265"/>
              <a:gd name="connsiteX41" fmla="*/ 5443236 w 5861642"/>
              <a:gd name="connsiteY41" fmla="*/ 7838503 h 7919265"/>
              <a:gd name="connsiteX42" fmla="*/ 5447010 w 5861642"/>
              <a:gd name="connsiteY42" fmla="*/ 7862553 h 7919265"/>
              <a:gd name="connsiteX43" fmla="*/ 5432854 w 5861642"/>
              <a:gd name="connsiteY43" fmla="*/ 7919237 h 7919265"/>
              <a:gd name="connsiteX44" fmla="*/ 397307 w 5861642"/>
              <a:gd name="connsiteY44" fmla="*/ 7606085 h 7919265"/>
              <a:gd name="connsiteX45" fmla="*/ 0 w 5861642"/>
              <a:gd name="connsiteY45" fmla="*/ 7584901 h 7919265"/>
              <a:gd name="connsiteX0" fmla="*/ 0 w 5861642"/>
              <a:gd name="connsiteY0" fmla="*/ 7584901 h 7919265"/>
              <a:gd name="connsiteX1" fmla="*/ 422572 w 5861642"/>
              <a:gd name="connsiteY1" fmla="*/ 0 h 7919265"/>
              <a:gd name="connsiteX2" fmla="*/ 4284829 w 5861642"/>
              <a:gd name="connsiteY2" fmla="*/ 212657 h 7919265"/>
              <a:gd name="connsiteX3" fmla="*/ 5823654 w 5861642"/>
              <a:gd name="connsiteY3" fmla="*/ 306262 h 7919265"/>
              <a:gd name="connsiteX4" fmla="*/ 5861642 w 5861642"/>
              <a:gd name="connsiteY4" fmla="*/ 317988 h 7919265"/>
              <a:gd name="connsiteX5" fmla="*/ 5856157 w 5861642"/>
              <a:gd name="connsiteY5" fmla="*/ 378751 h 7919265"/>
              <a:gd name="connsiteX6" fmla="*/ 5842343 w 5861642"/>
              <a:gd name="connsiteY6" fmla="*/ 627797 h 7919265"/>
              <a:gd name="connsiteX7" fmla="*/ 5837543 w 5861642"/>
              <a:gd name="connsiteY7" fmla="*/ 720595 h 7919265"/>
              <a:gd name="connsiteX8" fmla="*/ 5809530 w 5861642"/>
              <a:gd name="connsiteY8" fmla="*/ 1196200 h 7919265"/>
              <a:gd name="connsiteX9" fmla="*/ 5812189 w 5861642"/>
              <a:gd name="connsiteY9" fmla="*/ 1197315 h 7919265"/>
              <a:gd name="connsiteX10" fmla="*/ 5817462 w 5861642"/>
              <a:gd name="connsiteY10" fmla="*/ 1242155 h 7919265"/>
              <a:gd name="connsiteX11" fmla="*/ 5811320 w 5861642"/>
              <a:gd name="connsiteY11" fmla="*/ 1364256 h 7919265"/>
              <a:gd name="connsiteX12" fmla="*/ 5811185 w 5861642"/>
              <a:gd name="connsiteY12" fmla="*/ 1436500 h 7919265"/>
              <a:gd name="connsiteX13" fmla="*/ 5816694 w 5861642"/>
              <a:gd name="connsiteY13" fmla="*/ 1462669 h 7919265"/>
              <a:gd name="connsiteX14" fmla="*/ 5818070 w 5861642"/>
              <a:gd name="connsiteY14" fmla="*/ 1637067 h 7919265"/>
              <a:gd name="connsiteX15" fmla="*/ 5811245 w 5861642"/>
              <a:gd name="connsiteY15" fmla="*/ 1696270 h 7919265"/>
              <a:gd name="connsiteX16" fmla="*/ 5795186 w 5861642"/>
              <a:gd name="connsiteY16" fmla="*/ 1818360 h 7919265"/>
              <a:gd name="connsiteX17" fmla="*/ 5796218 w 5861642"/>
              <a:gd name="connsiteY17" fmla="*/ 1911947 h 7919265"/>
              <a:gd name="connsiteX18" fmla="*/ 5789969 w 5861642"/>
              <a:gd name="connsiteY18" fmla="*/ 1925528 h 7919265"/>
              <a:gd name="connsiteX19" fmla="*/ 5771499 w 5861642"/>
              <a:gd name="connsiteY19" fmla="*/ 2014848 h 7919265"/>
              <a:gd name="connsiteX20" fmla="*/ 5767709 w 5861642"/>
              <a:gd name="connsiteY20" fmla="*/ 2045563 h 7919265"/>
              <a:gd name="connsiteX21" fmla="*/ 5767187 w 5861642"/>
              <a:gd name="connsiteY21" fmla="*/ 2054308 h 7919265"/>
              <a:gd name="connsiteX22" fmla="*/ 5769380 w 5861642"/>
              <a:gd name="connsiteY22" fmla="*/ 2060299 h 7919265"/>
              <a:gd name="connsiteX23" fmla="*/ 5756593 w 5861642"/>
              <a:gd name="connsiteY23" fmla="*/ 2237821 h 7919265"/>
              <a:gd name="connsiteX24" fmla="*/ 5759252 w 5861642"/>
              <a:gd name="connsiteY24" fmla="*/ 2238936 h 7919265"/>
              <a:gd name="connsiteX25" fmla="*/ 5764525 w 5861642"/>
              <a:gd name="connsiteY25" fmla="*/ 2283776 h 7919265"/>
              <a:gd name="connsiteX26" fmla="*/ 5758382 w 5861642"/>
              <a:gd name="connsiteY26" fmla="*/ 2405877 h 7919265"/>
              <a:gd name="connsiteX27" fmla="*/ 5758248 w 5861642"/>
              <a:gd name="connsiteY27" fmla="*/ 2478121 h 7919265"/>
              <a:gd name="connsiteX28" fmla="*/ 5763756 w 5861642"/>
              <a:gd name="connsiteY28" fmla="*/ 2504290 h 7919265"/>
              <a:gd name="connsiteX29" fmla="*/ 5765133 w 5861642"/>
              <a:gd name="connsiteY29" fmla="*/ 2678688 h 7919265"/>
              <a:gd name="connsiteX30" fmla="*/ 5758308 w 5861642"/>
              <a:gd name="connsiteY30" fmla="*/ 2737891 h 7919265"/>
              <a:gd name="connsiteX31" fmla="*/ 5499832 w 5861642"/>
              <a:gd name="connsiteY31" fmla="*/ 6770108 h 7919265"/>
              <a:gd name="connsiteX32" fmla="*/ 5498316 w 5861642"/>
              <a:gd name="connsiteY32" fmla="*/ 6781200 h 7919265"/>
              <a:gd name="connsiteX33" fmla="*/ 5497062 w 5861642"/>
              <a:gd name="connsiteY33" fmla="*/ 6802542 h 7919265"/>
              <a:gd name="connsiteX34" fmla="*/ 5499947 w 5861642"/>
              <a:gd name="connsiteY34" fmla="*/ 6820932 h 7919265"/>
              <a:gd name="connsiteX35" fmla="*/ 5494409 w 5861642"/>
              <a:gd name="connsiteY35" fmla="*/ 6847760 h 7919265"/>
              <a:gd name="connsiteX36" fmla="*/ 5486503 w 5861642"/>
              <a:gd name="connsiteY36" fmla="*/ 6982763 h 7919265"/>
              <a:gd name="connsiteX37" fmla="*/ 5452061 w 5861642"/>
              <a:gd name="connsiteY37" fmla="*/ 7583356 h 7919265"/>
              <a:gd name="connsiteX38" fmla="*/ 5458843 w 5861642"/>
              <a:gd name="connsiteY38" fmla="*/ 7628844 h 7919265"/>
              <a:gd name="connsiteX39" fmla="*/ 5457259 w 5861642"/>
              <a:gd name="connsiteY39" fmla="*/ 7712341 h 7919265"/>
              <a:gd name="connsiteX40" fmla="*/ 5443236 w 5861642"/>
              <a:gd name="connsiteY40" fmla="*/ 7838503 h 7919265"/>
              <a:gd name="connsiteX41" fmla="*/ 5447010 w 5861642"/>
              <a:gd name="connsiteY41" fmla="*/ 7862553 h 7919265"/>
              <a:gd name="connsiteX42" fmla="*/ 5432854 w 5861642"/>
              <a:gd name="connsiteY42" fmla="*/ 7919237 h 7919265"/>
              <a:gd name="connsiteX43" fmla="*/ 397307 w 5861642"/>
              <a:gd name="connsiteY43" fmla="*/ 7606085 h 7919265"/>
              <a:gd name="connsiteX44" fmla="*/ 0 w 5861642"/>
              <a:gd name="connsiteY44" fmla="*/ 7584901 h 7919265"/>
              <a:gd name="connsiteX0" fmla="*/ 0 w 5861642"/>
              <a:gd name="connsiteY0" fmla="*/ 7584901 h 7919265"/>
              <a:gd name="connsiteX1" fmla="*/ 422572 w 5861642"/>
              <a:gd name="connsiteY1" fmla="*/ 0 h 7919265"/>
              <a:gd name="connsiteX2" fmla="*/ 4284829 w 5861642"/>
              <a:gd name="connsiteY2" fmla="*/ 212657 h 7919265"/>
              <a:gd name="connsiteX3" fmla="*/ 5823654 w 5861642"/>
              <a:gd name="connsiteY3" fmla="*/ 306262 h 7919265"/>
              <a:gd name="connsiteX4" fmla="*/ 5861642 w 5861642"/>
              <a:gd name="connsiteY4" fmla="*/ 317988 h 7919265"/>
              <a:gd name="connsiteX5" fmla="*/ 5856157 w 5861642"/>
              <a:gd name="connsiteY5" fmla="*/ 378751 h 7919265"/>
              <a:gd name="connsiteX6" fmla="*/ 5842343 w 5861642"/>
              <a:gd name="connsiteY6" fmla="*/ 627797 h 7919265"/>
              <a:gd name="connsiteX7" fmla="*/ 5809530 w 5861642"/>
              <a:gd name="connsiteY7" fmla="*/ 1196200 h 7919265"/>
              <a:gd name="connsiteX8" fmla="*/ 5812189 w 5861642"/>
              <a:gd name="connsiteY8" fmla="*/ 1197315 h 7919265"/>
              <a:gd name="connsiteX9" fmla="*/ 5817462 w 5861642"/>
              <a:gd name="connsiteY9" fmla="*/ 1242155 h 7919265"/>
              <a:gd name="connsiteX10" fmla="*/ 5811320 w 5861642"/>
              <a:gd name="connsiteY10" fmla="*/ 1364256 h 7919265"/>
              <a:gd name="connsiteX11" fmla="*/ 5811185 w 5861642"/>
              <a:gd name="connsiteY11" fmla="*/ 1436500 h 7919265"/>
              <a:gd name="connsiteX12" fmla="*/ 5816694 w 5861642"/>
              <a:gd name="connsiteY12" fmla="*/ 1462669 h 7919265"/>
              <a:gd name="connsiteX13" fmla="*/ 5818070 w 5861642"/>
              <a:gd name="connsiteY13" fmla="*/ 1637067 h 7919265"/>
              <a:gd name="connsiteX14" fmla="*/ 5811245 w 5861642"/>
              <a:gd name="connsiteY14" fmla="*/ 1696270 h 7919265"/>
              <a:gd name="connsiteX15" fmla="*/ 5795186 w 5861642"/>
              <a:gd name="connsiteY15" fmla="*/ 1818360 h 7919265"/>
              <a:gd name="connsiteX16" fmla="*/ 5796218 w 5861642"/>
              <a:gd name="connsiteY16" fmla="*/ 1911947 h 7919265"/>
              <a:gd name="connsiteX17" fmla="*/ 5789969 w 5861642"/>
              <a:gd name="connsiteY17" fmla="*/ 1925528 h 7919265"/>
              <a:gd name="connsiteX18" fmla="*/ 5771499 w 5861642"/>
              <a:gd name="connsiteY18" fmla="*/ 2014848 h 7919265"/>
              <a:gd name="connsiteX19" fmla="*/ 5767709 w 5861642"/>
              <a:gd name="connsiteY19" fmla="*/ 2045563 h 7919265"/>
              <a:gd name="connsiteX20" fmla="*/ 5767187 w 5861642"/>
              <a:gd name="connsiteY20" fmla="*/ 2054308 h 7919265"/>
              <a:gd name="connsiteX21" fmla="*/ 5769380 w 5861642"/>
              <a:gd name="connsiteY21" fmla="*/ 2060299 h 7919265"/>
              <a:gd name="connsiteX22" fmla="*/ 5756593 w 5861642"/>
              <a:gd name="connsiteY22" fmla="*/ 2237821 h 7919265"/>
              <a:gd name="connsiteX23" fmla="*/ 5759252 w 5861642"/>
              <a:gd name="connsiteY23" fmla="*/ 2238936 h 7919265"/>
              <a:gd name="connsiteX24" fmla="*/ 5764525 w 5861642"/>
              <a:gd name="connsiteY24" fmla="*/ 2283776 h 7919265"/>
              <a:gd name="connsiteX25" fmla="*/ 5758382 w 5861642"/>
              <a:gd name="connsiteY25" fmla="*/ 2405877 h 7919265"/>
              <a:gd name="connsiteX26" fmla="*/ 5758248 w 5861642"/>
              <a:gd name="connsiteY26" fmla="*/ 2478121 h 7919265"/>
              <a:gd name="connsiteX27" fmla="*/ 5763756 w 5861642"/>
              <a:gd name="connsiteY27" fmla="*/ 2504290 h 7919265"/>
              <a:gd name="connsiteX28" fmla="*/ 5765133 w 5861642"/>
              <a:gd name="connsiteY28" fmla="*/ 2678688 h 7919265"/>
              <a:gd name="connsiteX29" fmla="*/ 5758308 w 5861642"/>
              <a:gd name="connsiteY29" fmla="*/ 2737891 h 7919265"/>
              <a:gd name="connsiteX30" fmla="*/ 5499832 w 5861642"/>
              <a:gd name="connsiteY30" fmla="*/ 6770108 h 7919265"/>
              <a:gd name="connsiteX31" fmla="*/ 5498316 w 5861642"/>
              <a:gd name="connsiteY31" fmla="*/ 6781200 h 7919265"/>
              <a:gd name="connsiteX32" fmla="*/ 5497062 w 5861642"/>
              <a:gd name="connsiteY32" fmla="*/ 6802542 h 7919265"/>
              <a:gd name="connsiteX33" fmla="*/ 5499947 w 5861642"/>
              <a:gd name="connsiteY33" fmla="*/ 6820932 h 7919265"/>
              <a:gd name="connsiteX34" fmla="*/ 5494409 w 5861642"/>
              <a:gd name="connsiteY34" fmla="*/ 6847760 h 7919265"/>
              <a:gd name="connsiteX35" fmla="*/ 5486503 w 5861642"/>
              <a:gd name="connsiteY35" fmla="*/ 6982763 h 7919265"/>
              <a:gd name="connsiteX36" fmla="*/ 5452061 w 5861642"/>
              <a:gd name="connsiteY36" fmla="*/ 7583356 h 7919265"/>
              <a:gd name="connsiteX37" fmla="*/ 5458843 w 5861642"/>
              <a:gd name="connsiteY37" fmla="*/ 7628844 h 7919265"/>
              <a:gd name="connsiteX38" fmla="*/ 5457259 w 5861642"/>
              <a:gd name="connsiteY38" fmla="*/ 7712341 h 7919265"/>
              <a:gd name="connsiteX39" fmla="*/ 5443236 w 5861642"/>
              <a:gd name="connsiteY39" fmla="*/ 7838503 h 7919265"/>
              <a:gd name="connsiteX40" fmla="*/ 5447010 w 5861642"/>
              <a:gd name="connsiteY40" fmla="*/ 7862553 h 7919265"/>
              <a:gd name="connsiteX41" fmla="*/ 5432854 w 5861642"/>
              <a:gd name="connsiteY41" fmla="*/ 7919237 h 7919265"/>
              <a:gd name="connsiteX42" fmla="*/ 397307 w 5861642"/>
              <a:gd name="connsiteY42" fmla="*/ 7606085 h 7919265"/>
              <a:gd name="connsiteX43" fmla="*/ 0 w 5861642"/>
              <a:gd name="connsiteY43" fmla="*/ 7584901 h 7919265"/>
              <a:gd name="connsiteX0" fmla="*/ 0 w 5861642"/>
              <a:gd name="connsiteY0" fmla="*/ 7584901 h 7919265"/>
              <a:gd name="connsiteX1" fmla="*/ 422572 w 5861642"/>
              <a:gd name="connsiteY1" fmla="*/ 0 h 7919265"/>
              <a:gd name="connsiteX2" fmla="*/ 4284829 w 5861642"/>
              <a:gd name="connsiteY2" fmla="*/ 212657 h 7919265"/>
              <a:gd name="connsiteX3" fmla="*/ 5823654 w 5861642"/>
              <a:gd name="connsiteY3" fmla="*/ 306262 h 7919265"/>
              <a:gd name="connsiteX4" fmla="*/ 5861642 w 5861642"/>
              <a:gd name="connsiteY4" fmla="*/ 317988 h 7919265"/>
              <a:gd name="connsiteX5" fmla="*/ 5856157 w 5861642"/>
              <a:gd name="connsiteY5" fmla="*/ 378751 h 7919265"/>
              <a:gd name="connsiteX6" fmla="*/ 5809530 w 5861642"/>
              <a:gd name="connsiteY6" fmla="*/ 1196200 h 7919265"/>
              <a:gd name="connsiteX7" fmla="*/ 5812189 w 5861642"/>
              <a:gd name="connsiteY7" fmla="*/ 1197315 h 7919265"/>
              <a:gd name="connsiteX8" fmla="*/ 5817462 w 5861642"/>
              <a:gd name="connsiteY8" fmla="*/ 1242155 h 7919265"/>
              <a:gd name="connsiteX9" fmla="*/ 5811320 w 5861642"/>
              <a:gd name="connsiteY9" fmla="*/ 1364256 h 7919265"/>
              <a:gd name="connsiteX10" fmla="*/ 5811185 w 5861642"/>
              <a:gd name="connsiteY10" fmla="*/ 1436500 h 7919265"/>
              <a:gd name="connsiteX11" fmla="*/ 5816694 w 5861642"/>
              <a:gd name="connsiteY11" fmla="*/ 1462669 h 7919265"/>
              <a:gd name="connsiteX12" fmla="*/ 5818070 w 5861642"/>
              <a:gd name="connsiteY12" fmla="*/ 1637067 h 7919265"/>
              <a:gd name="connsiteX13" fmla="*/ 5811245 w 5861642"/>
              <a:gd name="connsiteY13" fmla="*/ 1696270 h 7919265"/>
              <a:gd name="connsiteX14" fmla="*/ 5795186 w 5861642"/>
              <a:gd name="connsiteY14" fmla="*/ 1818360 h 7919265"/>
              <a:gd name="connsiteX15" fmla="*/ 5796218 w 5861642"/>
              <a:gd name="connsiteY15" fmla="*/ 1911947 h 7919265"/>
              <a:gd name="connsiteX16" fmla="*/ 5789969 w 5861642"/>
              <a:gd name="connsiteY16" fmla="*/ 1925528 h 7919265"/>
              <a:gd name="connsiteX17" fmla="*/ 5771499 w 5861642"/>
              <a:gd name="connsiteY17" fmla="*/ 2014848 h 7919265"/>
              <a:gd name="connsiteX18" fmla="*/ 5767709 w 5861642"/>
              <a:gd name="connsiteY18" fmla="*/ 2045563 h 7919265"/>
              <a:gd name="connsiteX19" fmla="*/ 5767187 w 5861642"/>
              <a:gd name="connsiteY19" fmla="*/ 2054308 h 7919265"/>
              <a:gd name="connsiteX20" fmla="*/ 5769380 w 5861642"/>
              <a:gd name="connsiteY20" fmla="*/ 2060299 h 7919265"/>
              <a:gd name="connsiteX21" fmla="*/ 5756593 w 5861642"/>
              <a:gd name="connsiteY21" fmla="*/ 2237821 h 7919265"/>
              <a:gd name="connsiteX22" fmla="*/ 5759252 w 5861642"/>
              <a:gd name="connsiteY22" fmla="*/ 2238936 h 7919265"/>
              <a:gd name="connsiteX23" fmla="*/ 5764525 w 5861642"/>
              <a:gd name="connsiteY23" fmla="*/ 2283776 h 7919265"/>
              <a:gd name="connsiteX24" fmla="*/ 5758382 w 5861642"/>
              <a:gd name="connsiteY24" fmla="*/ 2405877 h 7919265"/>
              <a:gd name="connsiteX25" fmla="*/ 5758248 w 5861642"/>
              <a:gd name="connsiteY25" fmla="*/ 2478121 h 7919265"/>
              <a:gd name="connsiteX26" fmla="*/ 5763756 w 5861642"/>
              <a:gd name="connsiteY26" fmla="*/ 2504290 h 7919265"/>
              <a:gd name="connsiteX27" fmla="*/ 5765133 w 5861642"/>
              <a:gd name="connsiteY27" fmla="*/ 2678688 h 7919265"/>
              <a:gd name="connsiteX28" fmla="*/ 5758308 w 5861642"/>
              <a:gd name="connsiteY28" fmla="*/ 2737891 h 7919265"/>
              <a:gd name="connsiteX29" fmla="*/ 5499832 w 5861642"/>
              <a:gd name="connsiteY29" fmla="*/ 6770108 h 7919265"/>
              <a:gd name="connsiteX30" fmla="*/ 5498316 w 5861642"/>
              <a:gd name="connsiteY30" fmla="*/ 6781200 h 7919265"/>
              <a:gd name="connsiteX31" fmla="*/ 5497062 w 5861642"/>
              <a:gd name="connsiteY31" fmla="*/ 6802542 h 7919265"/>
              <a:gd name="connsiteX32" fmla="*/ 5499947 w 5861642"/>
              <a:gd name="connsiteY32" fmla="*/ 6820932 h 7919265"/>
              <a:gd name="connsiteX33" fmla="*/ 5494409 w 5861642"/>
              <a:gd name="connsiteY33" fmla="*/ 6847760 h 7919265"/>
              <a:gd name="connsiteX34" fmla="*/ 5486503 w 5861642"/>
              <a:gd name="connsiteY34" fmla="*/ 6982763 h 7919265"/>
              <a:gd name="connsiteX35" fmla="*/ 5452061 w 5861642"/>
              <a:gd name="connsiteY35" fmla="*/ 7583356 h 7919265"/>
              <a:gd name="connsiteX36" fmla="*/ 5458843 w 5861642"/>
              <a:gd name="connsiteY36" fmla="*/ 7628844 h 7919265"/>
              <a:gd name="connsiteX37" fmla="*/ 5457259 w 5861642"/>
              <a:gd name="connsiteY37" fmla="*/ 7712341 h 7919265"/>
              <a:gd name="connsiteX38" fmla="*/ 5443236 w 5861642"/>
              <a:gd name="connsiteY38" fmla="*/ 7838503 h 7919265"/>
              <a:gd name="connsiteX39" fmla="*/ 5447010 w 5861642"/>
              <a:gd name="connsiteY39" fmla="*/ 7862553 h 7919265"/>
              <a:gd name="connsiteX40" fmla="*/ 5432854 w 5861642"/>
              <a:gd name="connsiteY40" fmla="*/ 7919237 h 7919265"/>
              <a:gd name="connsiteX41" fmla="*/ 397307 w 5861642"/>
              <a:gd name="connsiteY41" fmla="*/ 7606085 h 7919265"/>
              <a:gd name="connsiteX42" fmla="*/ 0 w 5861642"/>
              <a:gd name="connsiteY42" fmla="*/ 7584901 h 7919265"/>
              <a:gd name="connsiteX0" fmla="*/ 0 w 5861642"/>
              <a:gd name="connsiteY0" fmla="*/ 7584901 h 7919265"/>
              <a:gd name="connsiteX1" fmla="*/ 422572 w 5861642"/>
              <a:gd name="connsiteY1" fmla="*/ 0 h 7919265"/>
              <a:gd name="connsiteX2" fmla="*/ 4284829 w 5861642"/>
              <a:gd name="connsiteY2" fmla="*/ 212657 h 7919265"/>
              <a:gd name="connsiteX3" fmla="*/ 5823654 w 5861642"/>
              <a:gd name="connsiteY3" fmla="*/ 306262 h 7919265"/>
              <a:gd name="connsiteX4" fmla="*/ 5861642 w 5861642"/>
              <a:gd name="connsiteY4" fmla="*/ 317988 h 7919265"/>
              <a:gd name="connsiteX5" fmla="*/ 5856157 w 5861642"/>
              <a:gd name="connsiteY5" fmla="*/ 378751 h 7919265"/>
              <a:gd name="connsiteX6" fmla="*/ 5809530 w 5861642"/>
              <a:gd name="connsiteY6" fmla="*/ 1196200 h 7919265"/>
              <a:gd name="connsiteX7" fmla="*/ 5812189 w 5861642"/>
              <a:gd name="connsiteY7" fmla="*/ 1197315 h 7919265"/>
              <a:gd name="connsiteX8" fmla="*/ 5817462 w 5861642"/>
              <a:gd name="connsiteY8" fmla="*/ 1242155 h 7919265"/>
              <a:gd name="connsiteX9" fmla="*/ 5811320 w 5861642"/>
              <a:gd name="connsiteY9" fmla="*/ 1364256 h 7919265"/>
              <a:gd name="connsiteX10" fmla="*/ 5811185 w 5861642"/>
              <a:gd name="connsiteY10" fmla="*/ 1436500 h 7919265"/>
              <a:gd name="connsiteX11" fmla="*/ 5816694 w 5861642"/>
              <a:gd name="connsiteY11" fmla="*/ 1462669 h 7919265"/>
              <a:gd name="connsiteX12" fmla="*/ 5818070 w 5861642"/>
              <a:gd name="connsiteY12" fmla="*/ 1637067 h 7919265"/>
              <a:gd name="connsiteX13" fmla="*/ 5811245 w 5861642"/>
              <a:gd name="connsiteY13" fmla="*/ 1696270 h 7919265"/>
              <a:gd name="connsiteX14" fmla="*/ 5795186 w 5861642"/>
              <a:gd name="connsiteY14" fmla="*/ 1818360 h 7919265"/>
              <a:gd name="connsiteX15" fmla="*/ 5796218 w 5861642"/>
              <a:gd name="connsiteY15" fmla="*/ 1911947 h 7919265"/>
              <a:gd name="connsiteX16" fmla="*/ 5789969 w 5861642"/>
              <a:gd name="connsiteY16" fmla="*/ 1925528 h 7919265"/>
              <a:gd name="connsiteX17" fmla="*/ 5771499 w 5861642"/>
              <a:gd name="connsiteY17" fmla="*/ 2014848 h 7919265"/>
              <a:gd name="connsiteX18" fmla="*/ 5767709 w 5861642"/>
              <a:gd name="connsiteY18" fmla="*/ 2045563 h 7919265"/>
              <a:gd name="connsiteX19" fmla="*/ 5767187 w 5861642"/>
              <a:gd name="connsiteY19" fmla="*/ 2054308 h 7919265"/>
              <a:gd name="connsiteX20" fmla="*/ 5769380 w 5861642"/>
              <a:gd name="connsiteY20" fmla="*/ 2060299 h 7919265"/>
              <a:gd name="connsiteX21" fmla="*/ 5756593 w 5861642"/>
              <a:gd name="connsiteY21" fmla="*/ 2237821 h 7919265"/>
              <a:gd name="connsiteX22" fmla="*/ 5759252 w 5861642"/>
              <a:gd name="connsiteY22" fmla="*/ 2238936 h 7919265"/>
              <a:gd name="connsiteX23" fmla="*/ 5764525 w 5861642"/>
              <a:gd name="connsiteY23" fmla="*/ 2283776 h 7919265"/>
              <a:gd name="connsiteX24" fmla="*/ 5758382 w 5861642"/>
              <a:gd name="connsiteY24" fmla="*/ 2405877 h 7919265"/>
              <a:gd name="connsiteX25" fmla="*/ 5758248 w 5861642"/>
              <a:gd name="connsiteY25" fmla="*/ 2478121 h 7919265"/>
              <a:gd name="connsiteX26" fmla="*/ 5763756 w 5861642"/>
              <a:gd name="connsiteY26" fmla="*/ 2504290 h 7919265"/>
              <a:gd name="connsiteX27" fmla="*/ 5765133 w 5861642"/>
              <a:gd name="connsiteY27" fmla="*/ 2678688 h 7919265"/>
              <a:gd name="connsiteX28" fmla="*/ 5499832 w 5861642"/>
              <a:gd name="connsiteY28" fmla="*/ 6770108 h 7919265"/>
              <a:gd name="connsiteX29" fmla="*/ 5498316 w 5861642"/>
              <a:gd name="connsiteY29" fmla="*/ 6781200 h 7919265"/>
              <a:gd name="connsiteX30" fmla="*/ 5497062 w 5861642"/>
              <a:gd name="connsiteY30" fmla="*/ 6802542 h 7919265"/>
              <a:gd name="connsiteX31" fmla="*/ 5499947 w 5861642"/>
              <a:gd name="connsiteY31" fmla="*/ 6820932 h 7919265"/>
              <a:gd name="connsiteX32" fmla="*/ 5494409 w 5861642"/>
              <a:gd name="connsiteY32" fmla="*/ 6847760 h 7919265"/>
              <a:gd name="connsiteX33" fmla="*/ 5486503 w 5861642"/>
              <a:gd name="connsiteY33" fmla="*/ 6982763 h 7919265"/>
              <a:gd name="connsiteX34" fmla="*/ 5452061 w 5861642"/>
              <a:gd name="connsiteY34" fmla="*/ 7583356 h 7919265"/>
              <a:gd name="connsiteX35" fmla="*/ 5458843 w 5861642"/>
              <a:gd name="connsiteY35" fmla="*/ 7628844 h 7919265"/>
              <a:gd name="connsiteX36" fmla="*/ 5457259 w 5861642"/>
              <a:gd name="connsiteY36" fmla="*/ 7712341 h 7919265"/>
              <a:gd name="connsiteX37" fmla="*/ 5443236 w 5861642"/>
              <a:gd name="connsiteY37" fmla="*/ 7838503 h 7919265"/>
              <a:gd name="connsiteX38" fmla="*/ 5447010 w 5861642"/>
              <a:gd name="connsiteY38" fmla="*/ 7862553 h 7919265"/>
              <a:gd name="connsiteX39" fmla="*/ 5432854 w 5861642"/>
              <a:gd name="connsiteY39" fmla="*/ 7919237 h 7919265"/>
              <a:gd name="connsiteX40" fmla="*/ 397307 w 5861642"/>
              <a:gd name="connsiteY40" fmla="*/ 7606085 h 7919265"/>
              <a:gd name="connsiteX41" fmla="*/ 0 w 5861642"/>
              <a:gd name="connsiteY41" fmla="*/ 7584901 h 7919265"/>
              <a:gd name="connsiteX0" fmla="*/ 0 w 5861642"/>
              <a:gd name="connsiteY0" fmla="*/ 7584901 h 7919265"/>
              <a:gd name="connsiteX1" fmla="*/ 422572 w 5861642"/>
              <a:gd name="connsiteY1" fmla="*/ 0 h 7919265"/>
              <a:gd name="connsiteX2" fmla="*/ 4284829 w 5861642"/>
              <a:gd name="connsiteY2" fmla="*/ 212657 h 7919265"/>
              <a:gd name="connsiteX3" fmla="*/ 5823654 w 5861642"/>
              <a:gd name="connsiteY3" fmla="*/ 306262 h 7919265"/>
              <a:gd name="connsiteX4" fmla="*/ 5861642 w 5861642"/>
              <a:gd name="connsiteY4" fmla="*/ 317988 h 7919265"/>
              <a:gd name="connsiteX5" fmla="*/ 5856157 w 5861642"/>
              <a:gd name="connsiteY5" fmla="*/ 378751 h 7919265"/>
              <a:gd name="connsiteX6" fmla="*/ 5809530 w 5861642"/>
              <a:gd name="connsiteY6" fmla="*/ 1196200 h 7919265"/>
              <a:gd name="connsiteX7" fmla="*/ 5812189 w 5861642"/>
              <a:gd name="connsiteY7" fmla="*/ 1197315 h 7919265"/>
              <a:gd name="connsiteX8" fmla="*/ 5817462 w 5861642"/>
              <a:gd name="connsiteY8" fmla="*/ 1242155 h 7919265"/>
              <a:gd name="connsiteX9" fmla="*/ 5811320 w 5861642"/>
              <a:gd name="connsiteY9" fmla="*/ 1364256 h 7919265"/>
              <a:gd name="connsiteX10" fmla="*/ 5811185 w 5861642"/>
              <a:gd name="connsiteY10" fmla="*/ 1436500 h 7919265"/>
              <a:gd name="connsiteX11" fmla="*/ 5816694 w 5861642"/>
              <a:gd name="connsiteY11" fmla="*/ 1462669 h 7919265"/>
              <a:gd name="connsiteX12" fmla="*/ 5818070 w 5861642"/>
              <a:gd name="connsiteY12" fmla="*/ 1637067 h 7919265"/>
              <a:gd name="connsiteX13" fmla="*/ 5811245 w 5861642"/>
              <a:gd name="connsiteY13" fmla="*/ 1696270 h 7919265"/>
              <a:gd name="connsiteX14" fmla="*/ 5795186 w 5861642"/>
              <a:gd name="connsiteY14" fmla="*/ 1818360 h 7919265"/>
              <a:gd name="connsiteX15" fmla="*/ 5796218 w 5861642"/>
              <a:gd name="connsiteY15" fmla="*/ 1911947 h 7919265"/>
              <a:gd name="connsiteX16" fmla="*/ 5789969 w 5861642"/>
              <a:gd name="connsiteY16" fmla="*/ 1925528 h 7919265"/>
              <a:gd name="connsiteX17" fmla="*/ 5771499 w 5861642"/>
              <a:gd name="connsiteY17" fmla="*/ 2014848 h 7919265"/>
              <a:gd name="connsiteX18" fmla="*/ 5767709 w 5861642"/>
              <a:gd name="connsiteY18" fmla="*/ 2045563 h 7919265"/>
              <a:gd name="connsiteX19" fmla="*/ 5767187 w 5861642"/>
              <a:gd name="connsiteY19" fmla="*/ 2054308 h 7919265"/>
              <a:gd name="connsiteX20" fmla="*/ 5769380 w 5861642"/>
              <a:gd name="connsiteY20" fmla="*/ 2060299 h 7919265"/>
              <a:gd name="connsiteX21" fmla="*/ 5756593 w 5861642"/>
              <a:gd name="connsiteY21" fmla="*/ 2237821 h 7919265"/>
              <a:gd name="connsiteX22" fmla="*/ 5759252 w 5861642"/>
              <a:gd name="connsiteY22" fmla="*/ 2238936 h 7919265"/>
              <a:gd name="connsiteX23" fmla="*/ 5764525 w 5861642"/>
              <a:gd name="connsiteY23" fmla="*/ 2283776 h 7919265"/>
              <a:gd name="connsiteX24" fmla="*/ 5758382 w 5861642"/>
              <a:gd name="connsiteY24" fmla="*/ 2405877 h 7919265"/>
              <a:gd name="connsiteX25" fmla="*/ 5758248 w 5861642"/>
              <a:gd name="connsiteY25" fmla="*/ 2478121 h 7919265"/>
              <a:gd name="connsiteX26" fmla="*/ 5763756 w 5861642"/>
              <a:gd name="connsiteY26" fmla="*/ 2504290 h 7919265"/>
              <a:gd name="connsiteX27" fmla="*/ 5499832 w 5861642"/>
              <a:gd name="connsiteY27" fmla="*/ 6770108 h 7919265"/>
              <a:gd name="connsiteX28" fmla="*/ 5498316 w 5861642"/>
              <a:gd name="connsiteY28" fmla="*/ 6781200 h 7919265"/>
              <a:gd name="connsiteX29" fmla="*/ 5497062 w 5861642"/>
              <a:gd name="connsiteY29" fmla="*/ 6802542 h 7919265"/>
              <a:gd name="connsiteX30" fmla="*/ 5499947 w 5861642"/>
              <a:gd name="connsiteY30" fmla="*/ 6820932 h 7919265"/>
              <a:gd name="connsiteX31" fmla="*/ 5494409 w 5861642"/>
              <a:gd name="connsiteY31" fmla="*/ 6847760 h 7919265"/>
              <a:gd name="connsiteX32" fmla="*/ 5486503 w 5861642"/>
              <a:gd name="connsiteY32" fmla="*/ 6982763 h 7919265"/>
              <a:gd name="connsiteX33" fmla="*/ 5452061 w 5861642"/>
              <a:gd name="connsiteY33" fmla="*/ 7583356 h 7919265"/>
              <a:gd name="connsiteX34" fmla="*/ 5458843 w 5861642"/>
              <a:gd name="connsiteY34" fmla="*/ 7628844 h 7919265"/>
              <a:gd name="connsiteX35" fmla="*/ 5457259 w 5861642"/>
              <a:gd name="connsiteY35" fmla="*/ 7712341 h 7919265"/>
              <a:gd name="connsiteX36" fmla="*/ 5443236 w 5861642"/>
              <a:gd name="connsiteY36" fmla="*/ 7838503 h 7919265"/>
              <a:gd name="connsiteX37" fmla="*/ 5447010 w 5861642"/>
              <a:gd name="connsiteY37" fmla="*/ 7862553 h 7919265"/>
              <a:gd name="connsiteX38" fmla="*/ 5432854 w 5861642"/>
              <a:gd name="connsiteY38" fmla="*/ 7919237 h 7919265"/>
              <a:gd name="connsiteX39" fmla="*/ 397307 w 5861642"/>
              <a:gd name="connsiteY39" fmla="*/ 7606085 h 7919265"/>
              <a:gd name="connsiteX40" fmla="*/ 0 w 5861642"/>
              <a:gd name="connsiteY40" fmla="*/ 7584901 h 7919265"/>
              <a:gd name="connsiteX0" fmla="*/ 0 w 5861642"/>
              <a:gd name="connsiteY0" fmla="*/ 7584901 h 7919265"/>
              <a:gd name="connsiteX1" fmla="*/ 422572 w 5861642"/>
              <a:gd name="connsiteY1" fmla="*/ 0 h 7919265"/>
              <a:gd name="connsiteX2" fmla="*/ 4284829 w 5861642"/>
              <a:gd name="connsiteY2" fmla="*/ 212657 h 7919265"/>
              <a:gd name="connsiteX3" fmla="*/ 5823654 w 5861642"/>
              <a:gd name="connsiteY3" fmla="*/ 306262 h 7919265"/>
              <a:gd name="connsiteX4" fmla="*/ 5861642 w 5861642"/>
              <a:gd name="connsiteY4" fmla="*/ 317988 h 7919265"/>
              <a:gd name="connsiteX5" fmla="*/ 5856157 w 5861642"/>
              <a:gd name="connsiteY5" fmla="*/ 378751 h 7919265"/>
              <a:gd name="connsiteX6" fmla="*/ 5809530 w 5861642"/>
              <a:gd name="connsiteY6" fmla="*/ 1196200 h 7919265"/>
              <a:gd name="connsiteX7" fmla="*/ 5812189 w 5861642"/>
              <a:gd name="connsiteY7" fmla="*/ 1197315 h 7919265"/>
              <a:gd name="connsiteX8" fmla="*/ 5817462 w 5861642"/>
              <a:gd name="connsiteY8" fmla="*/ 1242155 h 7919265"/>
              <a:gd name="connsiteX9" fmla="*/ 5811320 w 5861642"/>
              <a:gd name="connsiteY9" fmla="*/ 1364256 h 7919265"/>
              <a:gd name="connsiteX10" fmla="*/ 5811185 w 5861642"/>
              <a:gd name="connsiteY10" fmla="*/ 1436500 h 7919265"/>
              <a:gd name="connsiteX11" fmla="*/ 5816694 w 5861642"/>
              <a:gd name="connsiteY11" fmla="*/ 1462669 h 7919265"/>
              <a:gd name="connsiteX12" fmla="*/ 5818070 w 5861642"/>
              <a:gd name="connsiteY12" fmla="*/ 1637067 h 7919265"/>
              <a:gd name="connsiteX13" fmla="*/ 5811245 w 5861642"/>
              <a:gd name="connsiteY13" fmla="*/ 1696270 h 7919265"/>
              <a:gd name="connsiteX14" fmla="*/ 5795186 w 5861642"/>
              <a:gd name="connsiteY14" fmla="*/ 1818360 h 7919265"/>
              <a:gd name="connsiteX15" fmla="*/ 5796218 w 5861642"/>
              <a:gd name="connsiteY15" fmla="*/ 1911947 h 7919265"/>
              <a:gd name="connsiteX16" fmla="*/ 5789969 w 5861642"/>
              <a:gd name="connsiteY16" fmla="*/ 1925528 h 7919265"/>
              <a:gd name="connsiteX17" fmla="*/ 5771499 w 5861642"/>
              <a:gd name="connsiteY17" fmla="*/ 2014848 h 7919265"/>
              <a:gd name="connsiteX18" fmla="*/ 5767709 w 5861642"/>
              <a:gd name="connsiteY18" fmla="*/ 2045563 h 7919265"/>
              <a:gd name="connsiteX19" fmla="*/ 5767187 w 5861642"/>
              <a:gd name="connsiteY19" fmla="*/ 2054308 h 7919265"/>
              <a:gd name="connsiteX20" fmla="*/ 5769380 w 5861642"/>
              <a:gd name="connsiteY20" fmla="*/ 2060299 h 7919265"/>
              <a:gd name="connsiteX21" fmla="*/ 5756593 w 5861642"/>
              <a:gd name="connsiteY21" fmla="*/ 2237821 h 7919265"/>
              <a:gd name="connsiteX22" fmla="*/ 5759252 w 5861642"/>
              <a:gd name="connsiteY22" fmla="*/ 2238936 h 7919265"/>
              <a:gd name="connsiteX23" fmla="*/ 5764525 w 5861642"/>
              <a:gd name="connsiteY23" fmla="*/ 2283776 h 7919265"/>
              <a:gd name="connsiteX24" fmla="*/ 5758382 w 5861642"/>
              <a:gd name="connsiteY24" fmla="*/ 2405877 h 7919265"/>
              <a:gd name="connsiteX25" fmla="*/ 5758248 w 5861642"/>
              <a:gd name="connsiteY25" fmla="*/ 2478121 h 7919265"/>
              <a:gd name="connsiteX26" fmla="*/ 5793542 w 5861642"/>
              <a:gd name="connsiteY26" fmla="*/ 2504220 h 7919265"/>
              <a:gd name="connsiteX27" fmla="*/ 5499832 w 5861642"/>
              <a:gd name="connsiteY27" fmla="*/ 6770108 h 7919265"/>
              <a:gd name="connsiteX28" fmla="*/ 5498316 w 5861642"/>
              <a:gd name="connsiteY28" fmla="*/ 6781200 h 7919265"/>
              <a:gd name="connsiteX29" fmla="*/ 5497062 w 5861642"/>
              <a:gd name="connsiteY29" fmla="*/ 6802542 h 7919265"/>
              <a:gd name="connsiteX30" fmla="*/ 5499947 w 5861642"/>
              <a:gd name="connsiteY30" fmla="*/ 6820932 h 7919265"/>
              <a:gd name="connsiteX31" fmla="*/ 5494409 w 5861642"/>
              <a:gd name="connsiteY31" fmla="*/ 6847760 h 7919265"/>
              <a:gd name="connsiteX32" fmla="*/ 5486503 w 5861642"/>
              <a:gd name="connsiteY32" fmla="*/ 6982763 h 7919265"/>
              <a:gd name="connsiteX33" fmla="*/ 5452061 w 5861642"/>
              <a:gd name="connsiteY33" fmla="*/ 7583356 h 7919265"/>
              <a:gd name="connsiteX34" fmla="*/ 5458843 w 5861642"/>
              <a:gd name="connsiteY34" fmla="*/ 7628844 h 7919265"/>
              <a:gd name="connsiteX35" fmla="*/ 5457259 w 5861642"/>
              <a:gd name="connsiteY35" fmla="*/ 7712341 h 7919265"/>
              <a:gd name="connsiteX36" fmla="*/ 5443236 w 5861642"/>
              <a:gd name="connsiteY36" fmla="*/ 7838503 h 7919265"/>
              <a:gd name="connsiteX37" fmla="*/ 5447010 w 5861642"/>
              <a:gd name="connsiteY37" fmla="*/ 7862553 h 7919265"/>
              <a:gd name="connsiteX38" fmla="*/ 5432854 w 5861642"/>
              <a:gd name="connsiteY38" fmla="*/ 7919237 h 7919265"/>
              <a:gd name="connsiteX39" fmla="*/ 397307 w 5861642"/>
              <a:gd name="connsiteY39" fmla="*/ 7606085 h 7919265"/>
              <a:gd name="connsiteX40" fmla="*/ 0 w 5861642"/>
              <a:gd name="connsiteY40" fmla="*/ 7584901 h 7919265"/>
              <a:gd name="connsiteX0" fmla="*/ 0 w 5861642"/>
              <a:gd name="connsiteY0" fmla="*/ 7584901 h 7919265"/>
              <a:gd name="connsiteX1" fmla="*/ 422572 w 5861642"/>
              <a:gd name="connsiteY1" fmla="*/ 0 h 7919265"/>
              <a:gd name="connsiteX2" fmla="*/ 4284829 w 5861642"/>
              <a:gd name="connsiteY2" fmla="*/ 212657 h 7919265"/>
              <a:gd name="connsiteX3" fmla="*/ 5823654 w 5861642"/>
              <a:gd name="connsiteY3" fmla="*/ 306262 h 7919265"/>
              <a:gd name="connsiteX4" fmla="*/ 5861642 w 5861642"/>
              <a:gd name="connsiteY4" fmla="*/ 317988 h 7919265"/>
              <a:gd name="connsiteX5" fmla="*/ 5856157 w 5861642"/>
              <a:gd name="connsiteY5" fmla="*/ 378751 h 7919265"/>
              <a:gd name="connsiteX6" fmla="*/ 5809530 w 5861642"/>
              <a:gd name="connsiteY6" fmla="*/ 1196200 h 7919265"/>
              <a:gd name="connsiteX7" fmla="*/ 5812189 w 5861642"/>
              <a:gd name="connsiteY7" fmla="*/ 1197315 h 7919265"/>
              <a:gd name="connsiteX8" fmla="*/ 5817462 w 5861642"/>
              <a:gd name="connsiteY8" fmla="*/ 1242155 h 7919265"/>
              <a:gd name="connsiteX9" fmla="*/ 5811320 w 5861642"/>
              <a:gd name="connsiteY9" fmla="*/ 1364256 h 7919265"/>
              <a:gd name="connsiteX10" fmla="*/ 5811185 w 5861642"/>
              <a:gd name="connsiteY10" fmla="*/ 1436500 h 7919265"/>
              <a:gd name="connsiteX11" fmla="*/ 5816694 w 5861642"/>
              <a:gd name="connsiteY11" fmla="*/ 1462669 h 7919265"/>
              <a:gd name="connsiteX12" fmla="*/ 5818070 w 5861642"/>
              <a:gd name="connsiteY12" fmla="*/ 1637067 h 7919265"/>
              <a:gd name="connsiteX13" fmla="*/ 5811245 w 5861642"/>
              <a:gd name="connsiteY13" fmla="*/ 1696270 h 7919265"/>
              <a:gd name="connsiteX14" fmla="*/ 5795186 w 5861642"/>
              <a:gd name="connsiteY14" fmla="*/ 1818360 h 7919265"/>
              <a:gd name="connsiteX15" fmla="*/ 5796218 w 5861642"/>
              <a:gd name="connsiteY15" fmla="*/ 1911947 h 7919265"/>
              <a:gd name="connsiteX16" fmla="*/ 5789969 w 5861642"/>
              <a:gd name="connsiteY16" fmla="*/ 1925528 h 7919265"/>
              <a:gd name="connsiteX17" fmla="*/ 5771499 w 5861642"/>
              <a:gd name="connsiteY17" fmla="*/ 2014848 h 7919265"/>
              <a:gd name="connsiteX18" fmla="*/ 5767709 w 5861642"/>
              <a:gd name="connsiteY18" fmla="*/ 2045563 h 7919265"/>
              <a:gd name="connsiteX19" fmla="*/ 5767187 w 5861642"/>
              <a:gd name="connsiteY19" fmla="*/ 2054308 h 7919265"/>
              <a:gd name="connsiteX20" fmla="*/ 5769380 w 5861642"/>
              <a:gd name="connsiteY20" fmla="*/ 2060299 h 7919265"/>
              <a:gd name="connsiteX21" fmla="*/ 5756593 w 5861642"/>
              <a:gd name="connsiteY21" fmla="*/ 2237821 h 7919265"/>
              <a:gd name="connsiteX22" fmla="*/ 5759252 w 5861642"/>
              <a:gd name="connsiteY22" fmla="*/ 2238936 h 7919265"/>
              <a:gd name="connsiteX23" fmla="*/ 5764525 w 5861642"/>
              <a:gd name="connsiteY23" fmla="*/ 2283776 h 7919265"/>
              <a:gd name="connsiteX24" fmla="*/ 5758382 w 5861642"/>
              <a:gd name="connsiteY24" fmla="*/ 2405877 h 7919265"/>
              <a:gd name="connsiteX25" fmla="*/ 5758248 w 5861642"/>
              <a:gd name="connsiteY25" fmla="*/ 2478121 h 7919265"/>
              <a:gd name="connsiteX26" fmla="*/ 5793542 w 5861642"/>
              <a:gd name="connsiteY26" fmla="*/ 2504220 h 7919265"/>
              <a:gd name="connsiteX27" fmla="*/ 5499832 w 5861642"/>
              <a:gd name="connsiteY27" fmla="*/ 6770108 h 7919265"/>
              <a:gd name="connsiteX28" fmla="*/ 5497062 w 5861642"/>
              <a:gd name="connsiteY28" fmla="*/ 6802542 h 7919265"/>
              <a:gd name="connsiteX29" fmla="*/ 5499947 w 5861642"/>
              <a:gd name="connsiteY29" fmla="*/ 6820932 h 7919265"/>
              <a:gd name="connsiteX30" fmla="*/ 5494409 w 5861642"/>
              <a:gd name="connsiteY30" fmla="*/ 6847760 h 7919265"/>
              <a:gd name="connsiteX31" fmla="*/ 5486503 w 5861642"/>
              <a:gd name="connsiteY31" fmla="*/ 6982763 h 7919265"/>
              <a:gd name="connsiteX32" fmla="*/ 5452061 w 5861642"/>
              <a:gd name="connsiteY32" fmla="*/ 7583356 h 7919265"/>
              <a:gd name="connsiteX33" fmla="*/ 5458843 w 5861642"/>
              <a:gd name="connsiteY33" fmla="*/ 7628844 h 7919265"/>
              <a:gd name="connsiteX34" fmla="*/ 5457259 w 5861642"/>
              <a:gd name="connsiteY34" fmla="*/ 7712341 h 7919265"/>
              <a:gd name="connsiteX35" fmla="*/ 5443236 w 5861642"/>
              <a:gd name="connsiteY35" fmla="*/ 7838503 h 7919265"/>
              <a:gd name="connsiteX36" fmla="*/ 5447010 w 5861642"/>
              <a:gd name="connsiteY36" fmla="*/ 7862553 h 7919265"/>
              <a:gd name="connsiteX37" fmla="*/ 5432854 w 5861642"/>
              <a:gd name="connsiteY37" fmla="*/ 7919237 h 7919265"/>
              <a:gd name="connsiteX38" fmla="*/ 397307 w 5861642"/>
              <a:gd name="connsiteY38" fmla="*/ 7606085 h 7919265"/>
              <a:gd name="connsiteX39" fmla="*/ 0 w 5861642"/>
              <a:gd name="connsiteY39" fmla="*/ 7584901 h 7919265"/>
              <a:gd name="connsiteX0" fmla="*/ 0 w 5861642"/>
              <a:gd name="connsiteY0" fmla="*/ 7584901 h 7919265"/>
              <a:gd name="connsiteX1" fmla="*/ 422572 w 5861642"/>
              <a:gd name="connsiteY1" fmla="*/ 0 h 7919265"/>
              <a:gd name="connsiteX2" fmla="*/ 4284829 w 5861642"/>
              <a:gd name="connsiteY2" fmla="*/ 212657 h 7919265"/>
              <a:gd name="connsiteX3" fmla="*/ 5823654 w 5861642"/>
              <a:gd name="connsiteY3" fmla="*/ 306262 h 7919265"/>
              <a:gd name="connsiteX4" fmla="*/ 5861642 w 5861642"/>
              <a:gd name="connsiteY4" fmla="*/ 317988 h 7919265"/>
              <a:gd name="connsiteX5" fmla="*/ 5856157 w 5861642"/>
              <a:gd name="connsiteY5" fmla="*/ 378751 h 7919265"/>
              <a:gd name="connsiteX6" fmla="*/ 5809530 w 5861642"/>
              <a:gd name="connsiteY6" fmla="*/ 1196200 h 7919265"/>
              <a:gd name="connsiteX7" fmla="*/ 5812189 w 5861642"/>
              <a:gd name="connsiteY7" fmla="*/ 1197315 h 7919265"/>
              <a:gd name="connsiteX8" fmla="*/ 5817462 w 5861642"/>
              <a:gd name="connsiteY8" fmla="*/ 1242155 h 7919265"/>
              <a:gd name="connsiteX9" fmla="*/ 5811320 w 5861642"/>
              <a:gd name="connsiteY9" fmla="*/ 1364256 h 7919265"/>
              <a:gd name="connsiteX10" fmla="*/ 5811185 w 5861642"/>
              <a:gd name="connsiteY10" fmla="*/ 1436500 h 7919265"/>
              <a:gd name="connsiteX11" fmla="*/ 5816694 w 5861642"/>
              <a:gd name="connsiteY11" fmla="*/ 1462669 h 7919265"/>
              <a:gd name="connsiteX12" fmla="*/ 5818070 w 5861642"/>
              <a:gd name="connsiteY12" fmla="*/ 1637067 h 7919265"/>
              <a:gd name="connsiteX13" fmla="*/ 5811245 w 5861642"/>
              <a:gd name="connsiteY13" fmla="*/ 1696270 h 7919265"/>
              <a:gd name="connsiteX14" fmla="*/ 5795186 w 5861642"/>
              <a:gd name="connsiteY14" fmla="*/ 1818360 h 7919265"/>
              <a:gd name="connsiteX15" fmla="*/ 5796218 w 5861642"/>
              <a:gd name="connsiteY15" fmla="*/ 1911947 h 7919265"/>
              <a:gd name="connsiteX16" fmla="*/ 5789969 w 5861642"/>
              <a:gd name="connsiteY16" fmla="*/ 1925528 h 7919265"/>
              <a:gd name="connsiteX17" fmla="*/ 5771499 w 5861642"/>
              <a:gd name="connsiteY17" fmla="*/ 2014848 h 7919265"/>
              <a:gd name="connsiteX18" fmla="*/ 5767709 w 5861642"/>
              <a:gd name="connsiteY18" fmla="*/ 2045563 h 7919265"/>
              <a:gd name="connsiteX19" fmla="*/ 5767187 w 5861642"/>
              <a:gd name="connsiteY19" fmla="*/ 2054308 h 7919265"/>
              <a:gd name="connsiteX20" fmla="*/ 5769380 w 5861642"/>
              <a:gd name="connsiteY20" fmla="*/ 2060299 h 7919265"/>
              <a:gd name="connsiteX21" fmla="*/ 5756593 w 5861642"/>
              <a:gd name="connsiteY21" fmla="*/ 2237821 h 7919265"/>
              <a:gd name="connsiteX22" fmla="*/ 5759252 w 5861642"/>
              <a:gd name="connsiteY22" fmla="*/ 2238936 h 7919265"/>
              <a:gd name="connsiteX23" fmla="*/ 5764525 w 5861642"/>
              <a:gd name="connsiteY23" fmla="*/ 2283776 h 7919265"/>
              <a:gd name="connsiteX24" fmla="*/ 5758382 w 5861642"/>
              <a:gd name="connsiteY24" fmla="*/ 2405877 h 7919265"/>
              <a:gd name="connsiteX25" fmla="*/ 5758248 w 5861642"/>
              <a:gd name="connsiteY25" fmla="*/ 2478121 h 7919265"/>
              <a:gd name="connsiteX26" fmla="*/ 5793542 w 5861642"/>
              <a:gd name="connsiteY26" fmla="*/ 2504220 h 7919265"/>
              <a:gd name="connsiteX27" fmla="*/ 5499832 w 5861642"/>
              <a:gd name="connsiteY27" fmla="*/ 6770108 h 7919265"/>
              <a:gd name="connsiteX28" fmla="*/ 5497062 w 5861642"/>
              <a:gd name="connsiteY28" fmla="*/ 6802542 h 7919265"/>
              <a:gd name="connsiteX29" fmla="*/ 5499947 w 5861642"/>
              <a:gd name="connsiteY29" fmla="*/ 6820932 h 7919265"/>
              <a:gd name="connsiteX30" fmla="*/ 5486503 w 5861642"/>
              <a:gd name="connsiteY30" fmla="*/ 6982763 h 7919265"/>
              <a:gd name="connsiteX31" fmla="*/ 5452061 w 5861642"/>
              <a:gd name="connsiteY31" fmla="*/ 7583356 h 7919265"/>
              <a:gd name="connsiteX32" fmla="*/ 5458843 w 5861642"/>
              <a:gd name="connsiteY32" fmla="*/ 7628844 h 7919265"/>
              <a:gd name="connsiteX33" fmla="*/ 5457259 w 5861642"/>
              <a:gd name="connsiteY33" fmla="*/ 7712341 h 7919265"/>
              <a:gd name="connsiteX34" fmla="*/ 5443236 w 5861642"/>
              <a:gd name="connsiteY34" fmla="*/ 7838503 h 7919265"/>
              <a:gd name="connsiteX35" fmla="*/ 5447010 w 5861642"/>
              <a:gd name="connsiteY35" fmla="*/ 7862553 h 7919265"/>
              <a:gd name="connsiteX36" fmla="*/ 5432854 w 5861642"/>
              <a:gd name="connsiteY36" fmla="*/ 7919237 h 7919265"/>
              <a:gd name="connsiteX37" fmla="*/ 397307 w 5861642"/>
              <a:gd name="connsiteY37" fmla="*/ 7606085 h 7919265"/>
              <a:gd name="connsiteX38" fmla="*/ 0 w 5861642"/>
              <a:gd name="connsiteY38" fmla="*/ 7584901 h 7919265"/>
              <a:gd name="connsiteX0" fmla="*/ 0 w 5861642"/>
              <a:gd name="connsiteY0" fmla="*/ 7584901 h 7919265"/>
              <a:gd name="connsiteX1" fmla="*/ 422572 w 5861642"/>
              <a:gd name="connsiteY1" fmla="*/ 0 h 7919265"/>
              <a:gd name="connsiteX2" fmla="*/ 4284829 w 5861642"/>
              <a:gd name="connsiteY2" fmla="*/ 212657 h 7919265"/>
              <a:gd name="connsiteX3" fmla="*/ 5823654 w 5861642"/>
              <a:gd name="connsiteY3" fmla="*/ 306262 h 7919265"/>
              <a:gd name="connsiteX4" fmla="*/ 5861642 w 5861642"/>
              <a:gd name="connsiteY4" fmla="*/ 317988 h 7919265"/>
              <a:gd name="connsiteX5" fmla="*/ 5856157 w 5861642"/>
              <a:gd name="connsiteY5" fmla="*/ 378751 h 7919265"/>
              <a:gd name="connsiteX6" fmla="*/ 5809530 w 5861642"/>
              <a:gd name="connsiteY6" fmla="*/ 1196200 h 7919265"/>
              <a:gd name="connsiteX7" fmla="*/ 5812189 w 5861642"/>
              <a:gd name="connsiteY7" fmla="*/ 1197315 h 7919265"/>
              <a:gd name="connsiteX8" fmla="*/ 5817462 w 5861642"/>
              <a:gd name="connsiteY8" fmla="*/ 1242155 h 7919265"/>
              <a:gd name="connsiteX9" fmla="*/ 5811320 w 5861642"/>
              <a:gd name="connsiteY9" fmla="*/ 1364256 h 7919265"/>
              <a:gd name="connsiteX10" fmla="*/ 5811185 w 5861642"/>
              <a:gd name="connsiteY10" fmla="*/ 1436500 h 7919265"/>
              <a:gd name="connsiteX11" fmla="*/ 5816694 w 5861642"/>
              <a:gd name="connsiteY11" fmla="*/ 1462669 h 7919265"/>
              <a:gd name="connsiteX12" fmla="*/ 5818070 w 5861642"/>
              <a:gd name="connsiteY12" fmla="*/ 1637067 h 7919265"/>
              <a:gd name="connsiteX13" fmla="*/ 5811245 w 5861642"/>
              <a:gd name="connsiteY13" fmla="*/ 1696270 h 7919265"/>
              <a:gd name="connsiteX14" fmla="*/ 5795186 w 5861642"/>
              <a:gd name="connsiteY14" fmla="*/ 1818360 h 7919265"/>
              <a:gd name="connsiteX15" fmla="*/ 5796218 w 5861642"/>
              <a:gd name="connsiteY15" fmla="*/ 1911947 h 7919265"/>
              <a:gd name="connsiteX16" fmla="*/ 5789969 w 5861642"/>
              <a:gd name="connsiteY16" fmla="*/ 1925528 h 7919265"/>
              <a:gd name="connsiteX17" fmla="*/ 5771499 w 5861642"/>
              <a:gd name="connsiteY17" fmla="*/ 2014848 h 7919265"/>
              <a:gd name="connsiteX18" fmla="*/ 5767709 w 5861642"/>
              <a:gd name="connsiteY18" fmla="*/ 2045563 h 7919265"/>
              <a:gd name="connsiteX19" fmla="*/ 5767187 w 5861642"/>
              <a:gd name="connsiteY19" fmla="*/ 2054308 h 7919265"/>
              <a:gd name="connsiteX20" fmla="*/ 5769380 w 5861642"/>
              <a:gd name="connsiteY20" fmla="*/ 2060299 h 7919265"/>
              <a:gd name="connsiteX21" fmla="*/ 5756593 w 5861642"/>
              <a:gd name="connsiteY21" fmla="*/ 2237821 h 7919265"/>
              <a:gd name="connsiteX22" fmla="*/ 5759252 w 5861642"/>
              <a:gd name="connsiteY22" fmla="*/ 2238936 h 7919265"/>
              <a:gd name="connsiteX23" fmla="*/ 5764525 w 5861642"/>
              <a:gd name="connsiteY23" fmla="*/ 2283776 h 7919265"/>
              <a:gd name="connsiteX24" fmla="*/ 5758382 w 5861642"/>
              <a:gd name="connsiteY24" fmla="*/ 2405877 h 7919265"/>
              <a:gd name="connsiteX25" fmla="*/ 5758248 w 5861642"/>
              <a:gd name="connsiteY25" fmla="*/ 2478121 h 7919265"/>
              <a:gd name="connsiteX26" fmla="*/ 5793542 w 5861642"/>
              <a:gd name="connsiteY26" fmla="*/ 2504220 h 7919265"/>
              <a:gd name="connsiteX27" fmla="*/ 5499832 w 5861642"/>
              <a:gd name="connsiteY27" fmla="*/ 6770108 h 7919265"/>
              <a:gd name="connsiteX28" fmla="*/ 5497062 w 5861642"/>
              <a:gd name="connsiteY28" fmla="*/ 6802542 h 7919265"/>
              <a:gd name="connsiteX29" fmla="*/ 5486503 w 5861642"/>
              <a:gd name="connsiteY29" fmla="*/ 6982763 h 7919265"/>
              <a:gd name="connsiteX30" fmla="*/ 5452061 w 5861642"/>
              <a:gd name="connsiteY30" fmla="*/ 7583356 h 7919265"/>
              <a:gd name="connsiteX31" fmla="*/ 5458843 w 5861642"/>
              <a:gd name="connsiteY31" fmla="*/ 7628844 h 7919265"/>
              <a:gd name="connsiteX32" fmla="*/ 5457259 w 5861642"/>
              <a:gd name="connsiteY32" fmla="*/ 7712341 h 7919265"/>
              <a:gd name="connsiteX33" fmla="*/ 5443236 w 5861642"/>
              <a:gd name="connsiteY33" fmla="*/ 7838503 h 7919265"/>
              <a:gd name="connsiteX34" fmla="*/ 5447010 w 5861642"/>
              <a:gd name="connsiteY34" fmla="*/ 7862553 h 7919265"/>
              <a:gd name="connsiteX35" fmla="*/ 5432854 w 5861642"/>
              <a:gd name="connsiteY35" fmla="*/ 7919237 h 7919265"/>
              <a:gd name="connsiteX36" fmla="*/ 397307 w 5861642"/>
              <a:gd name="connsiteY36" fmla="*/ 7606085 h 7919265"/>
              <a:gd name="connsiteX37" fmla="*/ 0 w 5861642"/>
              <a:gd name="connsiteY37" fmla="*/ 7584901 h 7919265"/>
              <a:gd name="connsiteX0" fmla="*/ 0 w 5861642"/>
              <a:gd name="connsiteY0" fmla="*/ 7584901 h 7919265"/>
              <a:gd name="connsiteX1" fmla="*/ 422572 w 5861642"/>
              <a:gd name="connsiteY1" fmla="*/ 0 h 7919265"/>
              <a:gd name="connsiteX2" fmla="*/ 4284829 w 5861642"/>
              <a:gd name="connsiteY2" fmla="*/ 212657 h 7919265"/>
              <a:gd name="connsiteX3" fmla="*/ 5823654 w 5861642"/>
              <a:gd name="connsiteY3" fmla="*/ 306262 h 7919265"/>
              <a:gd name="connsiteX4" fmla="*/ 5861642 w 5861642"/>
              <a:gd name="connsiteY4" fmla="*/ 317988 h 7919265"/>
              <a:gd name="connsiteX5" fmla="*/ 5856157 w 5861642"/>
              <a:gd name="connsiteY5" fmla="*/ 378751 h 7919265"/>
              <a:gd name="connsiteX6" fmla="*/ 5809530 w 5861642"/>
              <a:gd name="connsiteY6" fmla="*/ 1196200 h 7919265"/>
              <a:gd name="connsiteX7" fmla="*/ 5812189 w 5861642"/>
              <a:gd name="connsiteY7" fmla="*/ 1197315 h 7919265"/>
              <a:gd name="connsiteX8" fmla="*/ 5817462 w 5861642"/>
              <a:gd name="connsiteY8" fmla="*/ 1242155 h 7919265"/>
              <a:gd name="connsiteX9" fmla="*/ 5811320 w 5861642"/>
              <a:gd name="connsiteY9" fmla="*/ 1364256 h 7919265"/>
              <a:gd name="connsiteX10" fmla="*/ 5811185 w 5861642"/>
              <a:gd name="connsiteY10" fmla="*/ 1436500 h 7919265"/>
              <a:gd name="connsiteX11" fmla="*/ 5816694 w 5861642"/>
              <a:gd name="connsiteY11" fmla="*/ 1462669 h 7919265"/>
              <a:gd name="connsiteX12" fmla="*/ 5818070 w 5861642"/>
              <a:gd name="connsiteY12" fmla="*/ 1637067 h 7919265"/>
              <a:gd name="connsiteX13" fmla="*/ 5811245 w 5861642"/>
              <a:gd name="connsiteY13" fmla="*/ 1696270 h 7919265"/>
              <a:gd name="connsiteX14" fmla="*/ 5795186 w 5861642"/>
              <a:gd name="connsiteY14" fmla="*/ 1818360 h 7919265"/>
              <a:gd name="connsiteX15" fmla="*/ 5796218 w 5861642"/>
              <a:gd name="connsiteY15" fmla="*/ 1911947 h 7919265"/>
              <a:gd name="connsiteX16" fmla="*/ 5789969 w 5861642"/>
              <a:gd name="connsiteY16" fmla="*/ 1925528 h 7919265"/>
              <a:gd name="connsiteX17" fmla="*/ 5771499 w 5861642"/>
              <a:gd name="connsiteY17" fmla="*/ 2014848 h 7919265"/>
              <a:gd name="connsiteX18" fmla="*/ 5767709 w 5861642"/>
              <a:gd name="connsiteY18" fmla="*/ 2045563 h 7919265"/>
              <a:gd name="connsiteX19" fmla="*/ 5767187 w 5861642"/>
              <a:gd name="connsiteY19" fmla="*/ 2054308 h 7919265"/>
              <a:gd name="connsiteX20" fmla="*/ 5769380 w 5861642"/>
              <a:gd name="connsiteY20" fmla="*/ 2060299 h 7919265"/>
              <a:gd name="connsiteX21" fmla="*/ 5756593 w 5861642"/>
              <a:gd name="connsiteY21" fmla="*/ 2237821 h 7919265"/>
              <a:gd name="connsiteX22" fmla="*/ 5759252 w 5861642"/>
              <a:gd name="connsiteY22" fmla="*/ 2238936 h 7919265"/>
              <a:gd name="connsiteX23" fmla="*/ 5764525 w 5861642"/>
              <a:gd name="connsiteY23" fmla="*/ 2283776 h 7919265"/>
              <a:gd name="connsiteX24" fmla="*/ 5758382 w 5861642"/>
              <a:gd name="connsiteY24" fmla="*/ 2405877 h 7919265"/>
              <a:gd name="connsiteX25" fmla="*/ 5758248 w 5861642"/>
              <a:gd name="connsiteY25" fmla="*/ 2478121 h 7919265"/>
              <a:gd name="connsiteX26" fmla="*/ 5793542 w 5861642"/>
              <a:gd name="connsiteY26" fmla="*/ 2504220 h 7919265"/>
              <a:gd name="connsiteX27" fmla="*/ 5499832 w 5861642"/>
              <a:gd name="connsiteY27" fmla="*/ 6770108 h 7919265"/>
              <a:gd name="connsiteX28" fmla="*/ 5486503 w 5861642"/>
              <a:gd name="connsiteY28" fmla="*/ 6982763 h 7919265"/>
              <a:gd name="connsiteX29" fmla="*/ 5452061 w 5861642"/>
              <a:gd name="connsiteY29" fmla="*/ 7583356 h 7919265"/>
              <a:gd name="connsiteX30" fmla="*/ 5458843 w 5861642"/>
              <a:gd name="connsiteY30" fmla="*/ 7628844 h 7919265"/>
              <a:gd name="connsiteX31" fmla="*/ 5457259 w 5861642"/>
              <a:gd name="connsiteY31" fmla="*/ 7712341 h 7919265"/>
              <a:gd name="connsiteX32" fmla="*/ 5443236 w 5861642"/>
              <a:gd name="connsiteY32" fmla="*/ 7838503 h 7919265"/>
              <a:gd name="connsiteX33" fmla="*/ 5447010 w 5861642"/>
              <a:gd name="connsiteY33" fmla="*/ 7862553 h 7919265"/>
              <a:gd name="connsiteX34" fmla="*/ 5432854 w 5861642"/>
              <a:gd name="connsiteY34" fmla="*/ 7919237 h 7919265"/>
              <a:gd name="connsiteX35" fmla="*/ 397307 w 5861642"/>
              <a:gd name="connsiteY35" fmla="*/ 7606085 h 7919265"/>
              <a:gd name="connsiteX36" fmla="*/ 0 w 5861642"/>
              <a:gd name="connsiteY36" fmla="*/ 7584901 h 7919265"/>
              <a:gd name="connsiteX0" fmla="*/ 0 w 5861642"/>
              <a:gd name="connsiteY0" fmla="*/ 7584901 h 7919265"/>
              <a:gd name="connsiteX1" fmla="*/ 422572 w 5861642"/>
              <a:gd name="connsiteY1" fmla="*/ 0 h 7919265"/>
              <a:gd name="connsiteX2" fmla="*/ 4284829 w 5861642"/>
              <a:gd name="connsiteY2" fmla="*/ 212657 h 7919265"/>
              <a:gd name="connsiteX3" fmla="*/ 5823654 w 5861642"/>
              <a:gd name="connsiteY3" fmla="*/ 306262 h 7919265"/>
              <a:gd name="connsiteX4" fmla="*/ 5861642 w 5861642"/>
              <a:gd name="connsiteY4" fmla="*/ 317988 h 7919265"/>
              <a:gd name="connsiteX5" fmla="*/ 5856157 w 5861642"/>
              <a:gd name="connsiteY5" fmla="*/ 378751 h 7919265"/>
              <a:gd name="connsiteX6" fmla="*/ 5809530 w 5861642"/>
              <a:gd name="connsiteY6" fmla="*/ 1196200 h 7919265"/>
              <a:gd name="connsiteX7" fmla="*/ 5812189 w 5861642"/>
              <a:gd name="connsiteY7" fmla="*/ 1197315 h 7919265"/>
              <a:gd name="connsiteX8" fmla="*/ 5817462 w 5861642"/>
              <a:gd name="connsiteY8" fmla="*/ 1242155 h 7919265"/>
              <a:gd name="connsiteX9" fmla="*/ 5811320 w 5861642"/>
              <a:gd name="connsiteY9" fmla="*/ 1364256 h 7919265"/>
              <a:gd name="connsiteX10" fmla="*/ 5811185 w 5861642"/>
              <a:gd name="connsiteY10" fmla="*/ 1436500 h 7919265"/>
              <a:gd name="connsiteX11" fmla="*/ 5816694 w 5861642"/>
              <a:gd name="connsiteY11" fmla="*/ 1462669 h 7919265"/>
              <a:gd name="connsiteX12" fmla="*/ 5818070 w 5861642"/>
              <a:gd name="connsiteY12" fmla="*/ 1637067 h 7919265"/>
              <a:gd name="connsiteX13" fmla="*/ 5811245 w 5861642"/>
              <a:gd name="connsiteY13" fmla="*/ 1696270 h 7919265"/>
              <a:gd name="connsiteX14" fmla="*/ 5795186 w 5861642"/>
              <a:gd name="connsiteY14" fmla="*/ 1818360 h 7919265"/>
              <a:gd name="connsiteX15" fmla="*/ 5796218 w 5861642"/>
              <a:gd name="connsiteY15" fmla="*/ 1911947 h 7919265"/>
              <a:gd name="connsiteX16" fmla="*/ 5789969 w 5861642"/>
              <a:gd name="connsiteY16" fmla="*/ 1925528 h 7919265"/>
              <a:gd name="connsiteX17" fmla="*/ 5771499 w 5861642"/>
              <a:gd name="connsiteY17" fmla="*/ 2014848 h 7919265"/>
              <a:gd name="connsiteX18" fmla="*/ 5767709 w 5861642"/>
              <a:gd name="connsiteY18" fmla="*/ 2045563 h 7919265"/>
              <a:gd name="connsiteX19" fmla="*/ 5767187 w 5861642"/>
              <a:gd name="connsiteY19" fmla="*/ 2054308 h 7919265"/>
              <a:gd name="connsiteX20" fmla="*/ 5769380 w 5861642"/>
              <a:gd name="connsiteY20" fmla="*/ 2060299 h 7919265"/>
              <a:gd name="connsiteX21" fmla="*/ 5756593 w 5861642"/>
              <a:gd name="connsiteY21" fmla="*/ 2237821 h 7919265"/>
              <a:gd name="connsiteX22" fmla="*/ 5759252 w 5861642"/>
              <a:gd name="connsiteY22" fmla="*/ 2238936 h 7919265"/>
              <a:gd name="connsiteX23" fmla="*/ 5764525 w 5861642"/>
              <a:gd name="connsiteY23" fmla="*/ 2283776 h 7919265"/>
              <a:gd name="connsiteX24" fmla="*/ 5758382 w 5861642"/>
              <a:gd name="connsiteY24" fmla="*/ 2405877 h 7919265"/>
              <a:gd name="connsiteX25" fmla="*/ 5758248 w 5861642"/>
              <a:gd name="connsiteY25" fmla="*/ 2478121 h 7919265"/>
              <a:gd name="connsiteX26" fmla="*/ 5793542 w 5861642"/>
              <a:gd name="connsiteY26" fmla="*/ 2504220 h 7919265"/>
              <a:gd name="connsiteX27" fmla="*/ 5486503 w 5861642"/>
              <a:gd name="connsiteY27" fmla="*/ 6982763 h 7919265"/>
              <a:gd name="connsiteX28" fmla="*/ 5452061 w 5861642"/>
              <a:gd name="connsiteY28" fmla="*/ 7583356 h 7919265"/>
              <a:gd name="connsiteX29" fmla="*/ 5458843 w 5861642"/>
              <a:gd name="connsiteY29" fmla="*/ 7628844 h 7919265"/>
              <a:gd name="connsiteX30" fmla="*/ 5457259 w 5861642"/>
              <a:gd name="connsiteY30" fmla="*/ 7712341 h 7919265"/>
              <a:gd name="connsiteX31" fmla="*/ 5443236 w 5861642"/>
              <a:gd name="connsiteY31" fmla="*/ 7838503 h 7919265"/>
              <a:gd name="connsiteX32" fmla="*/ 5447010 w 5861642"/>
              <a:gd name="connsiteY32" fmla="*/ 7862553 h 7919265"/>
              <a:gd name="connsiteX33" fmla="*/ 5432854 w 5861642"/>
              <a:gd name="connsiteY33" fmla="*/ 7919237 h 7919265"/>
              <a:gd name="connsiteX34" fmla="*/ 397307 w 5861642"/>
              <a:gd name="connsiteY34" fmla="*/ 7606085 h 7919265"/>
              <a:gd name="connsiteX35" fmla="*/ 0 w 5861642"/>
              <a:gd name="connsiteY35" fmla="*/ 7584901 h 7919265"/>
              <a:gd name="connsiteX0" fmla="*/ 0 w 5861642"/>
              <a:gd name="connsiteY0" fmla="*/ 7584901 h 7919265"/>
              <a:gd name="connsiteX1" fmla="*/ 422572 w 5861642"/>
              <a:gd name="connsiteY1" fmla="*/ 0 h 7919265"/>
              <a:gd name="connsiteX2" fmla="*/ 4284829 w 5861642"/>
              <a:gd name="connsiteY2" fmla="*/ 212657 h 7919265"/>
              <a:gd name="connsiteX3" fmla="*/ 5823654 w 5861642"/>
              <a:gd name="connsiteY3" fmla="*/ 306262 h 7919265"/>
              <a:gd name="connsiteX4" fmla="*/ 5861642 w 5861642"/>
              <a:gd name="connsiteY4" fmla="*/ 317988 h 7919265"/>
              <a:gd name="connsiteX5" fmla="*/ 5856157 w 5861642"/>
              <a:gd name="connsiteY5" fmla="*/ 378751 h 7919265"/>
              <a:gd name="connsiteX6" fmla="*/ 5809530 w 5861642"/>
              <a:gd name="connsiteY6" fmla="*/ 1196200 h 7919265"/>
              <a:gd name="connsiteX7" fmla="*/ 5812189 w 5861642"/>
              <a:gd name="connsiteY7" fmla="*/ 1197315 h 7919265"/>
              <a:gd name="connsiteX8" fmla="*/ 5817462 w 5861642"/>
              <a:gd name="connsiteY8" fmla="*/ 1242155 h 7919265"/>
              <a:gd name="connsiteX9" fmla="*/ 5811320 w 5861642"/>
              <a:gd name="connsiteY9" fmla="*/ 1364256 h 7919265"/>
              <a:gd name="connsiteX10" fmla="*/ 5811185 w 5861642"/>
              <a:gd name="connsiteY10" fmla="*/ 1436500 h 7919265"/>
              <a:gd name="connsiteX11" fmla="*/ 5816694 w 5861642"/>
              <a:gd name="connsiteY11" fmla="*/ 1462669 h 7919265"/>
              <a:gd name="connsiteX12" fmla="*/ 5818070 w 5861642"/>
              <a:gd name="connsiteY12" fmla="*/ 1637067 h 7919265"/>
              <a:gd name="connsiteX13" fmla="*/ 5811245 w 5861642"/>
              <a:gd name="connsiteY13" fmla="*/ 1696270 h 7919265"/>
              <a:gd name="connsiteX14" fmla="*/ 5795186 w 5861642"/>
              <a:gd name="connsiteY14" fmla="*/ 1818360 h 7919265"/>
              <a:gd name="connsiteX15" fmla="*/ 5796218 w 5861642"/>
              <a:gd name="connsiteY15" fmla="*/ 1911947 h 7919265"/>
              <a:gd name="connsiteX16" fmla="*/ 5789969 w 5861642"/>
              <a:gd name="connsiteY16" fmla="*/ 1925528 h 7919265"/>
              <a:gd name="connsiteX17" fmla="*/ 5771499 w 5861642"/>
              <a:gd name="connsiteY17" fmla="*/ 2014848 h 7919265"/>
              <a:gd name="connsiteX18" fmla="*/ 5767709 w 5861642"/>
              <a:gd name="connsiteY18" fmla="*/ 2045563 h 7919265"/>
              <a:gd name="connsiteX19" fmla="*/ 5767187 w 5861642"/>
              <a:gd name="connsiteY19" fmla="*/ 2054308 h 7919265"/>
              <a:gd name="connsiteX20" fmla="*/ 5769380 w 5861642"/>
              <a:gd name="connsiteY20" fmla="*/ 2060299 h 7919265"/>
              <a:gd name="connsiteX21" fmla="*/ 5756593 w 5861642"/>
              <a:gd name="connsiteY21" fmla="*/ 2237821 h 7919265"/>
              <a:gd name="connsiteX22" fmla="*/ 5759252 w 5861642"/>
              <a:gd name="connsiteY22" fmla="*/ 2238936 h 7919265"/>
              <a:gd name="connsiteX23" fmla="*/ 5764525 w 5861642"/>
              <a:gd name="connsiteY23" fmla="*/ 2283776 h 7919265"/>
              <a:gd name="connsiteX24" fmla="*/ 5758382 w 5861642"/>
              <a:gd name="connsiteY24" fmla="*/ 2405877 h 7919265"/>
              <a:gd name="connsiteX25" fmla="*/ 5758248 w 5861642"/>
              <a:gd name="connsiteY25" fmla="*/ 2478121 h 7919265"/>
              <a:gd name="connsiteX26" fmla="*/ 5793542 w 5861642"/>
              <a:gd name="connsiteY26" fmla="*/ 2504220 h 7919265"/>
              <a:gd name="connsiteX27" fmla="*/ 5452061 w 5861642"/>
              <a:gd name="connsiteY27" fmla="*/ 7583356 h 7919265"/>
              <a:gd name="connsiteX28" fmla="*/ 5458843 w 5861642"/>
              <a:gd name="connsiteY28" fmla="*/ 7628844 h 7919265"/>
              <a:gd name="connsiteX29" fmla="*/ 5457259 w 5861642"/>
              <a:gd name="connsiteY29" fmla="*/ 7712341 h 7919265"/>
              <a:gd name="connsiteX30" fmla="*/ 5443236 w 5861642"/>
              <a:gd name="connsiteY30" fmla="*/ 7838503 h 7919265"/>
              <a:gd name="connsiteX31" fmla="*/ 5447010 w 5861642"/>
              <a:gd name="connsiteY31" fmla="*/ 7862553 h 7919265"/>
              <a:gd name="connsiteX32" fmla="*/ 5432854 w 5861642"/>
              <a:gd name="connsiteY32" fmla="*/ 7919237 h 7919265"/>
              <a:gd name="connsiteX33" fmla="*/ 397307 w 5861642"/>
              <a:gd name="connsiteY33" fmla="*/ 7606085 h 7919265"/>
              <a:gd name="connsiteX34" fmla="*/ 0 w 5861642"/>
              <a:gd name="connsiteY34" fmla="*/ 7584901 h 7919265"/>
              <a:gd name="connsiteX0" fmla="*/ 0 w 5861642"/>
              <a:gd name="connsiteY0" fmla="*/ 7584901 h 7919265"/>
              <a:gd name="connsiteX1" fmla="*/ 422572 w 5861642"/>
              <a:gd name="connsiteY1" fmla="*/ 0 h 7919265"/>
              <a:gd name="connsiteX2" fmla="*/ 4284829 w 5861642"/>
              <a:gd name="connsiteY2" fmla="*/ 212657 h 7919265"/>
              <a:gd name="connsiteX3" fmla="*/ 5823654 w 5861642"/>
              <a:gd name="connsiteY3" fmla="*/ 306262 h 7919265"/>
              <a:gd name="connsiteX4" fmla="*/ 5861642 w 5861642"/>
              <a:gd name="connsiteY4" fmla="*/ 317988 h 7919265"/>
              <a:gd name="connsiteX5" fmla="*/ 5856157 w 5861642"/>
              <a:gd name="connsiteY5" fmla="*/ 378751 h 7919265"/>
              <a:gd name="connsiteX6" fmla="*/ 5809530 w 5861642"/>
              <a:gd name="connsiteY6" fmla="*/ 1196200 h 7919265"/>
              <a:gd name="connsiteX7" fmla="*/ 5812189 w 5861642"/>
              <a:gd name="connsiteY7" fmla="*/ 1197315 h 7919265"/>
              <a:gd name="connsiteX8" fmla="*/ 5817462 w 5861642"/>
              <a:gd name="connsiteY8" fmla="*/ 1242155 h 7919265"/>
              <a:gd name="connsiteX9" fmla="*/ 5811320 w 5861642"/>
              <a:gd name="connsiteY9" fmla="*/ 1364256 h 7919265"/>
              <a:gd name="connsiteX10" fmla="*/ 5811185 w 5861642"/>
              <a:gd name="connsiteY10" fmla="*/ 1436500 h 7919265"/>
              <a:gd name="connsiteX11" fmla="*/ 5816694 w 5861642"/>
              <a:gd name="connsiteY11" fmla="*/ 1462669 h 7919265"/>
              <a:gd name="connsiteX12" fmla="*/ 5818070 w 5861642"/>
              <a:gd name="connsiteY12" fmla="*/ 1637067 h 7919265"/>
              <a:gd name="connsiteX13" fmla="*/ 5811245 w 5861642"/>
              <a:gd name="connsiteY13" fmla="*/ 1696270 h 7919265"/>
              <a:gd name="connsiteX14" fmla="*/ 5795186 w 5861642"/>
              <a:gd name="connsiteY14" fmla="*/ 1818360 h 7919265"/>
              <a:gd name="connsiteX15" fmla="*/ 5796218 w 5861642"/>
              <a:gd name="connsiteY15" fmla="*/ 1911947 h 7919265"/>
              <a:gd name="connsiteX16" fmla="*/ 5789969 w 5861642"/>
              <a:gd name="connsiteY16" fmla="*/ 1925528 h 7919265"/>
              <a:gd name="connsiteX17" fmla="*/ 5771499 w 5861642"/>
              <a:gd name="connsiteY17" fmla="*/ 2014848 h 7919265"/>
              <a:gd name="connsiteX18" fmla="*/ 5767709 w 5861642"/>
              <a:gd name="connsiteY18" fmla="*/ 2045563 h 7919265"/>
              <a:gd name="connsiteX19" fmla="*/ 5767187 w 5861642"/>
              <a:gd name="connsiteY19" fmla="*/ 2054308 h 7919265"/>
              <a:gd name="connsiteX20" fmla="*/ 5769380 w 5861642"/>
              <a:gd name="connsiteY20" fmla="*/ 2060299 h 7919265"/>
              <a:gd name="connsiteX21" fmla="*/ 5756593 w 5861642"/>
              <a:gd name="connsiteY21" fmla="*/ 2237821 h 7919265"/>
              <a:gd name="connsiteX22" fmla="*/ 5759252 w 5861642"/>
              <a:gd name="connsiteY22" fmla="*/ 2238936 h 7919265"/>
              <a:gd name="connsiteX23" fmla="*/ 5764525 w 5861642"/>
              <a:gd name="connsiteY23" fmla="*/ 2283776 h 7919265"/>
              <a:gd name="connsiteX24" fmla="*/ 5758382 w 5861642"/>
              <a:gd name="connsiteY24" fmla="*/ 2405877 h 7919265"/>
              <a:gd name="connsiteX25" fmla="*/ 5758248 w 5861642"/>
              <a:gd name="connsiteY25" fmla="*/ 2478121 h 7919265"/>
              <a:gd name="connsiteX26" fmla="*/ 5769713 w 5861642"/>
              <a:gd name="connsiteY26" fmla="*/ 2504276 h 7919265"/>
              <a:gd name="connsiteX27" fmla="*/ 5452061 w 5861642"/>
              <a:gd name="connsiteY27" fmla="*/ 7583356 h 7919265"/>
              <a:gd name="connsiteX28" fmla="*/ 5458843 w 5861642"/>
              <a:gd name="connsiteY28" fmla="*/ 7628844 h 7919265"/>
              <a:gd name="connsiteX29" fmla="*/ 5457259 w 5861642"/>
              <a:gd name="connsiteY29" fmla="*/ 7712341 h 7919265"/>
              <a:gd name="connsiteX30" fmla="*/ 5443236 w 5861642"/>
              <a:gd name="connsiteY30" fmla="*/ 7838503 h 7919265"/>
              <a:gd name="connsiteX31" fmla="*/ 5447010 w 5861642"/>
              <a:gd name="connsiteY31" fmla="*/ 7862553 h 7919265"/>
              <a:gd name="connsiteX32" fmla="*/ 5432854 w 5861642"/>
              <a:gd name="connsiteY32" fmla="*/ 7919237 h 7919265"/>
              <a:gd name="connsiteX33" fmla="*/ 397307 w 5861642"/>
              <a:gd name="connsiteY33" fmla="*/ 7606085 h 7919265"/>
              <a:gd name="connsiteX34" fmla="*/ 0 w 5861642"/>
              <a:gd name="connsiteY34" fmla="*/ 7584901 h 7919265"/>
              <a:gd name="connsiteX0" fmla="*/ 0 w 5861705"/>
              <a:gd name="connsiteY0" fmla="*/ 7558086 h 7919265"/>
              <a:gd name="connsiteX1" fmla="*/ 422635 w 5861705"/>
              <a:gd name="connsiteY1" fmla="*/ 0 h 7919265"/>
              <a:gd name="connsiteX2" fmla="*/ 4284892 w 5861705"/>
              <a:gd name="connsiteY2" fmla="*/ 212657 h 7919265"/>
              <a:gd name="connsiteX3" fmla="*/ 5823717 w 5861705"/>
              <a:gd name="connsiteY3" fmla="*/ 306262 h 7919265"/>
              <a:gd name="connsiteX4" fmla="*/ 5861705 w 5861705"/>
              <a:gd name="connsiteY4" fmla="*/ 317988 h 7919265"/>
              <a:gd name="connsiteX5" fmla="*/ 5856220 w 5861705"/>
              <a:gd name="connsiteY5" fmla="*/ 378751 h 7919265"/>
              <a:gd name="connsiteX6" fmla="*/ 5809593 w 5861705"/>
              <a:gd name="connsiteY6" fmla="*/ 1196200 h 7919265"/>
              <a:gd name="connsiteX7" fmla="*/ 5812252 w 5861705"/>
              <a:gd name="connsiteY7" fmla="*/ 1197315 h 7919265"/>
              <a:gd name="connsiteX8" fmla="*/ 5817525 w 5861705"/>
              <a:gd name="connsiteY8" fmla="*/ 1242155 h 7919265"/>
              <a:gd name="connsiteX9" fmla="*/ 5811383 w 5861705"/>
              <a:gd name="connsiteY9" fmla="*/ 1364256 h 7919265"/>
              <a:gd name="connsiteX10" fmla="*/ 5811248 w 5861705"/>
              <a:gd name="connsiteY10" fmla="*/ 1436500 h 7919265"/>
              <a:gd name="connsiteX11" fmla="*/ 5816757 w 5861705"/>
              <a:gd name="connsiteY11" fmla="*/ 1462669 h 7919265"/>
              <a:gd name="connsiteX12" fmla="*/ 5818133 w 5861705"/>
              <a:gd name="connsiteY12" fmla="*/ 1637067 h 7919265"/>
              <a:gd name="connsiteX13" fmla="*/ 5811308 w 5861705"/>
              <a:gd name="connsiteY13" fmla="*/ 1696270 h 7919265"/>
              <a:gd name="connsiteX14" fmla="*/ 5795249 w 5861705"/>
              <a:gd name="connsiteY14" fmla="*/ 1818360 h 7919265"/>
              <a:gd name="connsiteX15" fmla="*/ 5796281 w 5861705"/>
              <a:gd name="connsiteY15" fmla="*/ 1911947 h 7919265"/>
              <a:gd name="connsiteX16" fmla="*/ 5790032 w 5861705"/>
              <a:gd name="connsiteY16" fmla="*/ 1925528 h 7919265"/>
              <a:gd name="connsiteX17" fmla="*/ 5771562 w 5861705"/>
              <a:gd name="connsiteY17" fmla="*/ 2014848 h 7919265"/>
              <a:gd name="connsiteX18" fmla="*/ 5767772 w 5861705"/>
              <a:gd name="connsiteY18" fmla="*/ 2045563 h 7919265"/>
              <a:gd name="connsiteX19" fmla="*/ 5767250 w 5861705"/>
              <a:gd name="connsiteY19" fmla="*/ 2054308 h 7919265"/>
              <a:gd name="connsiteX20" fmla="*/ 5769443 w 5861705"/>
              <a:gd name="connsiteY20" fmla="*/ 2060299 h 7919265"/>
              <a:gd name="connsiteX21" fmla="*/ 5756656 w 5861705"/>
              <a:gd name="connsiteY21" fmla="*/ 2237821 h 7919265"/>
              <a:gd name="connsiteX22" fmla="*/ 5759315 w 5861705"/>
              <a:gd name="connsiteY22" fmla="*/ 2238936 h 7919265"/>
              <a:gd name="connsiteX23" fmla="*/ 5764588 w 5861705"/>
              <a:gd name="connsiteY23" fmla="*/ 2283776 h 7919265"/>
              <a:gd name="connsiteX24" fmla="*/ 5758445 w 5861705"/>
              <a:gd name="connsiteY24" fmla="*/ 2405877 h 7919265"/>
              <a:gd name="connsiteX25" fmla="*/ 5758311 w 5861705"/>
              <a:gd name="connsiteY25" fmla="*/ 2478121 h 7919265"/>
              <a:gd name="connsiteX26" fmla="*/ 5769776 w 5861705"/>
              <a:gd name="connsiteY26" fmla="*/ 2504276 h 7919265"/>
              <a:gd name="connsiteX27" fmla="*/ 5452124 w 5861705"/>
              <a:gd name="connsiteY27" fmla="*/ 7583356 h 7919265"/>
              <a:gd name="connsiteX28" fmla="*/ 5458906 w 5861705"/>
              <a:gd name="connsiteY28" fmla="*/ 7628844 h 7919265"/>
              <a:gd name="connsiteX29" fmla="*/ 5457322 w 5861705"/>
              <a:gd name="connsiteY29" fmla="*/ 7712341 h 7919265"/>
              <a:gd name="connsiteX30" fmla="*/ 5443299 w 5861705"/>
              <a:gd name="connsiteY30" fmla="*/ 7838503 h 7919265"/>
              <a:gd name="connsiteX31" fmla="*/ 5447073 w 5861705"/>
              <a:gd name="connsiteY31" fmla="*/ 7862553 h 7919265"/>
              <a:gd name="connsiteX32" fmla="*/ 5432917 w 5861705"/>
              <a:gd name="connsiteY32" fmla="*/ 7919237 h 7919265"/>
              <a:gd name="connsiteX33" fmla="*/ 397370 w 5861705"/>
              <a:gd name="connsiteY33" fmla="*/ 7606085 h 7919265"/>
              <a:gd name="connsiteX34" fmla="*/ 0 w 5861705"/>
              <a:gd name="connsiteY34" fmla="*/ 7558086 h 7919265"/>
              <a:gd name="connsiteX0" fmla="*/ 0 w 5861705"/>
              <a:gd name="connsiteY0" fmla="*/ 7558086 h 8240783"/>
              <a:gd name="connsiteX1" fmla="*/ 422635 w 5861705"/>
              <a:gd name="connsiteY1" fmla="*/ 0 h 8240783"/>
              <a:gd name="connsiteX2" fmla="*/ 4284892 w 5861705"/>
              <a:gd name="connsiteY2" fmla="*/ 212657 h 8240783"/>
              <a:gd name="connsiteX3" fmla="*/ 5823717 w 5861705"/>
              <a:gd name="connsiteY3" fmla="*/ 306262 h 8240783"/>
              <a:gd name="connsiteX4" fmla="*/ 5861705 w 5861705"/>
              <a:gd name="connsiteY4" fmla="*/ 317988 h 8240783"/>
              <a:gd name="connsiteX5" fmla="*/ 5856220 w 5861705"/>
              <a:gd name="connsiteY5" fmla="*/ 378751 h 8240783"/>
              <a:gd name="connsiteX6" fmla="*/ 5809593 w 5861705"/>
              <a:gd name="connsiteY6" fmla="*/ 1196200 h 8240783"/>
              <a:gd name="connsiteX7" fmla="*/ 5812252 w 5861705"/>
              <a:gd name="connsiteY7" fmla="*/ 1197315 h 8240783"/>
              <a:gd name="connsiteX8" fmla="*/ 5817525 w 5861705"/>
              <a:gd name="connsiteY8" fmla="*/ 1242155 h 8240783"/>
              <a:gd name="connsiteX9" fmla="*/ 5811383 w 5861705"/>
              <a:gd name="connsiteY9" fmla="*/ 1364256 h 8240783"/>
              <a:gd name="connsiteX10" fmla="*/ 5811248 w 5861705"/>
              <a:gd name="connsiteY10" fmla="*/ 1436500 h 8240783"/>
              <a:gd name="connsiteX11" fmla="*/ 5816757 w 5861705"/>
              <a:gd name="connsiteY11" fmla="*/ 1462669 h 8240783"/>
              <a:gd name="connsiteX12" fmla="*/ 5818133 w 5861705"/>
              <a:gd name="connsiteY12" fmla="*/ 1637067 h 8240783"/>
              <a:gd name="connsiteX13" fmla="*/ 5811308 w 5861705"/>
              <a:gd name="connsiteY13" fmla="*/ 1696270 h 8240783"/>
              <a:gd name="connsiteX14" fmla="*/ 5795249 w 5861705"/>
              <a:gd name="connsiteY14" fmla="*/ 1818360 h 8240783"/>
              <a:gd name="connsiteX15" fmla="*/ 5796281 w 5861705"/>
              <a:gd name="connsiteY15" fmla="*/ 1911947 h 8240783"/>
              <a:gd name="connsiteX16" fmla="*/ 5790032 w 5861705"/>
              <a:gd name="connsiteY16" fmla="*/ 1925528 h 8240783"/>
              <a:gd name="connsiteX17" fmla="*/ 5771562 w 5861705"/>
              <a:gd name="connsiteY17" fmla="*/ 2014848 h 8240783"/>
              <a:gd name="connsiteX18" fmla="*/ 5767772 w 5861705"/>
              <a:gd name="connsiteY18" fmla="*/ 2045563 h 8240783"/>
              <a:gd name="connsiteX19" fmla="*/ 5767250 w 5861705"/>
              <a:gd name="connsiteY19" fmla="*/ 2054308 h 8240783"/>
              <a:gd name="connsiteX20" fmla="*/ 5769443 w 5861705"/>
              <a:gd name="connsiteY20" fmla="*/ 2060299 h 8240783"/>
              <a:gd name="connsiteX21" fmla="*/ 5756656 w 5861705"/>
              <a:gd name="connsiteY21" fmla="*/ 2237821 h 8240783"/>
              <a:gd name="connsiteX22" fmla="*/ 5759315 w 5861705"/>
              <a:gd name="connsiteY22" fmla="*/ 2238936 h 8240783"/>
              <a:gd name="connsiteX23" fmla="*/ 5764588 w 5861705"/>
              <a:gd name="connsiteY23" fmla="*/ 2283776 h 8240783"/>
              <a:gd name="connsiteX24" fmla="*/ 5758445 w 5861705"/>
              <a:gd name="connsiteY24" fmla="*/ 2405877 h 8240783"/>
              <a:gd name="connsiteX25" fmla="*/ 5758311 w 5861705"/>
              <a:gd name="connsiteY25" fmla="*/ 2478121 h 8240783"/>
              <a:gd name="connsiteX26" fmla="*/ 5769776 w 5861705"/>
              <a:gd name="connsiteY26" fmla="*/ 2504276 h 8240783"/>
              <a:gd name="connsiteX27" fmla="*/ 5452124 w 5861705"/>
              <a:gd name="connsiteY27" fmla="*/ 7583356 h 8240783"/>
              <a:gd name="connsiteX28" fmla="*/ 5458906 w 5861705"/>
              <a:gd name="connsiteY28" fmla="*/ 7628844 h 8240783"/>
              <a:gd name="connsiteX29" fmla="*/ 5457322 w 5861705"/>
              <a:gd name="connsiteY29" fmla="*/ 7712341 h 8240783"/>
              <a:gd name="connsiteX30" fmla="*/ 5443299 w 5861705"/>
              <a:gd name="connsiteY30" fmla="*/ 7838503 h 8240783"/>
              <a:gd name="connsiteX31" fmla="*/ 5447073 w 5861705"/>
              <a:gd name="connsiteY31" fmla="*/ 7862553 h 8240783"/>
              <a:gd name="connsiteX32" fmla="*/ 5432917 w 5861705"/>
              <a:gd name="connsiteY32" fmla="*/ 7919237 h 8240783"/>
              <a:gd name="connsiteX33" fmla="*/ 0 w 5861705"/>
              <a:gd name="connsiteY33" fmla="*/ 7558086 h 8240783"/>
              <a:gd name="connsiteX0" fmla="*/ 0 w 5861705"/>
              <a:gd name="connsiteY0" fmla="*/ 7558086 h 7919237"/>
              <a:gd name="connsiteX1" fmla="*/ 422635 w 5861705"/>
              <a:gd name="connsiteY1" fmla="*/ 0 h 7919237"/>
              <a:gd name="connsiteX2" fmla="*/ 4284892 w 5861705"/>
              <a:gd name="connsiteY2" fmla="*/ 212657 h 7919237"/>
              <a:gd name="connsiteX3" fmla="*/ 5823717 w 5861705"/>
              <a:gd name="connsiteY3" fmla="*/ 306262 h 7919237"/>
              <a:gd name="connsiteX4" fmla="*/ 5861705 w 5861705"/>
              <a:gd name="connsiteY4" fmla="*/ 317988 h 7919237"/>
              <a:gd name="connsiteX5" fmla="*/ 5856220 w 5861705"/>
              <a:gd name="connsiteY5" fmla="*/ 378751 h 7919237"/>
              <a:gd name="connsiteX6" fmla="*/ 5809593 w 5861705"/>
              <a:gd name="connsiteY6" fmla="*/ 1196200 h 7919237"/>
              <a:gd name="connsiteX7" fmla="*/ 5812252 w 5861705"/>
              <a:gd name="connsiteY7" fmla="*/ 1197315 h 7919237"/>
              <a:gd name="connsiteX8" fmla="*/ 5817525 w 5861705"/>
              <a:gd name="connsiteY8" fmla="*/ 1242155 h 7919237"/>
              <a:gd name="connsiteX9" fmla="*/ 5811383 w 5861705"/>
              <a:gd name="connsiteY9" fmla="*/ 1364256 h 7919237"/>
              <a:gd name="connsiteX10" fmla="*/ 5811248 w 5861705"/>
              <a:gd name="connsiteY10" fmla="*/ 1436500 h 7919237"/>
              <a:gd name="connsiteX11" fmla="*/ 5816757 w 5861705"/>
              <a:gd name="connsiteY11" fmla="*/ 1462669 h 7919237"/>
              <a:gd name="connsiteX12" fmla="*/ 5818133 w 5861705"/>
              <a:gd name="connsiteY12" fmla="*/ 1637067 h 7919237"/>
              <a:gd name="connsiteX13" fmla="*/ 5811308 w 5861705"/>
              <a:gd name="connsiteY13" fmla="*/ 1696270 h 7919237"/>
              <a:gd name="connsiteX14" fmla="*/ 5795249 w 5861705"/>
              <a:gd name="connsiteY14" fmla="*/ 1818360 h 7919237"/>
              <a:gd name="connsiteX15" fmla="*/ 5796281 w 5861705"/>
              <a:gd name="connsiteY15" fmla="*/ 1911947 h 7919237"/>
              <a:gd name="connsiteX16" fmla="*/ 5790032 w 5861705"/>
              <a:gd name="connsiteY16" fmla="*/ 1925528 h 7919237"/>
              <a:gd name="connsiteX17" fmla="*/ 5771562 w 5861705"/>
              <a:gd name="connsiteY17" fmla="*/ 2014848 h 7919237"/>
              <a:gd name="connsiteX18" fmla="*/ 5767772 w 5861705"/>
              <a:gd name="connsiteY18" fmla="*/ 2045563 h 7919237"/>
              <a:gd name="connsiteX19" fmla="*/ 5767250 w 5861705"/>
              <a:gd name="connsiteY19" fmla="*/ 2054308 h 7919237"/>
              <a:gd name="connsiteX20" fmla="*/ 5769443 w 5861705"/>
              <a:gd name="connsiteY20" fmla="*/ 2060299 h 7919237"/>
              <a:gd name="connsiteX21" fmla="*/ 5756656 w 5861705"/>
              <a:gd name="connsiteY21" fmla="*/ 2237821 h 7919237"/>
              <a:gd name="connsiteX22" fmla="*/ 5759315 w 5861705"/>
              <a:gd name="connsiteY22" fmla="*/ 2238936 h 7919237"/>
              <a:gd name="connsiteX23" fmla="*/ 5764588 w 5861705"/>
              <a:gd name="connsiteY23" fmla="*/ 2283776 h 7919237"/>
              <a:gd name="connsiteX24" fmla="*/ 5758445 w 5861705"/>
              <a:gd name="connsiteY24" fmla="*/ 2405877 h 7919237"/>
              <a:gd name="connsiteX25" fmla="*/ 5758311 w 5861705"/>
              <a:gd name="connsiteY25" fmla="*/ 2478121 h 7919237"/>
              <a:gd name="connsiteX26" fmla="*/ 5769776 w 5861705"/>
              <a:gd name="connsiteY26" fmla="*/ 2504276 h 7919237"/>
              <a:gd name="connsiteX27" fmla="*/ 5452124 w 5861705"/>
              <a:gd name="connsiteY27" fmla="*/ 7583356 h 7919237"/>
              <a:gd name="connsiteX28" fmla="*/ 5458906 w 5861705"/>
              <a:gd name="connsiteY28" fmla="*/ 7628844 h 7919237"/>
              <a:gd name="connsiteX29" fmla="*/ 5457322 w 5861705"/>
              <a:gd name="connsiteY29" fmla="*/ 7712341 h 7919237"/>
              <a:gd name="connsiteX30" fmla="*/ 5443299 w 5861705"/>
              <a:gd name="connsiteY30" fmla="*/ 7838503 h 7919237"/>
              <a:gd name="connsiteX31" fmla="*/ 5447073 w 5861705"/>
              <a:gd name="connsiteY31" fmla="*/ 7862553 h 7919237"/>
              <a:gd name="connsiteX32" fmla="*/ 5432917 w 5861705"/>
              <a:gd name="connsiteY32" fmla="*/ 7919237 h 7919237"/>
              <a:gd name="connsiteX33" fmla="*/ 0 w 5861705"/>
              <a:gd name="connsiteY33" fmla="*/ 7558086 h 7919237"/>
              <a:gd name="connsiteX0" fmla="*/ 0 w 5861705"/>
              <a:gd name="connsiteY0" fmla="*/ 7558086 h 7919237"/>
              <a:gd name="connsiteX1" fmla="*/ 422635 w 5861705"/>
              <a:gd name="connsiteY1" fmla="*/ 0 h 7919237"/>
              <a:gd name="connsiteX2" fmla="*/ 4284892 w 5861705"/>
              <a:gd name="connsiteY2" fmla="*/ 212657 h 7919237"/>
              <a:gd name="connsiteX3" fmla="*/ 5823717 w 5861705"/>
              <a:gd name="connsiteY3" fmla="*/ 306262 h 7919237"/>
              <a:gd name="connsiteX4" fmla="*/ 5861705 w 5861705"/>
              <a:gd name="connsiteY4" fmla="*/ 317988 h 7919237"/>
              <a:gd name="connsiteX5" fmla="*/ 5856220 w 5861705"/>
              <a:gd name="connsiteY5" fmla="*/ 378751 h 7919237"/>
              <a:gd name="connsiteX6" fmla="*/ 5809593 w 5861705"/>
              <a:gd name="connsiteY6" fmla="*/ 1196200 h 7919237"/>
              <a:gd name="connsiteX7" fmla="*/ 5812252 w 5861705"/>
              <a:gd name="connsiteY7" fmla="*/ 1197315 h 7919237"/>
              <a:gd name="connsiteX8" fmla="*/ 5817525 w 5861705"/>
              <a:gd name="connsiteY8" fmla="*/ 1242155 h 7919237"/>
              <a:gd name="connsiteX9" fmla="*/ 5811383 w 5861705"/>
              <a:gd name="connsiteY9" fmla="*/ 1364256 h 7919237"/>
              <a:gd name="connsiteX10" fmla="*/ 5811248 w 5861705"/>
              <a:gd name="connsiteY10" fmla="*/ 1436500 h 7919237"/>
              <a:gd name="connsiteX11" fmla="*/ 5816757 w 5861705"/>
              <a:gd name="connsiteY11" fmla="*/ 1462669 h 7919237"/>
              <a:gd name="connsiteX12" fmla="*/ 5818133 w 5861705"/>
              <a:gd name="connsiteY12" fmla="*/ 1637067 h 7919237"/>
              <a:gd name="connsiteX13" fmla="*/ 5811308 w 5861705"/>
              <a:gd name="connsiteY13" fmla="*/ 1696270 h 7919237"/>
              <a:gd name="connsiteX14" fmla="*/ 5795249 w 5861705"/>
              <a:gd name="connsiteY14" fmla="*/ 1818360 h 7919237"/>
              <a:gd name="connsiteX15" fmla="*/ 5796281 w 5861705"/>
              <a:gd name="connsiteY15" fmla="*/ 1911947 h 7919237"/>
              <a:gd name="connsiteX16" fmla="*/ 5790032 w 5861705"/>
              <a:gd name="connsiteY16" fmla="*/ 1925528 h 7919237"/>
              <a:gd name="connsiteX17" fmla="*/ 5771562 w 5861705"/>
              <a:gd name="connsiteY17" fmla="*/ 2014848 h 7919237"/>
              <a:gd name="connsiteX18" fmla="*/ 5767772 w 5861705"/>
              <a:gd name="connsiteY18" fmla="*/ 2045563 h 7919237"/>
              <a:gd name="connsiteX19" fmla="*/ 5767250 w 5861705"/>
              <a:gd name="connsiteY19" fmla="*/ 2054308 h 7919237"/>
              <a:gd name="connsiteX20" fmla="*/ 5769443 w 5861705"/>
              <a:gd name="connsiteY20" fmla="*/ 2060299 h 7919237"/>
              <a:gd name="connsiteX21" fmla="*/ 5756656 w 5861705"/>
              <a:gd name="connsiteY21" fmla="*/ 2237821 h 7919237"/>
              <a:gd name="connsiteX22" fmla="*/ 5759315 w 5861705"/>
              <a:gd name="connsiteY22" fmla="*/ 2238936 h 7919237"/>
              <a:gd name="connsiteX23" fmla="*/ 5764588 w 5861705"/>
              <a:gd name="connsiteY23" fmla="*/ 2283776 h 7919237"/>
              <a:gd name="connsiteX24" fmla="*/ 5758445 w 5861705"/>
              <a:gd name="connsiteY24" fmla="*/ 2405877 h 7919237"/>
              <a:gd name="connsiteX25" fmla="*/ 5758311 w 5861705"/>
              <a:gd name="connsiteY25" fmla="*/ 2478121 h 7919237"/>
              <a:gd name="connsiteX26" fmla="*/ 5769776 w 5861705"/>
              <a:gd name="connsiteY26" fmla="*/ 2504276 h 7919237"/>
              <a:gd name="connsiteX27" fmla="*/ 5452124 w 5861705"/>
              <a:gd name="connsiteY27" fmla="*/ 7583356 h 7919237"/>
              <a:gd name="connsiteX28" fmla="*/ 5458906 w 5861705"/>
              <a:gd name="connsiteY28" fmla="*/ 7628844 h 7919237"/>
              <a:gd name="connsiteX29" fmla="*/ 5457322 w 5861705"/>
              <a:gd name="connsiteY29" fmla="*/ 7712341 h 7919237"/>
              <a:gd name="connsiteX30" fmla="*/ 5443299 w 5861705"/>
              <a:gd name="connsiteY30" fmla="*/ 7838503 h 7919237"/>
              <a:gd name="connsiteX31" fmla="*/ 5447073 w 5861705"/>
              <a:gd name="connsiteY31" fmla="*/ 7862553 h 7919237"/>
              <a:gd name="connsiteX32" fmla="*/ 5432917 w 5861705"/>
              <a:gd name="connsiteY32" fmla="*/ 7919237 h 7919237"/>
              <a:gd name="connsiteX33" fmla="*/ 0 w 5861705"/>
              <a:gd name="connsiteY33" fmla="*/ 7558086 h 7919237"/>
              <a:gd name="connsiteX0" fmla="*/ 0 w 5861705"/>
              <a:gd name="connsiteY0" fmla="*/ 7558086 h 7876320"/>
              <a:gd name="connsiteX1" fmla="*/ 422635 w 5861705"/>
              <a:gd name="connsiteY1" fmla="*/ 0 h 7876320"/>
              <a:gd name="connsiteX2" fmla="*/ 4284892 w 5861705"/>
              <a:gd name="connsiteY2" fmla="*/ 212657 h 7876320"/>
              <a:gd name="connsiteX3" fmla="*/ 5823717 w 5861705"/>
              <a:gd name="connsiteY3" fmla="*/ 306262 h 7876320"/>
              <a:gd name="connsiteX4" fmla="*/ 5861705 w 5861705"/>
              <a:gd name="connsiteY4" fmla="*/ 317988 h 7876320"/>
              <a:gd name="connsiteX5" fmla="*/ 5856220 w 5861705"/>
              <a:gd name="connsiteY5" fmla="*/ 378751 h 7876320"/>
              <a:gd name="connsiteX6" fmla="*/ 5809593 w 5861705"/>
              <a:gd name="connsiteY6" fmla="*/ 1196200 h 7876320"/>
              <a:gd name="connsiteX7" fmla="*/ 5812252 w 5861705"/>
              <a:gd name="connsiteY7" fmla="*/ 1197315 h 7876320"/>
              <a:gd name="connsiteX8" fmla="*/ 5817525 w 5861705"/>
              <a:gd name="connsiteY8" fmla="*/ 1242155 h 7876320"/>
              <a:gd name="connsiteX9" fmla="*/ 5811383 w 5861705"/>
              <a:gd name="connsiteY9" fmla="*/ 1364256 h 7876320"/>
              <a:gd name="connsiteX10" fmla="*/ 5811248 w 5861705"/>
              <a:gd name="connsiteY10" fmla="*/ 1436500 h 7876320"/>
              <a:gd name="connsiteX11" fmla="*/ 5816757 w 5861705"/>
              <a:gd name="connsiteY11" fmla="*/ 1462669 h 7876320"/>
              <a:gd name="connsiteX12" fmla="*/ 5818133 w 5861705"/>
              <a:gd name="connsiteY12" fmla="*/ 1637067 h 7876320"/>
              <a:gd name="connsiteX13" fmla="*/ 5811308 w 5861705"/>
              <a:gd name="connsiteY13" fmla="*/ 1696270 h 7876320"/>
              <a:gd name="connsiteX14" fmla="*/ 5795249 w 5861705"/>
              <a:gd name="connsiteY14" fmla="*/ 1818360 h 7876320"/>
              <a:gd name="connsiteX15" fmla="*/ 5796281 w 5861705"/>
              <a:gd name="connsiteY15" fmla="*/ 1911947 h 7876320"/>
              <a:gd name="connsiteX16" fmla="*/ 5790032 w 5861705"/>
              <a:gd name="connsiteY16" fmla="*/ 1925528 h 7876320"/>
              <a:gd name="connsiteX17" fmla="*/ 5771562 w 5861705"/>
              <a:gd name="connsiteY17" fmla="*/ 2014848 h 7876320"/>
              <a:gd name="connsiteX18" fmla="*/ 5767772 w 5861705"/>
              <a:gd name="connsiteY18" fmla="*/ 2045563 h 7876320"/>
              <a:gd name="connsiteX19" fmla="*/ 5767250 w 5861705"/>
              <a:gd name="connsiteY19" fmla="*/ 2054308 h 7876320"/>
              <a:gd name="connsiteX20" fmla="*/ 5769443 w 5861705"/>
              <a:gd name="connsiteY20" fmla="*/ 2060299 h 7876320"/>
              <a:gd name="connsiteX21" fmla="*/ 5756656 w 5861705"/>
              <a:gd name="connsiteY21" fmla="*/ 2237821 h 7876320"/>
              <a:gd name="connsiteX22" fmla="*/ 5759315 w 5861705"/>
              <a:gd name="connsiteY22" fmla="*/ 2238936 h 7876320"/>
              <a:gd name="connsiteX23" fmla="*/ 5764588 w 5861705"/>
              <a:gd name="connsiteY23" fmla="*/ 2283776 h 7876320"/>
              <a:gd name="connsiteX24" fmla="*/ 5758445 w 5861705"/>
              <a:gd name="connsiteY24" fmla="*/ 2405877 h 7876320"/>
              <a:gd name="connsiteX25" fmla="*/ 5758311 w 5861705"/>
              <a:gd name="connsiteY25" fmla="*/ 2478121 h 7876320"/>
              <a:gd name="connsiteX26" fmla="*/ 5769776 w 5861705"/>
              <a:gd name="connsiteY26" fmla="*/ 2504276 h 7876320"/>
              <a:gd name="connsiteX27" fmla="*/ 5452124 w 5861705"/>
              <a:gd name="connsiteY27" fmla="*/ 7583356 h 7876320"/>
              <a:gd name="connsiteX28" fmla="*/ 5458906 w 5861705"/>
              <a:gd name="connsiteY28" fmla="*/ 7628844 h 7876320"/>
              <a:gd name="connsiteX29" fmla="*/ 5457322 w 5861705"/>
              <a:gd name="connsiteY29" fmla="*/ 7712341 h 7876320"/>
              <a:gd name="connsiteX30" fmla="*/ 5443299 w 5861705"/>
              <a:gd name="connsiteY30" fmla="*/ 7838503 h 7876320"/>
              <a:gd name="connsiteX31" fmla="*/ 5447073 w 5861705"/>
              <a:gd name="connsiteY31" fmla="*/ 7862553 h 7876320"/>
              <a:gd name="connsiteX32" fmla="*/ 5438179 w 5861705"/>
              <a:gd name="connsiteY32" fmla="*/ 7876320 h 7876320"/>
              <a:gd name="connsiteX33" fmla="*/ 0 w 5861705"/>
              <a:gd name="connsiteY33" fmla="*/ 7558086 h 7876320"/>
              <a:gd name="connsiteX0" fmla="*/ 0 w 5861705"/>
              <a:gd name="connsiteY0" fmla="*/ 7558086 h 7869426"/>
              <a:gd name="connsiteX1" fmla="*/ 422635 w 5861705"/>
              <a:gd name="connsiteY1" fmla="*/ 0 h 7869426"/>
              <a:gd name="connsiteX2" fmla="*/ 4284892 w 5861705"/>
              <a:gd name="connsiteY2" fmla="*/ 212657 h 7869426"/>
              <a:gd name="connsiteX3" fmla="*/ 5823717 w 5861705"/>
              <a:gd name="connsiteY3" fmla="*/ 306262 h 7869426"/>
              <a:gd name="connsiteX4" fmla="*/ 5861705 w 5861705"/>
              <a:gd name="connsiteY4" fmla="*/ 317988 h 7869426"/>
              <a:gd name="connsiteX5" fmla="*/ 5856220 w 5861705"/>
              <a:gd name="connsiteY5" fmla="*/ 378751 h 7869426"/>
              <a:gd name="connsiteX6" fmla="*/ 5809593 w 5861705"/>
              <a:gd name="connsiteY6" fmla="*/ 1196200 h 7869426"/>
              <a:gd name="connsiteX7" fmla="*/ 5812252 w 5861705"/>
              <a:gd name="connsiteY7" fmla="*/ 1197315 h 7869426"/>
              <a:gd name="connsiteX8" fmla="*/ 5817525 w 5861705"/>
              <a:gd name="connsiteY8" fmla="*/ 1242155 h 7869426"/>
              <a:gd name="connsiteX9" fmla="*/ 5811383 w 5861705"/>
              <a:gd name="connsiteY9" fmla="*/ 1364256 h 7869426"/>
              <a:gd name="connsiteX10" fmla="*/ 5811248 w 5861705"/>
              <a:gd name="connsiteY10" fmla="*/ 1436500 h 7869426"/>
              <a:gd name="connsiteX11" fmla="*/ 5816757 w 5861705"/>
              <a:gd name="connsiteY11" fmla="*/ 1462669 h 7869426"/>
              <a:gd name="connsiteX12" fmla="*/ 5818133 w 5861705"/>
              <a:gd name="connsiteY12" fmla="*/ 1637067 h 7869426"/>
              <a:gd name="connsiteX13" fmla="*/ 5811308 w 5861705"/>
              <a:gd name="connsiteY13" fmla="*/ 1696270 h 7869426"/>
              <a:gd name="connsiteX14" fmla="*/ 5795249 w 5861705"/>
              <a:gd name="connsiteY14" fmla="*/ 1818360 h 7869426"/>
              <a:gd name="connsiteX15" fmla="*/ 5796281 w 5861705"/>
              <a:gd name="connsiteY15" fmla="*/ 1911947 h 7869426"/>
              <a:gd name="connsiteX16" fmla="*/ 5790032 w 5861705"/>
              <a:gd name="connsiteY16" fmla="*/ 1925528 h 7869426"/>
              <a:gd name="connsiteX17" fmla="*/ 5771562 w 5861705"/>
              <a:gd name="connsiteY17" fmla="*/ 2014848 h 7869426"/>
              <a:gd name="connsiteX18" fmla="*/ 5767772 w 5861705"/>
              <a:gd name="connsiteY18" fmla="*/ 2045563 h 7869426"/>
              <a:gd name="connsiteX19" fmla="*/ 5767250 w 5861705"/>
              <a:gd name="connsiteY19" fmla="*/ 2054308 h 7869426"/>
              <a:gd name="connsiteX20" fmla="*/ 5769443 w 5861705"/>
              <a:gd name="connsiteY20" fmla="*/ 2060299 h 7869426"/>
              <a:gd name="connsiteX21" fmla="*/ 5756656 w 5861705"/>
              <a:gd name="connsiteY21" fmla="*/ 2237821 h 7869426"/>
              <a:gd name="connsiteX22" fmla="*/ 5759315 w 5861705"/>
              <a:gd name="connsiteY22" fmla="*/ 2238936 h 7869426"/>
              <a:gd name="connsiteX23" fmla="*/ 5764588 w 5861705"/>
              <a:gd name="connsiteY23" fmla="*/ 2283776 h 7869426"/>
              <a:gd name="connsiteX24" fmla="*/ 5758445 w 5861705"/>
              <a:gd name="connsiteY24" fmla="*/ 2405877 h 7869426"/>
              <a:gd name="connsiteX25" fmla="*/ 5758311 w 5861705"/>
              <a:gd name="connsiteY25" fmla="*/ 2478121 h 7869426"/>
              <a:gd name="connsiteX26" fmla="*/ 5769776 w 5861705"/>
              <a:gd name="connsiteY26" fmla="*/ 2504276 h 7869426"/>
              <a:gd name="connsiteX27" fmla="*/ 5452124 w 5861705"/>
              <a:gd name="connsiteY27" fmla="*/ 7583356 h 7869426"/>
              <a:gd name="connsiteX28" fmla="*/ 5458906 w 5861705"/>
              <a:gd name="connsiteY28" fmla="*/ 7628844 h 7869426"/>
              <a:gd name="connsiteX29" fmla="*/ 5457322 w 5861705"/>
              <a:gd name="connsiteY29" fmla="*/ 7712341 h 7869426"/>
              <a:gd name="connsiteX30" fmla="*/ 5443299 w 5861705"/>
              <a:gd name="connsiteY30" fmla="*/ 7838503 h 7869426"/>
              <a:gd name="connsiteX31" fmla="*/ 5447073 w 5861705"/>
              <a:gd name="connsiteY31" fmla="*/ 7862553 h 7869426"/>
              <a:gd name="connsiteX32" fmla="*/ 5389875 w 5861705"/>
              <a:gd name="connsiteY32" fmla="*/ 7860344 h 7869426"/>
              <a:gd name="connsiteX33" fmla="*/ 0 w 5861705"/>
              <a:gd name="connsiteY33" fmla="*/ 7558086 h 7869426"/>
              <a:gd name="connsiteX0" fmla="*/ 0 w 5861705"/>
              <a:gd name="connsiteY0" fmla="*/ 7558086 h 7868158"/>
              <a:gd name="connsiteX1" fmla="*/ 422635 w 5861705"/>
              <a:gd name="connsiteY1" fmla="*/ 0 h 7868158"/>
              <a:gd name="connsiteX2" fmla="*/ 4284892 w 5861705"/>
              <a:gd name="connsiteY2" fmla="*/ 212657 h 7868158"/>
              <a:gd name="connsiteX3" fmla="*/ 5823717 w 5861705"/>
              <a:gd name="connsiteY3" fmla="*/ 306262 h 7868158"/>
              <a:gd name="connsiteX4" fmla="*/ 5861705 w 5861705"/>
              <a:gd name="connsiteY4" fmla="*/ 317988 h 7868158"/>
              <a:gd name="connsiteX5" fmla="*/ 5856220 w 5861705"/>
              <a:gd name="connsiteY5" fmla="*/ 378751 h 7868158"/>
              <a:gd name="connsiteX6" fmla="*/ 5809593 w 5861705"/>
              <a:gd name="connsiteY6" fmla="*/ 1196200 h 7868158"/>
              <a:gd name="connsiteX7" fmla="*/ 5812252 w 5861705"/>
              <a:gd name="connsiteY7" fmla="*/ 1197315 h 7868158"/>
              <a:gd name="connsiteX8" fmla="*/ 5817525 w 5861705"/>
              <a:gd name="connsiteY8" fmla="*/ 1242155 h 7868158"/>
              <a:gd name="connsiteX9" fmla="*/ 5811383 w 5861705"/>
              <a:gd name="connsiteY9" fmla="*/ 1364256 h 7868158"/>
              <a:gd name="connsiteX10" fmla="*/ 5811248 w 5861705"/>
              <a:gd name="connsiteY10" fmla="*/ 1436500 h 7868158"/>
              <a:gd name="connsiteX11" fmla="*/ 5816757 w 5861705"/>
              <a:gd name="connsiteY11" fmla="*/ 1462669 h 7868158"/>
              <a:gd name="connsiteX12" fmla="*/ 5818133 w 5861705"/>
              <a:gd name="connsiteY12" fmla="*/ 1637067 h 7868158"/>
              <a:gd name="connsiteX13" fmla="*/ 5811308 w 5861705"/>
              <a:gd name="connsiteY13" fmla="*/ 1696270 h 7868158"/>
              <a:gd name="connsiteX14" fmla="*/ 5795249 w 5861705"/>
              <a:gd name="connsiteY14" fmla="*/ 1818360 h 7868158"/>
              <a:gd name="connsiteX15" fmla="*/ 5796281 w 5861705"/>
              <a:gd name="connsiteY15" fmla="*/ 1911947 h 7868158"/>
              <a:gd name="connsiteX16" fmla="*/ 5790032 w 5861705"/>
              <a:gd name="connsiteY16" fmla="*/ 1925528 h 7868158"/>
              <a:gd name="connsiteX17" fmla="*/ 5771562 w 5861705"/>
              <a:gd name="connsiteY17" fmla="*/ 2014848 h 7868158"/>
              <a:gd name="connsiteX18" fmla="*/ 5767772 w 5861705"/>
              <a:gd name="connsiteY18" fmla="*/ 2045563 h 7868158"/>
              <a:gd name="connsiteX19" fmla="*/ 5767250 w 5861705"/>
              <a:gd name="connsiteY19" fmla="*/ 2054308 h 7868158"/>
              <a:gd name="connsiteX20" fmla="*/ 5769443 w 5861705"/>
              <a:gd name="connsiteY20" fmla="*/ 2060299 h 7868158"/>
              <a:gd name="connsiteX21" fmla="*/ 5756656 w 5861705"/>
              <a:gd name="connsiteY21" fmla="*/ 2237821 h 7868158"/>
              <a:gd name="connsiteX22" fmla="*/ 5759315 w 5861705"/>
              <a:gd name="connsiteY22" fmla="*/ 2238936 h 7868158"/>
              <a:gd name="connsiteX23" fmla="*/ 5764588 w 5861705"/>
              <a:gd name="connsiteY23" fmla="*/ 2283776 h 7868158"/>
              <a:gd name="connsiteX24" fmla="*/ 5758445 w 5861705"/>
              <a:gd name="connsiteY24" fmla="*/ 2405877 h 7868158"/>
              <a:gd name="connsiteX25" fmla="*/ 5758311 w 5861705"/>
              <a:gd name="connsiteY25" fmla="*/ 2478121 h 7868158"/>
              <a:gd name="connsiteX26" fmla="*/ 5769776 w 5861705"/>
              <a:gd name="connsiteY26" fmla="*/ 2504276 h 7868158"/>
              <a:gd name="connsiteX27" fmla="*/ 5452124 w 5861705"/>
              <a:gd name="connsiteY27" fmla="*/ 7583356 h 7868158"/>
              <a:gd name="connsiteX28" fmla="*/ 5458906 w 5861705"/>
              <a:gd name="connsiteY28" fmla="*/ 7628844 h 7868158"/>
              <a:gd name="connsiteX29" fmla="*/ 5457322 w 5861705"/>
              <a:gd name="connsiteY29" fmla="*/ 7712341 h 7868158"/>
              <a:gd name="connsiteX30" fmla="*/ 5443299 w 5861705"/>
              <a:gd name="connsiteY30" fmla="*/ 7838503 h 7868158"/>
              <a:gd name="connsiteX31" fmla="*/ 5447073 w 5861705"/>
              <a:gd name="connsiteY31" fmla="*/ 7862553 h 7868158"/>
              <a:gd name="connsiteX32" fmla="*/ 5357659 w 5861705"/>
              <a:gd name="connsiteY32" fmla="*/ 7844331 h 7868158"/>
              <a:gd name="connsiteX33" fmla="*/ 0 w 5861705"/>
              <a:gd name="connsiteY33" fmla="*/ 7558086 h 7868158"/>
              <a:gd name="connsiteX0" fmla="*/ 0 w 5861705"/>
              <a:gd name="connsiteY0" fmla="*/ 7558086 h 7844331"/>
              <a:gd name="connsiteX1" fmla="*/ 422635 w 5861705"/>
              <a:gd name="connsiteY1" fmla="*/ 0 h 7844331"/>
              <a:gd name="connsiteX2" fmla="*/ 4284892 w 5861705"/>
              <a:gd name="connsiteY2" fmla="*/ 212657 h 7844331"/>
              <a:gd name="connsiteX3" fmla="*/ 5823717 w 5861705"/>
              <a:gd name="connsiteY3" fmla="*/ 306262 h 7844331"/>
              <a:gd name="connsiteX4" fmla="*/ 5861705 w 5861705"/>
              <a:gd name="connsiteY4" fmla="*/ 317988 h 7844331"/>
              <a:gd name="connsiteX5" fmla="*/ 5856220 w 5861705"/>
              <a:gd name="connsiteY5" fmla="*/ 378751 h 7844331"/>
              <a:gd name="connsiteX6" fmla="*/ 5809593 w 5861705"/>
              <a:gd name="connsiteY6" fmla="*/ 1196200 h 7844331"/>
              <a:gd name="connsiteX7" fmla="*/ 5812252 w 5861705"/>
              <a:gd name="connsiteY7" fmla="*/ 1197315 h 7844331"/>
              <a:gd name="connsiteX8" fmla="*/ 5817525 w 5861705"/>
              <a:gd name="connsiteY8" fmla="*/ 1242155 h 7844331"/>
              <a:gd name="connsiteX9" fmla="*/ 5811383 w 5861705"/>
              <a:gd name="connsiteY9" fmla="*/ 1364256 h 7844331"/>
              <a:gd name="connsiteX10" fmla="*/ 5811248 w 5861705"/>
              <a:gd name="connsiteY10" fmla="*/ 1436500 h 7844331"/>
              <a:gd name="connsiteX11" fmla="*/ 5816757 w 5861705"/>
              <a:gd name="connsiteY11" fmla="*/ 1462669 h 7844331"/>
              <a:gd name="connsiteX12" fmla="*/ 5818133 w 5861705"/>
              <a:gd name="connsiteY12" fmla="*/ 1637067 h 7844331"/>
              <a:gd name="connsiteX13" fmla="*/ 5811308 w 5861705"/>
              <a:gd name="connsiteY13" fmla="*/ 1696270 h 7844331"/>
              <a:gd name="connsiteX14" fmla="*/ 5795249 w 5861705"/>
              <a:gd name="connsiteY14" fmla="*/ 1818360 h 7844331"/>
              <a:gd name="connsiteX15" fmla="*/ 5796281 w 5861705"/>
              <a:gd name="connsiteY15" fmla="*/ 1911947 h 7844331"/>
              <a:gd name="connsiteX16" fmla="*/ 5790032 w 5861705"/>
              <a:gd name="connsiteY16" fmla="*/ 1925528 h 7844331"/>
              <a:gd name="connsiteX17" fmla="*/ 5771562 w 5861705"/>
              <a:gd name="connsiteY17" fmla="*/ 2014848 h 7844331"/>
              <a:gd name="connsiteX18" fmla="*/ 5767772 w 5861705"/>
              <a:gd name="connsiteY18" fmla="*/ 2045563 h 7844331"/>
              <a:gd name="connsiteX19" fmla="*/ 5767250 w 5861705"/>
              <a:gd name="connsiteY19" fmla="*/ 2054308 h 7844331"/>
              <a:gd name="connsiteX20" fmla="*/ 5769443 w 5861705"/>
              <a:gd name="connsiteY20" fmla="*/ 2060299 h 7844331"/>
              <a:gd name="connsiteX21" fmla="*/ 5756656 w 5861705"/>
              <a:gd name="connsiteY21" fmla="*/ 2237821 h 7844331"/>
              <a:gd name="connsiteX22" fmla="*/ 5759315 w 5861705"/>
              <a:gd name="connsiteY22" fmla="*/ 2238936 h 7844331"/>
              <a:gd name="connsiteX23" fmla="*/ 5764588 w 5861705"/>
              <a:gd name="connsiteY23" fmla="*/ 2283776 h 7844331"/>
              <a:gd name="connsiteX24" fmla="*/ 5758445 w 5861705"/>
              <a:gd name="connsiteY24" fmla="*/ 2405877 h 7844331"/>
              <a:gd name="connsiteX25" fmla="*/ 5758311 w 5861705"/>
              <a:gd name="connsiteY25" fmla="*/ 2478121 h 7844331"/>
              <a:gd name="connsiteX26" fmla="*/ 5769776 w 5861705"/>
              <a:gd name="connsiteY26" fmla="*/ 2504276 h 7844331"/>
              <a:gd name="connsiteX27" fmla="*/ 5452124 w 5861705"/>
              <a:gd name="connsiteY27" fmla="*/ 7583356 h 7844331"/>
              <a:gd name="connsiteX28" fmla="*/ 5458906 w 5861705"/>
              <a:gd name="connsiteY28" fmla="*/ 7628844 h 7844331"/>
              <a:gd name="connsiteX29" fmla="*/ 5457322 w 5861705"/>
              <a:gd name="connsiteY29" fmla="*/ 7712341 h 7844331"/>
              <a:gd name="connsiteX30" fmla="*/ 5443299 w 5861705"/>
              <a:gd name="connsiteY30" fmla="*/ 7838503 h 7844331"/>
              <a:gd name="connsiteX31" fmla="*/ 5401664 w 5861705"/>
              <a:gd name="connsiteY31" fmla="*/ 7802303 h 7844331"/>
              <a:gd name="connsiteX32" fmla="*/ 5357659 w 5861705"/>
              <a:gd name="connsiteY32" fmla="*/ 7844331 h 7844331"/>
              <a:gd name="connsiteX33" fmla="*/ 0 w 5861705"/>
              <a:gd name="connsiteY33" fmla="*/ 7558086 h 7844331"/>
              <a:gd name="connsiteX0" fmla="*/ 0 w 5861705"/>
              <a:gd name="connsiteY0" fmla="*/ 7558086 h 7846277"/>
              <a:gd name="connsiteX1" fmla="*/ 422635 w 5861705"/>
              <a:gd name="connsiteY1" fmla="*/ 0 h 7846277"/>
              <a:gd name="connsiteX2" fmla="*/ 4284892 w 5861705"/>
              <a:gd name="connsiteY2" fmla="*/ 212657 h 7846277"/>
              <a:gd name="connsiteX3" fmla="*/ 5823717 w 5861705"/>
              <a:gd name="connsiteY3" fmla="*/ 306262 h 7846277"/>
              <a:gd name="connsiteX4" fmla="*/ 5861705 w 5861705"/>
              <a:gd name="connsiteY4" fmla="*/ 317988 h 7846277"/>
              <a:gd name="connsiteX5" fmla="*/ 5856220 w 5861705"/>
              <a:gd name="connsiteY5" fmla="*/ 378751 h 7846277"/>
              <a:gd name="connsiteX6" fmla="*/ 5809593 w 5861705"/>
              <a:gd name="connsiteY6" fmla="*/ 1196200 h 7846277"/>
              <a:gd name="connsiteX7" fmla="*/ 5812252 w 5861705"/>
              <a:gd name="connsiteY7" fmla="*/ 1197315 h 7846277"/>
              <a:gd name="connsiteX8" fmla="*/ 5817525 w 5861705"/>
              <a:gd name="connsiteY8" fmla="*/ 1242155 h 7846277"/>
              <a:gd name="connsiteX9" fmla="*/ 5811383 w 5861705"/>
              <a:gd name="connsiteY9" fmla="*/ 1364256 h 7846277"/>
              <a:gd name="connsiteX10" fmla="*/ 5811248 w 5861705"/>
              <a:gd name="connsiteY10" fmla="*/ 1436500 h 7846277"/>
              <a:gd name="connsiteX11" fmla="*/ 5816757 w 5861705"/>
              <a:gd name="connsiteY11" fmla="*/ 1462669 h 7846277"/>
              <a:gd name="connsiteX12" fmla="*/ 5818133 w 5861705"/>
              <a:gd name="connsiteY12" fmla="*/ 1637067 h 7846277"/>
              <a:gd name="connsiteX13" fmla="*/ 5811308 w 5861705"/>
              <a:gd name="connsiteY13" fmla="*/ 1696270 h 7846277"/>
              <a:gd name="connsiteX14" fmla="*/ 5795249 w 5861705"/>
              <a:gd name="connsiteY14" fmla="*/ 1818360 h 7846277"/>
              <a:gd name="connsiteX15" fmla="*/ 5796281 w 5861705"/>
              <a:gd name="connsiteY15" fmla="*/ 1911947 h 7846277"/>
              <a:gd name="connsiteX16" fmla="*/ 5790032 w 5861705"/>
              <a:gd name="connsiteY16" fmla="*/ 1925528 h 7846277"/>
              <a:gd name="connsiteX17" fmla="*/ 5771562 w 5861705"/>
              <a:gd name="connsiteY17" fmla="*/ 2014848 h 7846277"/>
              <a:gd name="connsiteX18" fmla="*/ 5767772 w 5861705"/>
              <a:gd name="connsiteY18" fmla="*/ 2045563 h 7846277"/>
              <a:gd name="connsiteX19" fmla="*/ 5767250 w 5861705"/>
              <a:gd name="connsiteY19" fmla="*/ 2054308 h 7846277"/>
              <a:gd name="connsiteX20" fmla="*/ 5769443 w 5861705"/>
              <a:gd name="connsiteY20" fmla="*/ 2060299 h 7846277"/>
              <a:gd name="connsiteX21" fmla="*/ 5756656 w 5861705"/>
              <a:gd name="connsiteY21" fmla="*/ 2237821 h 7846277"/>
              <a:gd name="connsiteX22" fmla="*/ 5759315 w 5861705"/>
              <a:gd name="connsiteY22" fmla="*/ 2238936 h 7846277"/>
              <a:gd name="connsiteX23" fmla="*/ 5764588 w 5861705"/>
              <a:gd name="connsiteY23" fmla="*/ 2283776 h 7846277"/>
              <a:gd name="connsiteX24" fmla="*/ 5758445 w 5861705"/>
              <a:gd name="connsiteY24" fmla="*/ 2405877 h 7846277"/>
              <a:gd name="connsiteX25" fmla="*/ 5758311 w 5861705"/>
              <a:gd name="connsiteY25" fmla="*/ 2478121 h 7846277"/>
              <a:gd name="connsiteX26" fmla="*/ 5769776 w 5861705"/>
              <a:gd name="connsiteY26" fmla="*/ 2504276 h 7846277"/>
              <a:gd name="connsiteX27" fmla="*/ 5452124 w 5861705"/>
              <a:gd name="connsiteY27" fmla="*/ 7583356 h 7846277"/>
              <a:gd name="connsiteX28" fmla="*/ 5458906 w 5861705"/>
              <a:gd name="connsiteY28" fmla="*/ 7628844 h 7846277"/>
              <a:gd name="connsiteX29" fmla="*/ 5457322 w 5861705"/>
              <a:gd name="connsiteY29" fmla="*/ 7712341 h 7846277"/>
              <a:gd name="connsiteX30" fmla="*/ 5443299 w 5861705"/>
              <a:gd name="connsiteY30" fmla="*/ 7838503 h 7846277"/>
              <a:gd name="connsiteX31" fmla="*/ 5404767 w 5861705"/>
              <a:gd name="connsiteY31" fmla="*/ 7838510 h 7846277"/>
              <a:gd name="connsiteX32" fmla="*/ 5357659 w 5861705"/>
              <a:gd name="connsiteY32" fmla="*/ 7844331 h 7846277"/>
              <a:gd name="connsiteX33" fmla="*/ 0 w 5861705"/>
              <a:gd name="connsiteY33" fmla="*/ 7558086 h 7846277"/>
              <a:gd name="connsiteX0" fmla="*/ 0 w 5861705"/>
              <a:gd name="connsiteY0" fmla="*/ 7558086 h 7899795"/>
              <a:gd name="connsiteX1" fmla="*/ 422635 w 5861705"/>
              <a:gd name="connsiteY1" fmla="*/ 0 h 7899795"/>
              <a:gd name="connsiteX2" fmla="*/ 4284892 w 5861705"/>
              <a:gd name="connsiteY2" fmla="*/ 212657 h 7899795"/>
              <a:gd name="connsiteX3" fmla="*/ 5823717 w 5861705"/>
              <a:gd name="connsiteY3" fmla="*/ 306262 h 7899795"/>
              <a:gd name="connsiteX4" fmla="*/ 5861705 w 5861705"/>
              <a:gd name="connsiteY4" fmla="*/ 317988 h 7899795"/>
              <a:gd name="connsiteX5" fmla="*/ 5856220 w 5861705"/>
              <a:gd name="connsiteY5" fmla="*/ 378751 h 7899795"/>
              <a:gd name="connsiteX6" fmla="*/ 5809593 w 5861705"/>
              <a:gd name="connsiteY6" fmla="*/ 1196200 h 7899795"/>
              <a:gd name="connsiteX7" fmla="*/ 5812252 w 5861705"/>
              <a:gd name="connsiteY7" fmla="*/ 1197315 h 7899795"/>
              <a:gd name="connsiteX8" fmla="*/ 5817525 w 5861705"/>
              <a:gd name="connsiteY8" fmla="*/ 1242155 h 7899795"/>
              <a:gd name="connsiteX9" fmla="*/ 5811383 w 5861705"/>
              <a:gd name="connsiteY9" fmla="*/ 1364256 h 7899795"/>
              <a:gd name="connsiteX10" fmla="*/ 5811248 w 5861705"/>
              <a:gd name="connsiteY10" fmla="*/ 1436500 h 7899795"/>
              <a:gd name="connsiteX11" fmla="*/ 5816757 w 5861705"/>
              <a:gd name="connsiteY11" fmla="*/ 1462669 h 7899795"/>
              <a:gd name="connsiteX12" fmla="*/ 5818133 w 5861705"/>
              <a:gd name="connsiteY12" fmla="*/ 1637067 h 7899795"/>
              <a:gd name="connsiteX13" fmla="*/ 5811308 w 5861705"/>
              <a:gd name="connsiteY13" fmla="*/ 1696270 h 7899795"/>
              <a:gd name="connsiteX14" fmla="*/ 5795249 w 5861705"/>
              <a:gd name="connsiteY14" fmla="*/ 1818360 h 7899795"/>
              <a:gd name="connsiteX15" fmla="*/ 5796281 w 5861705"/>
              <a:gd name="connsiteY15" fmla="*/ 1911947 h 7899795"/>
              <a:gd name="connsiteX16" fmla="*/ 5790032 w 5861705"/>
              <a:gd name="connsiteY16" fmla="*/ 1925528 h 7899795"/>
              <a:gd name="connsiteX17" fmla="*/ 5771562 w 5861705"/>
              <a:gd name="connsiteY17" fmla="*/ 2014848 h 7899795"/>
              <a:gd name="connsiteX18" fmla="*/ 5767772 w 5861705"/>
              <a:gd name="connsiteY18" fmla="*/ 2045563 h 7899795"/>
              <a:gd name="connsiteX19" fmla="*/ 5767250 w 5861705"/>
              <a:gd name="connsiteY19" fmla="*/ 2054308 h 7899795"/>
              <a:gd name="connsiteX20" fmla="*/ 5769443 w 5861705"/>
              <a:gd name="connsiteY20" fmla="*/ 2060299 h 7899795"/>
              <a:gd name="connsiteX21" fmla="*/ 5756656 w 5861705"/>
              <a:gd name="connsiteY21" fmla="*/ 2237821 h 7899795"/>
              <a:gd name="connsiteX22" fmla="*/ 5759315 w 5861705"/>
              <a:gd name="connsiteY22" fmla="*/ 2238936 h 7899795"/>
              <a:gd name="connsiteX23" fmla="*/ 5764588 w 5861705"/>
              <a:gd name="connsiteY23" fmla="*/ 2283776 h 7899795"/>
              <a:gd name="connsiteX24" fmla="*/ 5758445 w 5861705"/>
              <a:gd name="connsiteY24" fmla="*/ 2405877 h 7899795"/>
              <a:gd name="connsiteX25" fmla="*/ 5758311 w 5861705"/>
              <a:gd name="connsiteY25" fmla="*/ 2478121 h 7899795"/>
              <a:gd name="connsiteX26" fmla="*/ 5769776 w 5861705"/>
              <a:gd name="connsiteY26" fmla="*/ 2504276 h 7899795"/>
              <a:gd name="connsiteX27" fmla="*/ 5452124 w 5861705"/>
              <a:gd name="connsiteY27" fmla="*/ 7583356 h 7899795"/>
              <a:gd name="connsiteX28" fmla="*/ 5458906 w 5861705"/>
              <a:gd name="connsiteY28" fmla="*/ 7628844 h 7899795"/>
              <a:gd name="connsiteX29" fmla="*/ 5457322 w 5861705"/>
              <a:gd name="connsiteY29" fmla="*/ 7712341 h 7899795"/>
              <a:gd name="connsiteX30" fmla="*/ 5443299 w 5861705"/>
              <a:gd name="connsiteY30" fmla="*/ 7838503 h 7899795"/>
              <a:gd name="connsiteX31" fmla="*/ 5456205 w 5861705"/>
              <a:gd name="connsiteY31" fmla="*/ 7895727 h 7899795"/>
              <a:gd name="connsiteX32" fmla="*/ 5357659 w 5861705"/>
              <a:gd name="connsiteY32" fmla="*/ 7844331 h 7899795"/>
              <a:gd name="connsiteX33" fmla="*/ 0 w 5861705"/>
              <a:gd name="connsiteY33" fmla="*/ 7558086 h 7899795"/>
              <a:gd name="connsiteX0" fmla="*/ 0 w 5861705"/>
              <a:gd name="connsiteY0" fmla="*/ 7558086 h 7899814"/>
              <a:gd name="connsiteX1" fmla="*/ 422635 w 5861705"/>
              <a:gd name="connsiteY1" fmla="*/ 0 h 7899814"/>
              <a:gd name="connsiteX2" fmla="*/ 4284892 w 5861705"/>
              <a:gd name="connsiteY2" fmla="*/ 212657 h 7899814"/>
              <a:gd name="connsiteX3" fmla="*/ 5823717 w 5861705"/>
              <a:gd name="connsiteY3" fmla="*/ 306262 h 7899814"/>
              <a:gd name="connsiteX4" fmla="*/ 5861705 w 5861705"/>
              <a:gd name="connsiteY4" fmla="*/ 317988 h 7899814"/>
              <a:gd name="connsiteX5" fmla="*/ 5856220 w 5861705"/>
              <a:gd name="connsiteY5" fmla="*/ 378751 h 7899814"/>
              <a:gd name="connsiteX6" fmla="*/ 5809593 w 5861705"/>
              <a:gd name="connsiteY6" fmla="*/ 1196200 h 7899814"/>
              <a:gd name="connsiteX7" fmla="*/ 5812252 w 5861705"/>
              <a:gd name="connsiteY7" fmla="*/ 1197315 h 7899814"/>
              <a:gd name="connsiteX8" fmla="*/ 5817525 w 5861705"/>
              <a:gd name="connsiteY8" fmla="*/ 1242155 h 7899814"/>
              <a:gd name="connsiteX9" fmla="*/ 5811383 w 5861705"/>
              <a:gd name="connsiteY9" fmla="*/ 1364256 h 7899814"/>
              <a:gd name="connsiteX10" fmla="*/ 5811248 w 5861705"/>
              <a:gd name="connsiteY10" fmla="*/ 1436500 h 7899814"/>
              <a:gd name="connsiteX11" fmla="*/ 5816757 w 5861705"/>
              <a:gd name="connsiteY11" fmla="*/ 1462669 h 7899814"/>
              <a:gd name="connsiteX12" fmla="*/ 5818133 w 5861705"/>
              <a:gd name="connsiteY12" fmla="*/ 1637067 h 7899814"/>
              <a:gd name="connsiteX13" fmla="*/ 5811308 w 5861705"/>
              <a:gd name="connsiteY13" fmla="*/ 1696270 h 7899814"/>
              <a:gd name="connsiteX14" fmla="*/ 5795249 w 5861705"/>
              <a:gd name="connsiteY14" fmla="*/ 1818360 h 7899814"/>
              <a:gd name="connsiteX15" fmla="*/ 5796281 w 5861705"/>
              <a:gd name="connsiteY15" fmla="*/ 1911947 h 7899814"/>
              <a:gd name="connsiteX16" fmla="*/ 5790032 w 5861705"/>
              <a:gd name="connsiteY16" fmla="*/ 1925528 h 7899814"/>
              <a:gd name="connsiteX17" fmla="*/ 5771562 w 5861705"/>
              <a:gd name="connsiteY17" fmla="*/ 2014848 h 7899814"/>
              <a:gd name="connsiteX18" fmla="*/ 5767772 w 5861705"/>
              <a:gd name="connsiteY18" fmla="*/ 2045563 h 7899814"/>
              <a:gd name="connsiteX19" fmla="*/ 5767250 w 5861705"/>
              <a:gd name="connsiteY19" fmla="*/ 2054308 h 7899814"/>
              <a:gd name="connsiteX20" fmla="*/ 5769443 w 5861705"/>
              <a:gd name="connsiteY20" fmla="*/ 2060299 h 7899814"/>
              <a:gd name="connsiteX21" fmla="*/ 5756656 w 5861705"/>
              <a:gd name="connsiteY21" fmla="*/ 2237821 h 7899814"/>
              <a:gd name="connsiteX22" fmla="*/ 5759315 w 5861705"/>
              <a:gd name="connsiteY22" fmla="*/ 2238936 h 7899814"/>
              <a:gd name="connsiteX23" fmla="*/ 5764588 w 5861705"/>
              <a:gd name="connsiteY23" fmla="*/ 2283776 h 7899814"/>
              <a:gd name="connsiteX24" fmla="*/ 5758445 w 5861705"/>
              <a:gd name="connsiteY24" fmla="*/ 2405877 h 7899814"/>
              <a:gd name="connsiteX25" fmla="*/ 5758311 w 5861705"/>
              <a:gd name="connsiteY25" fmla="*/ 2478121 h 7899814"/>
              <a:gd name="connsiteX26" fmla="*/ 5769776 w 5861705"/>
              <a:gd name="connsiteY26" fmla="*/ 2504276 h 7899814"/>
              <a:gd name="connsiteX27" fmla="*/ 5452124 w 5861705"/>
              <a:gd name="connsiteY27" fmla="*/ 7583356 h 7899814"/>
              <a:gd name="connsiteX28" fmla="*/ 5458906 w 5861705"/>
              <a:gd name="connsiteY28" fmla="*/ 7628844 h 7899814"/>
              <a:gd name="connsiteX29" fmla="*/ 5457322 w 5861705"/>
              <a:gd name="connsiteY29" fmla="*/ 7712341 h 7899814"/>
              <a:gd name="connsiteX30" fmla="*/ 5443299 w 5861705"/>
              <a:gd name="connsiteY30" fmla="*/ 7838503 h 7899814"/>
              <a:gd name="connsiteX31" fmla="*/ 5456205 w 5861705"/>
              <a:gd name="connsiteY31" fmla="*/ 7895727 h 7899814"/>
              <a:gd name="connsiteX32" fmla="*/ 5357659 w 5861705"/>
              <a:gd name="connsiteY32" fmla="*/ 7844331 h 7899814"/>
              <a:gd name="connsiteX33" fmla="*/ 0 w 5861705"/>
              <a:gd name="connsiteY33" fmla="*/ 7558086 h 7899814"/>
              <a:gd name="connsiteX0" fmla="*/ 0 w 5861705"/>
              <a:gd name="connsiteY0" fmla="*/ 7558086 h 7846306"/>
              <a:gd name="connsiteX1" fmla="*/ 422635 w 5861705"/>
              <a:gd name="connsiteY1" fmla="*/ 0 h 7846306"/>
              <a:gd name="connsiteX2" fmla="*/ 4284892 w 5861705"/>
              <a:gd name="connsiteY2" fmla="*/ 212657 h 7846306"/>
              <a:gd name="connsiteX3" fmla="*/ 5823717 w 5861705"/>
              <a:gd name="connsiteY3" fmla="*/ 306262 h 7846306"/>
              <a:gd name="connsiteX4" fmla="*/ 5861705 w 5861705"/>
              <a:gd name="connsiteY4" fmla="*/ 317988 h 7846306"/>
              <a:gd name="connsiteX5" fmla="*/ 5856220 w 5861705"/>
              <a:gd name="connsiteY5" fmla="*/ 378751 h 7846306"/>
              <a:gd name="connsiteX6" fmla="*/ 5809593 w 5861705"/>
              <a:gd name="connsiteY6" fmla="*/ 1196200 h 7846306"/>
              <a:gd name="connsiteX7" fmla="*/ 5812252 w 5861705"/>
              <a:gd name="connsiteY7" fmla="*/ 1197315 h 7846306"/>
              <a:gd name="connsiteX8" fmla="*/ 5817525 w 5861705"/>
              <a:gd name="connsiteY8" fmla="*/ 1242155 h 7846306"/>
              <a:gd name="connsiteX9" fmla="*/ 5811383 w 5861705"/>
              <a:gd name="connsiteY9" fmla="*/ 1364256 h 7846306"/>
              <a:gd name="connsiteX10" fmla="*/ 5811248 w 5861705"/>
              <a:gd name="connsiteY10" fmla="*/ 1436500 h 7846306"/>
              <a:gd name="connsiteX11" fmla="*/ 5816757 w 5861705"/>
              <a:gd name="connsiteY11" fmla="*/ 1462669 h 7846306"/>
              <a:gd name="connsiteX12" fmla="*/ 5818133 w 5861705"/>
              <a:gd name="connsiteY12" fmla="*/ 1637067 h 7846306"/>
              <a:gd name="connsiteX13" fmla="*/ 5811308 w 5861705"/>
              <a:gd name="connsiteY13" fmla="*/ 1696270 h 7846306"/>
              <a:gd name="connsiteX14" fmla="*/ 5795249 w 5861705"/>
              <a:gd name="connsiteY14" fmla="*/ 1818360 h 7846306"/>
              <a:gd name="connsiteX15" fmla="*/ 5796281 w 5861705"/>
              <a:gd name="connsiteY15" fmla="*/ 1911947 h 7846306"/>
              <a:gd name="connsiteX16" fmla="*/ 5790032 w 5861705"/>
              <a:gd name="connsiteY16" fmla="*/ 1925528 h 7846306"/>
              <a:gd name="connsiteX17" fmla="*/ 5771562 w 5861705"/>
              <a:gd name="connsiteY17" fmla="*/ 2014848 h 7846306"/>
              <a:gd name="connsiteX18" fmla="*/ 5767772 w 5861705"/>
              <a:gd name="connsiteY18" fmla="*/ 2045563 h 7846306"/>
              <a:gd name="connsiteX19" fmla="*/ 5767250 w 5861705"/>
              <a:gd name="connsiteY19" fmla="*/ 2054308 h 7846306"/>
              <a:gd name="connsiteX20" fmla="*/ 5769443 w 5861705"/>
              <a:gd name="connsiteY20" fmla="*/ 2060299 h 7846306"/>
              <a:gd name="connsiteX21" fmla="*/ 5756656 w 5861705"/>
              <a:gd name="connsiteY21" fmla="*/ 2237821 h 7846306"/>
              <a:gd name="connsiteX22" fmla="*/ 5759315 w 5861705"/>
              <a:gd name="connsiteY22" fmla="*/ 2238936 h 7846306"/>
              <a:gd name="connsiteX23" fmla="*/ 5764588 w 5861705"/>
              <a:gd name="connsiteY23" fmla="*/ 2283776 h 7846306"/>
              <a:gd name="connsiteX24" fmla="*/ 5758445 w 5861705"/>
              <a:gd name="connsiteY24" fmla="*/ 2405877 h 7846306"/>
              <a:gd name="connsiteX25" fmla="*/ 5758311 w 5861705"/>
              <a:gd name="connsiteY25" fmla="*/ 2478121 h 7846306"/>
              <a:gd name="connsiteX26" fmla="*/ 5769776 w 5861705"/>
              <a:gd name="connsiteY26" fmla="*/ 2504276 h 7846306"/>
              <a:gd name="connsiteX27" fmla="*/ 5452124 w 5861705"/>
              <a:gd name="connsiteY27" fmla="*/ 7583356 h 7846306"/>
              <a:gd name="connsiteX28" fmla="*/ 5458906 w 5861705"/>
              <a:gd name="connsiteY28" fmla="*/ 7628844 h 7846306"/>
              <a:gd name="connsiteX29" fmla="*/ 5457322 w 5861705"/>
              <a:gd name="connsiteY29" fmla="*/ 7712341 h 7846306"/>
              <a:gd name="connsiteX30" fmla="*/ 5443299 w 5861705"/>
              <a:gd name="connsiteY30" fmla="*/ 7838503 h 7846306"/>
              <a:gd name="connsiteX31" fmla="*/ 5404768 w 5861705"/>
              <a:gd name="connsiteY31" fmla="*/ 7838511 h 7846306"/>
              <a:gd name="connsiteX32" fmla="*/ 5357659 w 5861705"/>
              <a:gd name="connsiteY32" fmla="*/ 7844331 h 7846306"/>
              <a:gd name="connsiteX33" fmla="*/ 0 w 5861705"/>
              <a:gd name="connsiteY33" fmla="*/ 7558086 h 7846306"/>
              <a:gd name="connsiteX0" fmla="*/ 0 w 5861705"/>
              <a:gd name="connsiteY0" fmla="*/ 7558086 h 7844331"/>
              <a:gd name="connsiteX1" fmla="*/ 422635 w 5861705"/>
              <a:gd name="connsiteY1" fmla="*/ 0 h 7844331"/>
              <a:gd name="connsiteX2" fmla="*/ 4284892 w 5861705"/>
              <a:gd name="connsiteY2" fmla="*/ 212657 h 7844331"/>
              <a:gd name="connsiteX3" fmla="*/ 5823717 w 5861705"/>
              <a:gd name="connsiteY3" fmla="*/ 306262 h 7844331"/>
              <a:gd name="connsiteX4" fmla="*/ 5861705 w 5861705"/>
              <a:gd name="connsiteY4" fmla="*/ 317988 h 7844331"/>
              <a:gd name="connsiteX5" fmla="*/ 5856220 w 5861705"/>
              <a:gd name="connsiteY5" fmla="*/ 378751 h 7844331"/>
              <a:gd name="connsiteX6" fmla="*/ 5809593 w 5861705"/>
              <a:gd name="connsiteY6" fmla="*/ 1196200 h 7844331"/>
              <a:gd name="connsiteX7" fmla="*/ 5812252 w 5861705"/>
              <a:gd name="connsiteY7" fmla="*/ 1197315 h 7844331"/>
              <a:gd name="connsiteX8" fmla="*/ 5817525 w 5861705"/>
              <a:gd name="connsiteY8" fmla="*/ 1242155 h 7844331"/>
              <a:gd name="connsiteX9" fmla="*/ 5811383 w 5861705"/>
              <a:gd name="connsiteY9" fmla="*/ 1364256 h 7844331"/>
              <a:gd name="connsiteX10" fmla="*/ 5811248 w 5861705"/>
              <a:gd name="connsiteY10" fmla="*/ 1436500 h 7844331"/>
              <a:gd name="connsiteX11" fmla="*/ 5816757 w 5861705"/>
              <a:gd name="connsiteY11" fmla="*/ 1462669 h 7844331"/>
              <a:gd name="connsiteX12" fmla="*/ 5818133 w 5861705"/>
              <a:gd name="connsiteY12" fmla="*/ 1637067 h 7844331"/>
              <a:gd name="connsiteX13" fmla="*/ 5811308 w 5861705"/>
              <a:gd name="connsiteY13" fmla="*/ 1696270 h 7844331"/>
              <a:gd name="connsiteX14" fmla="*/ 5795249 w 5861705"/>
              <a:gd name="connsiteY14" fmla="*/ 1818360 h 7844331"/>
              <a:gd name="connsiteX15" fmla="*/ 5796281 w 5861705"/>
              <a:gd name="connsiteY15" fmla="*/ 1911947 h 7844331"/>
              <a:gd name="connsiteX16" fmla="*/ 5790032 w 5861705"/>
              <a:gd name="connsiteY16" fmla="*/ 1925528 h 7844331"/>
              <a:gd name="connsiteX17" fmla="*/ 5771562 w 5861705"/>
              <a:gd name="connsiteY17" fmla="*/ 2014848 h 7844331"/>
              <a:gd name="connsiteX18" fmla="*/ 5767772 w 5861705"/>
              <a:gd name="connsiteY18" fmla="*/ 2045563 h 7844331"/>
              <a:gd name="connsiteX19" fmla="*/ 5767250 w 5861705"/>
              <a:gd name="connsiteY19" fmla="*/ 2054308 h 7844331"/>
              <a:gd name="connsiteX20" fmla="*/ 5769443 w 5861705"/>
              <a:gd name="connsiteY20" fmla="*/ 2060299 h 7844331"/>
              <a:gd name="connsiteX21" fmla="*/ 5756656 w 5861705"/>
              <a:gd name="connsiteY21" fmla="*/ 2237821 h 7844331"/>
              <a:gd name="connsiteX22" fmla="*/ 5759315 w 5861705"/>
              <a:gd name="connsiteY22" fmla="*/ 2238936 h 7844331"/>
              <a:gd name="connsiteX23" fmla="*/ 5764588 w 5861705"/>
              <a:gd name="connsiteY23" fmla="*/ 2283776 h 7844331"/>
              <a:gd name="connsiteX24" fmla="*/ 5758445 w 5861705"/>
              <a:gd name="connsiteY24" fmla="*/ 2405877 h 7844331"/>
              <a:gd name="connsiteX25" fmla="*/ 5758311 w 5861705"/>
              <a:gd name="connsiteY25" fmla="*/ 2478121 h 7844331"/>
              <a:gd name="connsiteX26" fmla="*/ 5769776 w 5861705"/>
              <a:gd name="connsiteY26" fmla="*/ 2504276 h 7844331"/>
              <a:gd name="connsiteX27" fmla="*/ 5452124 w 5861705"/>
              <a:gd name="connsiteY27" fmla="*/ 7583356 h 7844331"/>
              <a:gd name="connsiteX28" fmla="*/ 5458906 w 5861705"/>
              <a:gd name="connsiteY28" fmla="*/ 7628844 h 7844331"/>
              <a:gd name="connsiteX29" fmla="*/ 5457322 w 5861705"/>
              <a:gd name="connsiteY29" fmla="*/ 7712341 h 7844331"/>
              <a:gd name="connsiteX30" fmla="*/ 5443299 w 5861705"/>
              <a:gd name="connsiteY30" fmla="*/ 7838503 h 7844331"/>
              <a:gd name="connsiteX31" fmla="*/ 5404768 w 5861705"/>
              <a:gd name="connsiteY31" fmla="*/ 7838511 h 7844331"/>
              <a:gd name="connsiteX32" fmla="*/ 5357659 w 5861705"/>
              <a:gd name="connsiteY32" fmla="*/ 7844331 h 7844331"/>
              <a:gd name="connsiteX33" fmla="*/ 0 w 5861705"/>
              <a:gd name="connsiteY33" fmla="*/ 7558086 h 7844331"/>
              <a:gd name="connsiteX0" fmla="*/ 0 w 5861705"/>
              <a:gd name="connsiteY0" fmla="*/ 7558086 h 7847548"/>
              <a:gd name="connsiteX1" fmla="*/ 422635 w 5861705"/>
              <a:gd name="connsiteY1" fmla="*/ 0 h 7847548"/>
              <a:gd name="connsiteX2" fmla="*/ 4284892 w 5861705"/>
              <a:gd name="connsiteY2" fmla="*/ 212657 h 7847548"/>
              <a:gd name="connsiteX3" fmla="*/ 5823717 w 5861705"/>
              <a:gd name="connsiteY3" fmla="*/ 306262 h 7847548"/>
              <a:gd name="connsiteX4" fmla="*/ 5861705 w 5861705"/>
              <a:gd name="connsiteY4" fmla="*/ 317988 h 7847548"/>
              <a:gd name="connsiteX5" fmla="*/ 5856220 w 5861705"/>
              <a:gd name="connsiteY5" fmla="*/ 378751 h 7847548"/>
              <a:gd name="connsiteX6" fmla="*/ 5809593 w 5861705"/>
              <a:gd name="connsiteY6" fmla="*/ 1196200 h 7847548"/>
              <a:gd name="connsiteX7" fmla="*/ 5812252 w 5861705"/>
              <a:gd name="connsiteY7" fmla="*/ 1197315 h 7847548"/>
              <a:gd name="connsiteX8" fmla="*/ 5817525 w 5861705"/>
              <a:gd name="connsiteY8" fmla="*/ 1242155 h 7847548"/>
              <a:gd name="connsiteX9" fmla="*/ 5811383 w 5861705"/>
              <a:gd name="connsiteY9" fmla="*/ 1364256 h 7847548"/>
              <a:gd name="connsiteX10" fmla="*/ 5811248 w 5861705"/>
              <a:gd name="connsiteY10" fmla="*/ 1436500 h 7847548"/>
              <a:gd name="connsiteX11" fmla="*/ 5816757 w 5861705"/>
              <a:gd name="connsiteY11" fmla="*/ 1462669 h 7847548"/>
              <a:gd name="connsiteX12" fmla="*/ 5818133 w 5861705"/>
              <a:gd name="connsiteY12" fmla="*/ 1637067 h 7847548"/>
              <a:gd name="connsiteX13" fmla="*/ 5811308 w 5861705"/>
              <a:gd name="connsiteY13" fmla="*/ 1696270 h 7847548"/>
              <a:gd name="connsiteX14" fmla="*/ 5795249 w 5861705"/>
              <a:gd name="connsiteY14" fmla="*/ 1818360 h 7847548"/>
              <a:gd name="connsiteX15" fmla="*/ 5796281 w 5861705"/>
              <a:gd name="connsiteY15" fmla="*/ 1911947 h 7847548"/>
              <a:gd name="connsiteX16" fmla="*/ 5790032 w 5861705"/>
              <a:gd name="connsiteY16" fmla="*/ 1925528 h 7847548"/>
              <a:gd name="connsiteX17" fmla="*/ 5771562 w 5861705"/>
              <a:gd name="connsiteY17" fmla="*/ 2014848 h 7847548"/>
              <a:gd name="connsiteX18" fmla="*/ 5767772 w 5861705"/>
              <a:gd name="connsiteY18" fmla="*/ 2045563 h 7847548"/>
              <a:gd name="connsiteX19" fmla="*/ 5767250 w 5861705"/>
              <a:gd name="connsiteY19" fmla="*/ 2054308 h 7847548"/>
              <a:gd name="connsiteX20" fmla="*/ 5769443 w 5861705"/>
              <a:gd name="connsiteY20" fmla="*/ 2060299 h 7847548"/>
              <a:gd name="connsiteX21" fmla="*/ 5756656 w 5861705"/>
              <a:gd name="connsiteY21" fmla="*/ 2237821 h 7847548"/>
              <a:gd name="connsiteX22" fmla="*/ 5759315 w 5861705"/>
              <a:gd name="connsiteY22" fmla="*/ 2238936 h 7847548"/>
              <a:gd name="connsiteX23" fmla="*/ 5764588 w 5861705"/>
              <a:gd name="connsiteY23" fmla="*/ 2283776 h 7847548"/>
              <a:gd name="connsiteX24" fmla="*/ 5758445 w 5861705"/>
              <a:gd name="connsiteY24" fmla="*/ 2405877 h 7847548"/>
              <a:gd name="connsiteX25" fmla="*/ 5758311 w 5861705"/>
              <a:gd name="connsiteY25" fmla="*/ 2478121 h 7847548"/>
              <a:gd name="connsiteX26" fmla="*/ 5769776 w 5861705"/>
              <a:gd name="connsiteY26" fmla="*/ 2504276 h 7847548"/>
              <a:gd name="connsiteX27" fmla="*/ 5452124 w 5861705"/>
              <a:gd name="connsiteY27" fmla="*/ 7583356 h 7847548"/>
              <a:gd name="connsiteX28" fmla="*/ 5458906 w 5861705"/>
              <a:gd name="connsiteY28" fmla="*/ 7628844 h 7847548"/>
              <a:gd name="connsiteX29" fmla="*/ 5457322 w 5861705"/>
              <a:gd name="connsiteY29" fmla="*/ 7712341 h 7847548"/>
              <a:gd name="connsiteX30" fmla="*/ 5446339 w 5861705"/>
              <a:gd name="connsiteY30" fmla="*/ 7847548 h 7847548"/>
              <a:gd name="connsiteX31" fmla="*/ 5404768 w 5861705"/>
              <a:gd name="connsiteY31" fmla="*/ 7838511 h 7847548"/>
              <a:gd name="connsiteX32" fmla="*/ 5357659 w 5861705"/>
              <a:gd name="connsiteY32" fmla="*/ 7844331 h 7847548"/>
              <a:gd name="connsiteX33" fmla="*/ 0 w 5861705"/>
              <a:gd name="connsiteY33" fmla="*/ 7558086 h 7847548"/>
              <a:gd name="connsiteX0" fmla="*/ 0 w 5861705"/>
              <a:gd name="connsiteY0" fmla="*/ 7558086 h 7847548"/>
              <a:gd name="connsiteX1" fmla="*/ 422635 w 5861705"/>
              <a:gd name="connsiteY1" fmla="*/ 0 h 7847548"/>
              <a:gd name="connsiteX2" fmla="*/ 4284892 w 5861705"/>
              <a:gd name="connsiteY2" fmla="*/ 212657 h 7847548"/>
              <a:gd name="connsiteX3" fmla="*/ 5823717 w 5861705"/>
              <a:gd name="connsiteY3" fmla="*/ 306262 h 7847548"/>
              <a:gd name="connsiteX4" fmla="*/ 5861705 w 5861705"/>
              <a:gd name="connsiteY4" fmla="*/ 317988 h 7847548"/>
              <a:gd name="connsiteX5" fmla="*/ 5856220 w 5861705"/>
              <a:gd name="connsiteY5" fmla="*/ 378751 h 7847548"/>
              <a:gd name="connsiteX6" fmla="*/ 5809593 w 5861705"/>
              <a:gd name="connsiteY6" fmla="*/ 1196200 h 7847548"/>
              <a:gd name="connsiteX7" fmla="*/ 5812252 w 5861705"/>
              <a:gd name="connsiteY7" fmla="*/ 1197315 h 7847548"/>
              <a:gd name="connsiteX8" fmla="*/ 5817525 w 5861705"/>
              <a:gd name="connsiteY8" fmla="*/ 1242155 h 7847548"/>
              <a:gd name="connsiteX9" fmla="*/ 5811383 w 5861705"/>
              <a:gd name="connsiteY9" fmla="*/ 1364256 h 7847548"/>
              <a:gd name="connsiteX10" fmla="*/ 5811248 w 5861705"/>
              <a:gd name="connsiteY10" fmla="*/ 1436500 h 7847548"/>
              <a:gd name="connsiteX11" fmla="*/ 5816757 w 5861705"/>
              <a:gd name="connsiteY11" fmla="*/ 1462669 h 7847548"/>
              <a:gd name="connsiteX12" fmla="*/ 5818133 w 5861705"/>
              <a:gd name="connsiteY12" fmla="*/ 1637067 h 7847548"/>
              <a:gd name="connsiteX13" fmla="*/ 5811308 w 5861705"/>
              <a:gd name="connsiteY13" fmla="*/ 1696270 h 7847548"/>
              <a:gd name="connsiteX14" fmla="*/ 5795249 w 5861705"/>
              <a:gd name="connsiteY14" fmla="*/ 1818360 h 7847548"/>
              <a:gd name="connsiteX15" fmla="*/ 5796281 w 5861705"/>
              <a:gd name="connsiteY15" fmla="*/ 1911947 h 7847548"/>
              <a:gd name="connsiteX16" fmla="*/ 5790032 w 5861705"/>
              <a:gd name="connsiteY16" fmla="*/ 1925528 h 7847548"/>
              <a:gd name="connsiteX17" fmla="*/ 5771562 w 5861705"/>
              <a:gd name="connsiteY17" fmla="*/ 2014848 h 7847548"/>
              <a:gd name="connsiteX18" fmla="*/ 5767772 w 5861705"/>
              <a:gd name="connsiteY18" fmla="*/ 2045563 h 7847548"/>
              <a:gd name="connsiteX19" fmla="*/ 5767250 w 5861705"/>
              <a:gd name="connsiteY19" fmla="*/ 2054308 h 7847548"/>
              <a:gd name="connsiteX20" fmla="*/ 5769443 w 5861705"/>
              <a:gd name="connsiteY20" fmla="*/ 2060299 h 7847548"/>
              <a:gd name="connsiteX21" fmla="*/ 5756656 w 5861705"/>
              <a:gd name="connsiteY21" fmla="*/ 2237821 h 7847548"/>
              <a:gd name="connsiteX22" fmla="*/ 5759315 w 5861705"/>
              <a:gd name="connsiteY22" fmla="*/ 2238936 h 7847548"/>
              <a:gd name="connsiteX23" fmla="*/ 5764588 w 5861705"/>
              <a:gd name="connsiteY23" fmla="*/ 2283776 h 7847548"/>
              <a:gd name="connsiteX24" fmla="*/ 5758445 w 5861705"/>
              <a:gd name="connsiteY24" fmla="*/ 2405877 h 7847548"/>
              <a:gd name="connsiteX25" fmla="*/ 5758311 w 5861705"/>
              <a:gd name="connsiteY25" fmla="*/ 2478121 h 7847548"/>
              <a:gd name="connsiteX26" fmla="*/ 5769776 w 5861705"/>
              <a:gd name="connsiteY26" fmla="*/ 2504276 h 7847548"/>
              <a:gd name="connsiteX27" fmla="*/ 5464166 w 5861705"/>
              <a:gd name="connsiteY27" fmla="*/ 7571255 h 7847548"/>
              <a:gd name="connsiteX28" fmla="*/ 5458906 w 5861705"/>
              <a:gd name="connsiteY28" fmla="*/ 7628844 h 7847548"/>
              <a:gd name="connsiteX29" fmla="*/ 5457322 w 5861705"/>
              <a:gd name="connsiteY29" fmla="*/ 7712341 h 7847548"/>
              <a:gd name="connsiteX30" fmla="*/ 5446339 w 5861705"/>
              <a:gd name="connsiteY30" fmla="*/ 7847548 h 7847548"/>
              <a:gd name="connsiteX31" fmla="*/ 5404768 w 5861705"/>
              <a:gd name="connsiteY31" fmla="*/ 7838511 h 7847548"/>
              <a:gd name="connsiteX32" fmla="*/ 5357659 w 5861705"/>
              <a:gd name="connsiteY32" fmla="*/ 7844331 h 7847548"/>
              <a:gd name="connsiteX33" fmla="*/ 0 w 5861705"/>
              <a:gd name="connsiteY33" fmla="*/ 7558086 h 78475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5861705" h="7847548">
                <a:moveTo>
                  <a:pt x="0" y="7558086"/>
                </a:moveTo>
                <a:lnTo>
                  <a:pt x="422635" y="0"/>
                </a:lnTo>
                <a:cubicBezTo>
                  <a:pt x="838381" y="38687"/>
                  <a:pt x="3467477" y="165782"/>
                  <a:pt x="4284892" y="212657"/>
                </a:cubicBezTo>
                <a:lnTo>
                  <a:pt x="5823717" y="306262"/>
                </a:lnTo>
                <a:lnTo>
                  <a:pt x="5861705" y="317988"/>
                </a:lnTo>
                <a:cubicBezTo>
                  <a:pt x="5860949" y="331104"/>
                  <a:pt x="5856976" y="365634"/>
                  <a:pt x="5856220" y="378751"/>
                </a:cubicBezTo>
                <a:lnTo>
                  <a:pt x="5809593" y="1196200"/>
                </a:lnTo>
                <a:lnTo>
                  <a:pt x="5812252" y="1197315"/>
                </a:lnTo>
                <a:cubicBezTo>
                  <a:pt x="5814097" y="1205194"/>
                  <a:pt x="5817670" y="1214331"/>
                  <a:pt x="5817525" y="1242155"/>
                </a:cubicBezTo>
                <a:cubicBezTo>
                  <a:pt x="5803650" y="1275988"/>
                  <a:pt x="5829838" y="1322274"/>
                  <a:pt x="5811383" y="1364256"/>
                </a:cubicBezTo>
                <a:cubicBezTo>
                  <a:pt x="5806611" y="1379695"/>
                  <a:pt x="5804189" y="1427474"/>
                  <a:pt x="5811248" y="1436500"/>
                </a:cubicBezTo>
                <a:cubicBezTo>
                  <a:pt x="5812292" y="1446460"/>
                  <a:pt x="5808890" y="1458085"/>
                  <a:pt x="5816757" y="1462669"/>
                </a:cubicBezTo>
                <a:cubicBezTo>
                  <a:pt x="5817904" y="1496096"/>
                  <a:pt x="5819041" y="1598134"/>
                  <a:pt x="5818133" y="1637067"/>
                </a:cubicBezTo>
                <a:cubicBezTo>
                  <a:pt x="5817758" y="1650959"/>
                  <a:pt x="5811683" y="1682378"/>
                  <a:pt x="5811308" y="1696270"/>
                </a:cubicBezTo>
                <a:cubicBezTo>
                  <a:pt x="5805239" y="1761897"/>
                  <a:pt x="5801501" y="1777871"/>
                  <a:pt x="5795249" y="1818360"/>
                </a:cubicBezTo>
                <a:cubicBezTo>
                  <a:pt x="5795594" y="1849556"/>
                  <a:pt x="5795937" y="1880752"/>
                  <a:pt x="5796281" y="1911947"/>
                </a:cubicBezTo>
                <a:lnTo>
                  <a:pt x="5790032" y="1925528"/>
                </a:lnTo>
                <a:cubicBezTo>
                  <a:pt x="5782235" y="1956870"/>
                  <a:pt x="5786265" y="1995387"/>
                  <a:pt x="5771562" y="2014848"/>
                </a:cubicBezTo>
                <a:lnTo>
                  <a:pt x="5767772" y="2045563"/>
                </a:lnTo>
                <a:lnTo>
                  <a:pt x="5767250" y="2054308"/>
                </a:lnTo>
                <a:lnTo>
                  <a:pt x="5769443" y="2060299"/>
                </a:lnTo>
                <a:cubicBezTo>
                  <a:pt x="5767678" y="2090884"/>
                  <a:pt x="5758344" y="2208048"/>
                  <a:pt x="5756656" y="2237821"/>
                </a:cubicBezTo>
                <a:lnTo>
                  <a:pt x="5759315" y="2238936"/>
                </a:lnTo>
                <a:cubicBezTo>
                  <a:pt x="5761160" y="2246816"/>
                  <a:pt x="5764733" y="2255952"/>
                  <a:pt x="5764588" y="2283776"/>
                </a:cubicBezTo>
                <a:cubicBezTo>
                  <a:pt x="5750713" y="2317609"/>
                  <a:pt x="5776901" y="2363895"/>
                  <a:pt x="5758445" y="2405877"/>
                </a:cubicBezTo>
                <a:cubicBezTo>
                  <a:pt x="5753674" y="2421317"/>
                  <a:pt x="5751252" y="2469095"/>
                  <a:pt x="5758311" y="2478121"/>
                </a:cubicBezTo>
                <a:cubicBezTo>
                  <a:pt x="5759354" y="2488081"/>
                  <a:pt x="5761910" y="2499692"/>
                  <a:pt x="5769776" y="2504276"/>
                </a:cubicBezTo>
                <a:cubicBezTo>
                  <a:pt x="5718745" y="3355149"/>
                  <a:pt x="5519949" y="6717151"/>
                  <a:pt x="5464166" y="7571255"/>
                </a:cubicBezTo>
                <a:lnTo>
                  <a:pt x="5458906" y="7628844"/>
                </a:lnTo>
                <a:cubicBezTo>
                  <a:pt x="5466316" y="7638649"/>
                  <a:pt x="5459416" y="7675890"/>
                  <a:pt x="5457322" y="7712341"/>
                </a:cubicBezTo>
                <a:cubicBezTo>
                  <a:pt x="5455228" y="7748792"/>
                  <a:pt x="5450686" y="7819165"/>
                  <a:pt x="5446339" y="7847548"/>
                </a:cubicBezTo>
                <a:lnTo>
                  <a:pt x="5404768" y="7838511"/>
                </a:lnTo>
                <a:cubicBezTo>
                  <a:pt x="5379109" y="7846256"/>
                  <a:pt x="5363119" y="7815081"/>
                  <a:pt x="5357659" y="7844331"/>
                </a:cubicBezTo>
                <a:lnTo>
                  <a:pt x="0" y="7558086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5" name="Obrázek 4" descr="Obsah obrázku žlutá&#10;&#10;Popis byl vytvořen automaticky">
            <a:extLst>
              <a:ext uri="{FF2B5EF4-FFF2-40B4-BE49-F238E27FC236}">
                <a16:creationId xmlns:a16="http://schemas.microsoft.com/office/drawing/2014/main" id="{4F6ACE5D-2B03-453C-B958-F11C4535AA1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1480000">
            <a:off x="834380" y="1247688"/>
            <a:ext cx="6623240" cy="4222315"/>
          </a:xfrm>
          <a:prstGeom prst="rect">
            <a:avLst/>
          </a:prstGeom>
        </p:spPr>
      </p:pic>
      <p:sp>
        <p:nvSpPr>
          <p:cNvPr id="2" name="Nadpis 1">
            <a:extLst>
              <a:ext uri="{FF2B5EF4-FFF2-40B4-BE49-F238E27FC236}">
                <a16:creationId xmlns:a16="http://schemas.microsoft.com/office/drawing/2014/main" id="{1527B279-0F46-4370-8951-C69E70B7995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478062" y="1449455"/>
            <a:ext cx="5425440" cy="3626168"/>
          </a:xfrm>
        </p:spPr>
        <p:txBody>
          <a:bodyPr>
            <a:normAutofit/>
          </a:bodyPr>
          <a:lstStyle/>
          <a:p>
            <a:pPr algn="r"/>
            <a:r>
              <a:rPr lang="cs-CZ" dirty="0"/>
              <a:t>KAREL IV.</a:t>
            </a:r>
            <a:br>
              <a:rPr lang="cs-CZ" dirty="0"/>
            </a:br>
            <a:r>
              <a:rPr lang="cs-CZ" sz="4000" dirty="0"/>
              <a:t>(1316 – 1378)</a:t>
            </a:r>
            <a:endParaRPr lang="cs-CZ" dirty="0"/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B259046A-1C2A-42A4-A041-401E627D403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071340" y="5230134"/>
            <a:ext cx="3450100" cy="942065"/>
          </a:xfrm>
        </p:spPr>
        <p:txBody>
          <a:bodyPr>
            <a:normAutofit/>
          </a:bodyPr>
          <a:lstStyle/>
          <a:p>
            <a:pPr algn="r"/>
            <a:r>
              <a:rPr lang="cs-CZ" dirty="0"/>
              <a:t>36. HODINA</a:t>
            </a:r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7195E4CC-9DB3-4867-A2AE-A5B61BC90AA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4315580" y="5050170"/>
            <a:ext cx="444795" cy="1868387"/>
          </a:xfrm>
          <a:custGeom>
            <a:avLst/>
            <a:gdLst>
              <a:gd name="connsiteX0" fmla="*/ 0 w 555597"/>
              <a:gd name="connsiteY0" fmla="*/ 83880 h 1999290"/>
              <a:gd name="connsiteX1" fmla="*/ 49282 w 555597"/>
              <a:gd name="connsiteY1" fmla="*/ 71215 h 1999290"/>
              <a:gd name="connsiteX2" fmla="*/ 174397 w 555597"/>
              <a:gd name="connsiteY2" fmla="*/ 45224 h 1999290"/>
              <a:gd name="connsiteX3" fmla="*/ 242049 w 555597"/>
              <a:gd name="connsiteY3" fmla="*/ 54744 h 1999290"/>
              <a:gd name="connsiteX4" fmla="*/ 326503 w 555597"/>
              <a:gd name="connsiteY4" fmla="*/ 39434 h 1999290"/>
              <a:gd name="connsiteX5" fmla="*/ 343350 w 555597"/>
              <a:gd name="connsiteY5" fmla="*/ 40491 h 1999290"/>
              <a:gd name="connsiteX6" fmla="*/ 349790 w 555597"/>
              <a:gd name="connsiteY6" fmla="*/ 52348 h 1999290"/>
              <a:gd name="connsiteX7" fmla="*/ 355722 w 555597"/>
              <a:gd name="connsiteY7" fmla="*/ 54552 h 1999290"/>
              <a:gd name="connsiteX8" fmla="*/ 374741 w 555597"/>
              <a:gd name="connsiteY8" fmla="*/ 39676 h 1999290"/>
              <a:gd name="connsiteX9" fmla="*/ 469664 w 555597"/>
              <a:gd name="connsiteY9" fmla="*/ 48453 h 1999290"/>
              <a:gd name="connsiteX10" fmla="*/ 521607 w 555597"/>
              <a:gd name="connsiteY10" fmla="*/ 10408 h 1999290"/>
              <a:gd name="connsiteX11" fmla="*/ 555597 w 555597"/>
              <a:gd name="connsiteY11" fmla="*/ 0 h 1999290"/>
              <a:gd name="connsiteX12" fmla="*/ 555597 w 555597"/>
              <a:gd name="connsiteY12" fmla="*/ 1995494 h 1999290"/>
              <a:gd name="connsiteX13" fmla="*/ 537215 w 555597"/>
              <a:gd name="connsiteY13" fmla="*/ 1991185 h 1999290"/>
              <a:gd name="connsiteX14" fmla="*/ 479386 w 555597"/>
              <a:gd name="connsiteY14" fmla="*/ 1992931 h 1999290"/>
              <a:gd name="connsiteX15" fmla="*/ 462617 w 555597"/>
              <a:gd name="connsiteY15" fmla="*/ 1999290 h 1999290"/>
              <a:gd name="connsiteX16" fmla="*/ 420522 w 555597"/>
              <a:gd name="connsiteY16" fmla="*/ 1999290 h 1999290"/>
              <a:gd name="connsiteX17" fmla="*/ 382909 w 555597"/>
              <a:gd name="connsiteY17" fmla="*/ 1988738 h 1999290"/>
              <a:gd name="connsiteX18" fmla="*/ 295360 w 555597"/>
              <a:gd name="connsiteY18" fmla="*/ 1977122 h 1999290"/>
              <a:gd name="connsiteX19" fmla="*/ 256969 w 555597"/>
              <a:gd name="connsiteY19" fmla="*/ 1970444 h 1999290"/>
              <a:gd name="connsiteX20" fmla="*/ 227096 w 555597"/>
              <a:gd name="connsiteY20" fmla="*/ 1951548 h 1999290"/>
              <a:gd name="connsiteX21" fmla="*/ 222890 w 555597"/>
              <a:gd name="connsiteY21" fmla="*/ 1935696 h 1999290"/>
              <a:gd name="connsiteX22" fmla="*/ 202274 w 555597"/>
              <a:gd name="connsiteY22" fmla="*/ 1929911 h 1999290"/>
              <a:gd name="connsiteX23" fmla="*/ 197448 w 555597"/>
              <a:gd name="connsiteY23" fmla="*/ 1925621 h 1999290"/>
              <a:gd name="connsiteX24" fmla="*/ 169099 w 555597"/>
              <a:gd name="connsiteY24" fmla="*/ 1903786 h 1999290"/>
              <a:gd name="connsiteX25" fmla="*/ 92344 w 555597"/>
              <a:gd name="connsiteY25" fmla="*/ 1925464 h 1999290"/>
              <a:gd name="connsiteX26" fmla="*/ 11266 w 555597"/>
              <a:gd name="connsiteY26" fmla="*/ 1895947 h 1999290"/>
              <a:gd name="connsiteX27" fmla="*/ 0 w 555597"/>
              <a:gd name="connsiteY27" fmla="*/ 1893933 h 19992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</a:cxnLst>
            <a:rect l="l" t="t" r="r" b="b"/>
            <a:pathLst>
              <a:path w="555597" h="1999290">
                <a:moveTo>
                  <a:pt x="0" y="83880"/>
                </a:moveTo>
                <a:lnTo>
                  <a:pt x="49282" y="71215"/>
                </a:lnTo>
                <a:cubicBezTo>
                  <a:pt x="91656" y="63184"/>
                  <a:pt x="135655" y="58277"/>
                  <a:pt x="174397" y="45224"/>
                </a:cubicBezTo>
                <a:cubicBezTo>
                  <a:pt x="225837" y="94025"/>
                  <a:pt x="195077" y="47856"/>
                  <a:pt x="242049" y="54744"/>
                </a:cubicBezTo>
                <a:lnTo>
                  <a:pt x="326503" y="39434"/>
                </a:lnTo>
                <a:lnTo>
                  <a:pt x="343350" y="40491"/>
                </a:lnTo>
                <a:lnTo>
                  <a:pt x="349790" y="52348"/>
                </a:lnTo>
                <a:lnTo>
                  <a:pt x="355722" y="54552"/>
                </a:lnTo>
                <a:lnTo>
                  <a:pt x="374741" y="39676"/>
                </a:lnTo>
                <a:cubicBezTo>
                  <a:pt x="402796" y="31662"/>
                  <a:pt x="441033" y="50452"/>
                  <a:pt x="469664" y="48453"/>
                </a:cubicBezTo>
                <a:cubicBezTo>
                  <a:pt x="478380" y="29604"/>
                  <a:pt x="496522" y="19255"/>
                  <a:pt x="521607" y="10408"/>
                </a:cubicBezTo>
                <a:lnTo>
                  <a:pt x="555597" y="0"/>
                </a:lnTo>
                <a:lnTo>
                  <a:pt x="555597" y="1995494"/>
                </a:lnTo>
                <a:lnTo>
                  <a:pt x="537215" y="1991185"/>
                </a:lnTo>
                <a:cubicBezTo>
                  <a:pt x="514565" y="1988101"/>
                  <a:pt x="490837" y="1988688"/>
                  <a:pt x="479386" y="1992931"/>
                </a:cubicBezTo>
                <a:lnTo>
                  <a:pt x="462617" y="1999290"/>
                </a:lnTo>
                <a:lnTo>
                  <a:pt x="420522" y="1999290"/>
                </a:lnTo>
                <a:lnTo>
                  <a:pt x="382909" y="1988738"/>
                </a:lnTo>
                <a:cubicBezTo>
                  <a:pt x="350860" y="1976654"/>
                  <a:pt x="320299" y="1963332"/>
                  <a:pt x="295360" y="1977122"/>
                </a:cubicBezTo>
                <a:cubicBezTo>
                  <a:pt x="281004" y="1978006"/>
                  <a:pt x="268406" y="1975325"/>
                  <a:pt x="256969" y="1970444"/>
                </a:cubicBezTo>
                <a:lnTo>
                  <a:pt x="227096" y="1951548"/>
                </a:lnTo>
                <a:lnTo>
                  <a:pt x="222890" y="1935696"/>
                </a:lnTo>
                <a:lnTo>
                  <a:pt x="202274" y="1929911"/>
                </a:lnTo>
                <a:lnTo>
                  <a:pt x="197448" y="1925621"/>
                </a:lnTo>
                <a:cubicBezTo>
                  <a:pt x="188240" y="1917376"/>
                  <a:pt x="178991" y="1909643"/>
                  <a:pt x="169099" y="1903786"/>
                </a:cubicBezTo>
                <a:cubicBezTo>
                  <a:pt x="158518" y="1969055"/>
                  <a:pt x="83191" y="1864739"/>
                  <a:pt x="92344" y="1925464"/>
                </a:cubicBezTo>
                <a:cubicBezTo>
                  <a:pt x="36140" y="1904645"/>
                  <a:pt x="59596" y="1967908"/>
                  <a:pt x="11266" y="1895947"/>
                </a:cubicBezTo>
                <a:lnTo>
                  <a:pt x="0" y="1893933"/>
                </a:lnTo>
                <a:close/>
              </a:path>
            </a:pathLst>
          </a:custGeom>
          <a:blipFill dpi="0" rotWithShape="1">
            <a:blip r:embed="rId3">
              <a:alphaModFix amt="84000"/>
            </a:blip>
            <a:srcRect/>
            <a:tile tx="0" ty="0" sx="100000" sy="100000" flip="none" algn="tl"/>
          </a:blipFill>
          <a:ln>
            <a:noFill/>
          </a:ln>
          <a:effectLst>
            <a:outerShdw blurRad="63500" dist="12700" dir="8100000" algn="tr" rotWithShape="0">
              <a:prstClr val="black">
                <a:alpha val="32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0B50B059-6E3B-4246-81E0-C165142659A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74436" y="6388259"/>
            <a:ext cx="358083" cy="368964"/>
            <a:chOff x="4135740" y="1795926"/>
            <a:chExt cx="558732" cy="575710"/>
          </a:xfrm>
        </p:grpSpPr>
        <p:grpSp>
          <p:nvGrpSpPr>
            <p:cNvPr id="19" name="Group 18">
              <a:extLst>
                <a:ext uri="{FF2B5EF4-FFF2-40B4-BE49-F238E27FC236}">
                  <a16:creationId xmlns:a16="http://schemas.microsoft.com/office/drawing/2014/main" id="{6093C8AB-DE45-4336-BDB2-27171AB973F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>
              <a:off x="4135740" y="1795926"/>
              <a:ext cx="558732" cy="575710"/>
              <a:chOff x="1028007" y="1706560"/>
              <a:chExt cx="575710" cy="575710"/>
            </a:xfrm>
          </p:grpSpPr>
          <p:cxnSp>
            <p:nvCxnSpPr>
              <p:cNvPr id="21" name="Straight Connector 20">
                <a:extLst>
                  <a:ext uri="{FF2B5EF4-FFF2-40B4-BE49-F238E27FC236}">
                    <a16:creationId xmlns:a16="http://schemas.microsoft.com/office/drawing/2014/main" id="{253AEA2C-CA8D-426D-B4CE-4F26063B8638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>
                <a:cxnSpLocks/>
              </p:cNvCxn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>
                <a:off x="1028007" y="1994415"/>
                <a:ext cx="575710" cy="0"/>
              </a:xfrm>
              <a:prstGeom prst="line">
                <a:avLst/>
              </a:prstGeom>
              <a:ln w="952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" name="Straight Connector 21">
                <a:extLst>
                  <a:ext uri="{FF2B5EF4-FFF2-40B4-BE49-F238E27FC236}">
                    <a16:creationId xmlns:a16="http://schemas.microsoft.com/office/drawing/2014/main" id="{77630A59-DB9C-4E4D-A966-DC4ED94E143A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>
                <a:cxnSpLocks/>
              </p:cNvCxn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16200000">
                <a:off x="1028007" y="1994415"/>
                <a:ext cx="575710" cy="0"/>
              </a:xfrm>
              <a:prstGeom prst="line">
                <a:avLst/>
              </a:prstGeom>
              <a:ln w="952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7" name="Oval 19">
              <a:extLst>
                <a:ext uri="{FF2B5EF4-FFF2-40B4-BE49-F238E27FC236}">
                  <a16:creationId xmlns:a16="http://schemas.microsoft.com/office/drawing/2014/main" id="{5E30586E-071E-48B9-867C-96D6994BA28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336389" y="1946248"/>
              <a:ext cx="157434" cy="157434"/>
            </a:xfrm>
            <a:prstGeom prst="ellipse">
              <a:avLst/>
            </a:prstGeom>
            <a:noFill/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7" name="Myšlenková bublina: obláček 16">
            <a:extLst>
              <a:ext uri="{FF2B5EF4-FFF2-40B4-BE49-F238E27FC236}">
                <a16:creationId xmlns:a16="http://schemas.microsoft.com/office/drawing/2014/main" id="{E22911C0-C2FB-45B5-A786-C249BF56FF2D}"/>
              </a:ext>
            </a:extLst>
          </p:cNvPr>
          <p:cNvSpPr/>
          <p:nvPr/>
        </p:nvSpPr>
        <p:spPr>
          <a:xfrm>
            <a:off x="6478063" y="203042"/>
            <a:ext cx="5713938" cy="2990731"/>
          </a:xfrm>
          <a:prstGeom prst="cloudCallout">
            <a:avLst>
              <a:gd name="adj1" fmla="val -62335"/>
              <a:gd name="adj2" fmla="val 67495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cs-CZ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římský císař </a:t>
            </a:r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cs-CZ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český, římsko-německý, lombardský a burgundský král </a:t>
            </a:r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cs-CZ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hrabě lucemburský</a:t>
            </a:r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cs-CZ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markrabě moravský </a:t>
            </a:r>
            <a:r>
              <a:rPr lang="cs-CZ" dirty="0"/>
              <a:t>markrabě moravský </a:t>
            </a:r>
          </a:p>
        </p:txBody>
      </p:sp>
    </p:spTree>
    <p:extLst>
      <p:ext uri="{BB962C8B-B14F-4D97-AF65-F5344CB8AC3E}">
        <p14:creationId xmlns:p14="http://schemas.microsoft.com/office/powerpoint/2010/main" val="12267544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45D37F4E-DDB4-456B-97E0-9937730A03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70E62AEF-C97A-4CEB-ADC7-35891641EF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2493" y="238539"/>
            <a:ext cx="11018520" cy="1434415"/>
          </a:xfrm>
        </p:spPr>
        <p:txBody>
          <a:bodyPr anchor="b">
            <a:normAutofit/>
          </a:bodyPr>
          <a:lstStyle/>
          <a:p>
            <a:r>
              <a:rPr lang="cs-CZ" b="1" dirty="0">
                <a:latin typeface="Calibri" panose="020F0502020204030204" pitchFamily="34" charset="0"/>
                <a:cs typeface="Calibri" panose="020F0502020204030204" pitchFamily="34" charset="0"/>
              </a:rPr>
              <a:t>KDO BYL KAREL IV.?</a:t>
            </a:r>
          </a:p>
        </p:txBody>
      </p:sp>
      <p:sp>
        <p:nvSpPr>
          <p:cNvPr id="14" name="sketchy line">
            <a:extLst>
              <a:ext uri="{FF2B5EF4-FFF2-40B4-BE49-F238E27FC236}">
                <a16:creationId xmlns:a16="http://schemas.microsoft.com/office/drawing/2014/main" id="{B2DD41CD-8F47-4F56-AD12-4E2FF76969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72493" y="1681544"/>
            <a:ext cx="10972800" cy="18288"/>
          </a:xfrm>
          <a:custGeom>
            <a:avLst/>
            <a:gdLst>
              <a:gd name="connsiteX0" fmla="*/ 0 w 10972800"/>
              <a:gd name="connsiteY0" fmla="*/ 0 h 18288"/>
              <a:gd name="connsiteX1" fmla="*/ 356616 w 10972800"/>
              <a:gd name="connsiteY1" fmla="*/ 0 h 18288"/>
              <a:gd name="connsiteX2" fmla="*/ 1042416 w 10972800"/>
              <a:gd name="connsiteY2" fmla="*/ 0 h 18288"/>
              <a:gd name="connsiteX3" fmla="*/ 1947672 w 10972800"/>
              <a:gd name="connsiteY3" fmla="*/ 0 h 18288"/>
              <a:gd name="connsiteX4" fmla="*/ 2633472 w 10972800"/>
              <a:gd name="connsiteY4" fmla="*/ 0 h 18288"/>
              <a:gd name="connsiteX5" fmla="*/ 2990088 w 10972800"/>
              <a:gd name="connsiteY5" fmla="*/ 0 h 18288"/>
              <a:gd name="connsiteX6" fmla="*/ 3456432 w 10972800"/>
              <a:gd name="connsiteY6" fmla="*/ 0 h 18288"/>
              <a:gd name="connsiteX7" fmla="*/ 4361688 w 10972800"/>
              <a:gd name="connsiteY7" fmla="*/ 0 h 18288"/>
              <a:gd name="connsiteX8" fmla="*/ 5266944 w 10972800"/>
              <a:gd name="connsiteY8" fmla="*/ 0 h 18288"/>
              <a:gd name="connsiteX9" fmla="*/ 6172200 w 10972800"/>
              <a:gd name="connsiteY9" fmla="*/ 0 h 18288"/>
              <a:gd name="connsiteX10" fmla="*/ 6528816 w 10972800"/>
              <a:gd name="connsiteY10" fmla="*/ 0 h 18288"/>
              <a:gd name="connsiteX11" fmla="*/ 7214616 w 10972800"/>
              <a:gd name="connsiteY11" fmla="*/ 0 h 18288"/>
              <a:gd name="connsiteX12" fmla="*/ 7790688 w 10972800"/>
              <a:gd name="connsiteY12" fmla="*/ 0 h 18288"/>
              <a:gd name="connsiteX13" fmla="*/ 8147304 w 10972800"/>
              <a:gd name="connsiteY13" fmla="*/ 0 h 18288"/>
              <a:gd name="connsiteX14" fmla="*/ 9052560 w 10972800"/>
              <a:gd name="connsiteY14" fmla="*/ 0 h 18288"/>
              <a:gd name="connsiteX15" fmla="*/ 9409176 w 10972800"/>
              <a:gd name="connsiteY15" fmla="*/ 0 h 18288"/>
              <a:gd name="connsiteX16" fmla="*/ 9765792 w 10972800"/>
              <a:gd name="connsiteY16" fmla="*/ 0 h 18288"/>
              <a:gd name="connsiteX17" fmla="*/ 10341864 w 10972800"/>
              <a:gd name="connsiteY17" fmla="*/ 0 h 18288"/>
              <a:gd name="connsiteX18" fmla="*/ 10972800 w 10972800"/>
              <a:gd name="connsiteY18" fmla="*/ 0 h 18288"/>
              <a:gd name="connsiteX19" fmla="*/ 10972800 w 10972800"/>
              <a:gd name="connsiteY19" fmla="*/ 18288 h 18288"/>
              <a:gd name="connsiteX20" fmla="*/ 10177272 w 10972800"/>
              <a:gd name="connsiteY20" fmla="*/ 18288 h 18288"/>
              <a:gd name="connsiteX21" fmla="*/ 9820656 w 10972800"/>
              <a:gd name="connsiteY21" fmla="*/ 18288 h 18288"/>
              <a:gd name="connsiteX22" fmla="*/ 9464040 w 10972800"/>
              <a:gd name="connsiteY22" fmla="*/ 18288 h 18288"/>
              <a:gd name="connsiteX23" fmla="*/ 8778240 w 10972800"/>
              <a:gd name="connsiteY23" fmla="*/ 18288 h 18288"/>
              <a:gd name="connsiteX24" fmla="*/ 8421624 w 10972800"/>
              <a:gd name="connsiteY24" fmla="*/ 18288 h 18288"/>
              <a:gd name="connsiteX25" fmla="*/ 7735824 w 10972800"/>
              <a:gd name="connsiteY25" fmla="*/ 18288 h 18288"/>
              <a:gd name="connsiteX26" fmla="*/ 6940296 w 10972800"/>
              <a:gd name="connsiteY26" fmla="*/ 18288 h 18288"/>
              <a:gd name="connsiteX27" fmla="*/ 6254496 w 10972800"/>
              <a:gd name="connsiteY27" fmla="*/ 18288 h 18288"/>
              <a:gd name="connsiteX28" fmla="*/ 5458968 w 10972800"/>
              <a:gd name="connsiteY28" fmla="*/ 18288 h 18288"/>
              <a:gd name="connsiteX29" fmla="*/ 4663440 w 10972800"/>
              <a:gd name="connsiteY29" fmla="*/ 18288 h 18288"/>
              <a:gd name="connsiteX30" fmla="*/ 4306824 w 10972800"/>
              <a:gd name="connsiteY30" fmla="*/ 18288 h 18288"/>
              <a:gd name="connsiteX31" fmla="*/ 3840480 w 10972800"/>
              <a:gd name="connsiteY31" fmla="*/ 18288 h 18288"/>
              <a:gd name="connsiteX32" fmla="*/ 3264408 w 10972800"/>
              <a:gd name="connsiteY32" fmla="*/ 18288 h 18288"/>
              <a:gd name="connsiteX33" fmla="*/ 2578608 w 10972800"/>
              <a:gd name="connsiteY33" fmla="*/ 18288 h 18288"/>
              <a:gd name="connsiteX34" fmla="*/ 1673352 w 10972800"/>
              <a:gd name="connsiteY34" fmla="*/ 18288 h 18288"/>
              <a:gd name="connsiteX35" fmla="*/ 877824 w 10972800"/>
              <a:gd name="connsiteY35" fmla="*/ 18288 h 18288"/>
              <a:gd name="connsiteX36" fmla="*/ 0 w 10972800"/>
              <a:gd name="connsiteY36" fmla="*/ 18288 h 18288"/>
              <a:gd name="connsiteX37" fmla="*/ 0 w 10972800"/>
              <a:gd name="connsiteY37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</a:cxnLst>
            <a:rect l="l" t="t" r="r" b="b"/>
            <a:pathLst>
              <a:path w="10972800" h="18288" fill="none" extrusionOk="0">
                <a:moveTo>
                  <a:pt x="0" y="0"/>
                </a:moveTo>
                <a:cubicBezTo>
                  <a:pt x="165916" y="-1866"/>
                  <a:pt x="188720" y="13756"/>
                  <a:pt x="356616" y="0"/>
                </a:cubicBezTo>
                <a:cubicBezTo>
                  <a:pt x="524512" y="-13756"/>
                  <a:pt x="734781" y="8922"/>
                  <a:pt x="1042416" y="0"/>
                </a:cubicBezTo>
                <a:cubicBezTo>
                  <a:pt x="1350051" y="-8922"/>
                  <a:pt x="1595982" y="-26315"/>
                  <a:pt x="1947672" y="0"/>
                </a:cubicBezTo>
                <a:cubicBezTo>
                  <a:pt x="2299362" y="26315"/>
                  <a:pt x="2292691" y="-19526"/>
                  <a:pt x="2633472" y="0"/>
                </a:cubicBezTo>
                <a:cubicBezTo>
                  <a:pt x="2974253" y="19526"/>
                  <a:pt x="2857309" y="10773"/>
                  <a:pt x="2990088" y="0"/>
                </a:cubicBezTo>
                <a:cubicBezTo>
                  <a:pt x="3122867" y="-10773"/>
                  <a:pt x="3359343" y="7194"/>
                  <a:pt x="3456432" y="0"/>
                </a:cubicBezTo>
                <a:cubicBezTo>
                  <a:pt x="3553521" y="-7194"/>
                  <a:pt x="4136258" y="5108"/>
                  <a:pt x="4361688" y="0"/>
                </a:cubicBezTo>
                <a:cubicBezTo>
                  <a:pt x="4587118" y="-5108"/>
                  <a:pt x="4992424" y="-42958"/>
                  <a:pt x="5266944" y="0"/>
                </a:cubicBezTo>
                <a:cubicBezTo>
                  <a:pt x="5541464" y="42958"/>
                  <a:pt x="5882966" y="-3430"/>
                  <a:pt x="6172200" y="0"/>
                </a:cubicBezTo>
                <a:cubicBezTo>
                  <a:pt x="6461434" y="3430"/>
                  <a:pt x="6432127" y="6688"/>
                  <a:pt x="6528816" y="0"/>
                </a:cubicBezTo>
                <a:cubicBezTo>
                  <a:pt x="6625505" y="-6688"/>
                  <a:pt x="6916805" y="-436"/>
                  <a:pt x="7214616" y="0"/>
                </a:cubicBezTo>
                <a:cubicBezTo>
                  <a:pt x="7512427" y="436"/>
                  <a:pt x="7626159" y="-6909"/>
                  <a:pt x="7790688" y="0"/>
                </a:cubicBezTo>
                <a:cubicBezTo>
                  <a:pt x="7955217" y="6909"/>
                  <a:pt x="8048891" y="15307"/>
                  <a:pt x="8147304" y="0"/>
                </a:cubicBezTo>
                <a:cubicBezTo>
                  <a:pt x="8245717" y="-15307"/>
                  <a:pt x="8645618" y="-11734"/>
                  <a:pt x="9052560" y="0"/>
                </a:cubicBezTo>
                <a:cubicBezTo>
                  <a:pt x="9459502" y="11734"/>
                  <a:pt x="9320584" y="8388"/>
                  <a:pt x="9409176" y="0"/>
                </a:cubicBezTo>
                <a:cubicBezTo>
                  <a:pt x="9497768" y="-8388"/>
                  <a:pt x="9644192" y="8379"/>
                  <a:pt x="9765792" y="0"/>
                </a:cubicBezTo>
                <a:cubicBezTo>
                  <a:pt x="9887392" y="-8379"/>
                  <a:pt x="10105220" y="-12663"/>
                  <a:pt x="10341864" y="0"/>
                </a:cubicBezTo>
                <a:cubicBezTo>
                  <a:pt x="10578508" y="12663"/>
                  <a:pt x="10773103" y="-5786"/>
                  <a:pt x="10972800" y="0"/>
                </a:cubicBezTo>
                <a:cubicBezTo>
                  <a:pt x="10972146" y="8818"/>
                  <a:pt x="10972240" y="13823"/>
                  <a:pt x="10972800" y="18288"/>
                </a:cubicBezTo>
                <a:cubicBezTo>
                  <a:pt x="10588778" y="31598"/>
                  <a:pt x="10543381" y="-12698"/>
                  <a:pt x="10177272" y="18288"/>
                </a:cubicBezTo>
                <a:cubicBezTo>
                  <a:pt x="9811163" y="49274"/>
                  <a:pt x="9996817" y="25662"/>
                  <a:pt x="9820656" y="18288"/>
                </a:cubicBezTo>
                <a:cubicBezTo>
                  <a:pt x="9644495" y="10914"/>
                  <a:pt x="9607007" y="31631"/>
                  <a:pt x="9464040" y="18288"/>
                </a:cubicBezTo>
                <a:cubicBezTo>
                  <a:pt x="9321073" y="4945"/>
                  <a:pt x="9114189" y="28940"/>
                  <a:pt x="8778240" y="18288"/>
                </a:cubicBezTo>
                <a:cubicBezTo>
                  <a:pt x="8442291" y="7636"/>
                  <a:pt x="8594763" y="987"/>
                  <a:pt x="8421624" y="18288"/>
                </a:cubicBezTo>
                <a:cubicBezTo>
                  <a:pt x="8248485" y="35589"/>
                  <a:pt x="7929515" y="37573"/>
                  <a:pt x="7735824" y="18288"/>
                </a:cubicBezTo>
                <a:cubicBezTo>
                  <a:pt x="7542133" y="-997"/>
                  <a:pt x="7252504" y="33858"/>
                  <a:pt x="6940296" y="18288"/>
                </a:cubicBezTo>
                <a:cubicBezTo>
                  <a:pt x="6628088" y="2718"/>
                  <a:pt x="6528503" y="48389"/>
                  <a:pt x="6254496" y="18288"/>
                </a:cubicBezTo>
                <a:cubicBezTo>
                  <a:pt x="5980489" y="-11813"/>
                  <a:pt x="5695784" y="-3740"/>
                  <a:pt x="5458968" y="18288"/>
                </a:cubicBezTo>
                <a:cubicBezTo>
                  <a:pt x="5222152" y="40316"/>
                  <a:pt x="5010751" y="19095"/>
                  <a:pt x="4663440" y="18288"/>
                </a:cubicBezTo>
                <a:cubicBezTo>
                  <a:pt x="4316129" y="17481"/>
                  <a:pt x="4425552" y="1606"/>
                  <a:pt x="4306824" y="18288"/>
                </a:cubicBezTo>
                <a:cubicBezTo>
                  <a:pt x="4188096" y="34970"/>
                  <a:pt x="3941535" y="7481"/>
                  <a:pt x="3840480" y="18288"/>
                </a:cubicBezTo>
                <a:cubicBezTo>
                  <a:pt x="3739425" y="29095"/>
                  <a:pt x="3402388" y="17641"/>
                  <a:pt x="3264408" y="18288"/>
                </a:cubicBezTo>
                <a:cubicBezTo>
                  <a:pt x="3126428" y="18935"/>
                  <a:pt x="2776779" y="9983"/>
                  <a:pt x="2578608" y="18288"/>
                </a:cubicBezTo>
                <a:cubicBezTo>
                  <a:pt x="2380437" y="26593"/>
                  <a:pt x="1909468" y="25818"/>
                  <a:pt x="1673352" y="18288"/>
                </a:cubicBezTo>
                <a:cubicBezTo>
                  <a:pt x="1437236" y="10758"/>
                  <a:pt x="1131180" y="49884"/>
                  <a:pt x="877824" y="18288"/>
                </a:cubicBezTo>
                <a:cubicBezTo>
                  <a:pt x="624468" y="-13308"/>
                  <a:pt x="206753" y="2195"/>
                  <a:pt x="0" y="18288"/>
                </a:cubicBezTo>
                <a:cubicBezTo>
                  <a:pt x="313" y="10654"/>
                  <a:pt x="-263" y="4056"/>
                  <a:pt x="0" y="0"/>
                </a:cubicBezTo>
                <a:close/>
              </a:path>
              <a:path w="10972800" h="18288" stroke="0" extrusionOk="0">
                <a:moveTo>
                  <a:pt x="0" y="0"/>
                </a:moveTo>
                <a:cubicBezTo>
                  <a:pt x="164017" y="-17675"/>
                  <a:pt x="309425" y="9913"/>
                  <a:pt x="466344" y="0"/>
                </a:cubicBezTo>
                <a:cubicBezTo>
                  <a:pt x="623263" y="-9913"/>
                  <a:pt x="659300" y="-14524"/>
                  <a:pt x="822960" y="0"/>
                </a:cubicBezTo>
                <a:cubicBezTo>
                  <a:pt x="986620" y="14524"/>
                  <a:pt x="1105222" y="-16481"/>
                  <a:pt x="1289304" y="0"/>
                </a:cubicBezTo>
                <a:cubicBezTo>
                  <a:pt x="1473386" y="16481"/>
                  <a:pt x="1693223" y="26161"/>
                  <a:pt x="1975104" y="0"/>
                </a:cubicBezTo>
                <a:cubicBezTo>
                  <a:pt x="2256985" y="-26161"/>
                  <a:pt x="2435781" y="23061"/>
                  <a:pt x="2770632" y="0"/>
                </a:cubicBezTo>
                <a:cubicBezTo>
                  <a:pt x="3105483" y="-23061"/>
                  <a:pt x="3247479" y="-44011"/>
                  <a:pt x="3675888" y="0"/>
                </a:cubicBezTo>
                <a:cubicBezTo>
                  <a:pt x="4104297" y="44011"/>
                  <a:pt x="4280918" y="4017"/>
                  <a:pt x="4581144" y="0"/>
                </a:cubicBezTo>
                <a:cubicBezTo>
                  <a:pt x="4881370" y="-4017"/>
                  <a:pt x="5021699" y="-11889"/>
                  <a:pt x="5157216" y="0"/>
                </a:cubicBezTo>
                <a:cubicBezTo>
                  <a:pt x="5292733" y="11889"/>
                  <a:pt x="5603398" y="-17698"/>
                  <a:pt x="5952744" y="0"/>
                </a:cubicBezTo>
                <a:cubicBezTo>
                  <a:pt x="6302090" y="17698"/>
                  <a:pt x="6353093" y="-11909"/>
                  <a:pt x="6638544" y="0"/>
                </a:cubicBezTo>
                <a:cubicBezTo>
                  <a:pt x="6923995" y="11909"/>
                  <a:pt x="7053404" y="21630"/>
                  <a:pt x="7214616" y="0"/>
                </a:cubicBezTo>
                <a:cubicBezTo>
                  <a:pt x="7375828" y="-21630"/>
                  <a:pt x="7837963" y="3886"/>
                  <a:pt x="8010144" y="0"/>
                </a:cubicBezTo>
                <a:cubicBezTo>
                  <a:pt x="8182325" y="-3886"/>
                  <a:pt x="8224183" y="16009"/>
                  <a:pt x="8366760" y="0"/>
                </a:cubicBezTo>
                <a:cubicBezTo>
                  <a:pt x="8509337" y="-16009"/>
                  <a:pt x="8687920" y="-5720"/>
                  <a:pt x="8942832" y="0"/>
                </a:cubicBezTo>
                <a:cubicBezTo>
                  <a:pt x="9197744" y="5720"/>
                  <a:pt x="9368437" y="20479"/>
                  <a:pt x="9628632" y="0"/>
                </a:cubicBezTo>
                <a:cubicBezTo>
                  <a:pt x="9888827" y="-20479"/>
                  <a:pt x="10560858" y="-20746"/>
                  <a:pt x="10972800" y="0"/>
                </a:cubicBezTo>
                <a:cubicBezTo>
                  <a:pt x="10972186" y="5722"/>
                  <a:pt x="10972980" y="12495"/>
                  <a:pt x="10972800" y="18288"/>
                </a:cubicBezTo>
                <a:cubicBezTo>
                  <a:pt x="10786146" y="12536"/>
                  <a:pt x="10623717" y="14033"/>
                  <a:pt x="10506456" y="18288"/>
                </a:cubicBezTo>
                <a:cubicBezTo>
                  <a:pt x="10389195" y="22543"/>
                  <a:pt x="10296178" y="20107"/>
                  <a:pt x="10149840" y="18288"/>
                </a:cubicBezTo>
                <a:cubicBezTo>
                  <a:pt x="10003502" y="16469"/>
                  <a:pt x="9767530" y="28891"/>
                  <a:pt x="9464040" y="18288"/>
                </a:cubicBezTo>
                <a:cubicBezTo>
                  <a:pt x="9160550" y="7685"/>
                  <a:pt x="9229050" y="2659"/>
                  <a:pt x="8997696" y="18288"/>
                </a:cubicBezTo>
                <a:cubicBezTo>
                  <a:pt x="8766342" y="33917"/>
                  <a:pt x="8340136" y="34864"/>
                  <a:pt x="8092440" y="18288"/>
                </a:cubicBezTo>
                <a:cubicBezTo>
                  <a:pt x="7844744" y="1712"/>
                  <a:pt x="7863720" y="27405"/>
                  <a:pt x="7735824" y="18288"/>
                </a:cubicBezTo>
                <a:cubicBezTo>
                  <a:pt x="7607928" y="9171"/>
                  <a:pt x="7323619" y="461"/>
                  <a:pt x="7050024" y="18288"/>
                </a:cubicBezTo>
                <a:cubicBezTo>
                  <a:pt x="6776429" y="36115"/>
                  <a:pt x="6787899" y="28206"/>
                  <a:pt x="6693408" y="18288"/>
                </a:cubicBezTo>
                <a:cubicBezTo>
                  <a:pt x="6598917" y="8370"/>
                  <a:pt x="6395231" y="19114"/>
                  <a:pt x="6227064" y="18288"/>
                </a:cubicBezTo>
                <a:cubicBezTo>
                  <a:pt x="6058897" y="17462"/>
                  <a:pt x="5618582" y="1091"/>
                  <a:pt x="5431536" y="18288"/>
                </a:cubicBezTo>
                <a:cubicBezTo>
                  <a:pt x="5244490" y="35485"/>
                  <a:pt x="4729797" y="-9650"/>
                  <a:pt x="4526280" y="18288"/>
                </a:cubicBezTo>
                <a:cubicBezTo>
                  <a:pt x="4322763" y="46226"/>
                  <a:pt x="4216797" y="756"/>
                  <a:pt x="4059936" y="18288"/>
                </a:cubicBezTo>
                <a:cubicBezTo>
                  <a:pt x="3903075" y="35820"/>
                  <a:pt x="3537912" y="42098"/>
                  <a:pt x="3374136" y="18288"/>
                </a:cubicBezTo>
                <a:cubicBezTo>
                  <a:pt x="3210360" y="-5522"/>
                  <a:pt x="3126842" y="39135"/>
                  <a:pt x="2907792" y="18288"/>
                </a:cubicBezTo>
                <a:cubicBezTo>
                  <a:pt x="2688742" y="-2559"/>
                  <a:pt x="2490436" y="34100"/>
                  <a:pt x="2112264" y="18288"/>
                </a:cubicBezTo>
                <a:cubicBezTo>
                  <a:pt x="1734092" y="2476"/>
                  <a:pt x="1744622" y="-7274"/>
                  <a:pt x="1536192" y="18288"/>
                </a:cubicBezTo>
                <a:cubicBezTo>
                  <a:pt x="1327762" y="43850"/>
                  <a:pt x="1189025" y="6435"/>
                  <a:pt x="1069848" y="18288"/>
                </a:cubicBezTo>
                <a:cubicBezTo>
                  <a:pt x="950671" y="30141"/>
                  <a:pt x="858345" y="33684"/>
                  <a:pt x="713232" y="18288"/>
                </a:cubicBezTo>
                <a:cubicBezTo>
                  <a:pt x="568119" y="2892"/>
                  <a:pt x="250292" y="5410"/>
                  <a:pt x="0" y="18288"/>
                </a:cubicBezTo>
                <a:cubicBezTo>
                  <a:pt x="465" y="13062"/>
                  <a:pt x="-894" y="9029"/>
                  <a:pt x="0" y="0"/>
                </a:cubicBezTo>
                <a:close/>
              </a:path>
            </a:pathLst>
          </a:custGeom>
          <a:solidFill>
            <a:schemeClr val="accent2">
              <a:alpha val="75000"/>
            </a:schemeClr>
          </a:solidFill>
          <a:ln w="44450" cap="rnd">
            <a:solidFill>
              <a:schemeClr val="accent2">
                <a:alpha val="75000"/>
              </a:schemeClr>
            </a:solidFill>
            <a:round/>
            <a:extLst>
              <a:ext uri="{C807C97D-BFC1-408E-A445-0C87EB9F89A2}">
                <ask:lineSketchStyleProps xmlns:ask="http://schemas.microsoft.com/office/drawing/2018/sketchyshapes" sd="2727557108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E0CD9717-D21D-4CC0-84D5-28B2AC22E4F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2492" y="2071316"/>
            <a:ext cx="7498081" cy="4119172"/>
          </a:xfrm>
        </p:spPr>
        <p:txBody>
          <a:bodyPr anchor="t">
            <a:noAutofit/>
          </a:bodyPr>
          <a:lstStyle/>
          <a:p>
            <a:r>
              <a:rPr lang="cs-CZ" sz="2400" dirty="0">
                <a:cs typeface="Calibri" panose="020F0502020204030204" pitchFamily="34" charset="0"/>
              </a:rPr>
              <a:t>syn Jana Lucemburského a Elišky Přemyslovny</a:t>
            </a:r>
          </a:p>
          <a:p>
            <a:r>
              <a:rPr lang="cs-CZ" sz="2400" dirty="0">
                <a:cs typeface="Calibri" panose="020F0502020204030204" pitchFamily="34" charset="0"/>
              </a:rPr>
              <a:t>narozen jako Václav</a:t>
            </a:r>
          </a:p>
          <a:p>
            <a:pPr lvl="0"/>
            <a:r>
              <a:rPr lang="cs-CZ" sz="2400" dirty="0">
                <a:cs typeface="Calibri" panose="020F0502020204030204" pitchFamily="34" charset="0"/>
              </a:rPr>
              <a:t>od 7 let byl vychováván na dvoře francouzského krále, svého strýce → po něm byl i biřmován</a:t>
            </a:r>
          </a:p>
          <a:p>
            <a:pPr lvl="1"/>
            <a:r>
              <a:rPr lang="cs-CZ" sz="2000" dirty="0">
                <a:cs typeface="Calibri" panose="020F0502020204030204" pitchFamily="34" charset="0"/>
              </a:rPr>
              <a:t>(Francouzi neuměli jeho první jméno – Václav – dobře vyslovit)</a:t>
            </a:r>
            <a:endParaRPr lang="cs-CZ" sz="2000" dirty="0"/>
          </a:p>
          <a:p>
            <a:r>
              <a:rPr lang="cs-CZ" sz="2400" dirty="0"/>
              <a:t>studoval na pařížské univerzitě, učil se jazyky</a:t>
            </a:r>
          </a:p>
          <a:p>
            <a:r>
              <a:rPr lang="cs-CZ" sz="2400" dirty="0"/>
              <a:t>spolu s otcem se účastnil několika válečných tažení </a:t>
            </a:r>
          </a:p>
          <a:p>
            <a:r>
              <a:rPr lang="cs-CZ" sz="2400" dirty="0">
                <a:cs typeface="Calibri" panose="020F0502020204030204" pitchFamily="34" charset="0"/>
              </a:rPr>
              <a:t>z Francie se vrátil přibližně po 10 letech i se svou první manželkou – Blankou z </a:t>
            </a:r>
            <a:r>
              <a:rPr lang="cs-CZ" sz="2400" dirty="0" err="1">
                <a:cs typeface="Calibri" panose="020F0502020204030204" pitchFamily="34" charset="0"/>
              </a:rPr>
              <a:t>Valois</a:t>
            </a:r>
            <a:r>
              <a:rPr lang="cs-CZ" sz="2400" dirty="0">
                <a:cs typeface="Calibri" panose="020F0502020204030204" pitchFamily="34" charset="0"/>
              </a:rPr>
              <a:t> /</a:t>
            </a:r>
            <a:r>
              <a:rPr lang="cs-CZ" sz="2400" dirty="0" err="1">
                <a:cs typeface="Calibri" panose="020F0502020204030204" pitchFamily="34" charset="0"/>
              </a:rPr>
              <a:t>Valoa</a:t>
            </a:r>
            <a:r>
              <a:rPr lang="cs-CZ" sz="2400" dirty="0">
                <a:cs typeface="Calibri" panose="020F0502020204030204" pitchFamily="34" charset="0"/>
              </a:rPr>
              <a:t>/</a:t>
            </a:r>
          </a:p>
        </p:txBody>
      </p:sp>
      <p:pic>
        <p:nvPicPr>
          <p:cNvPr id="7" name="Obrázek 6">
            <a:extLst>
              <a:ext uri="{FF2B5EF4-FFF2-40B4-BE49-F238E27FC236}">
                <a16:creationId xmlns:a16="http://schemas.microsoft.com/office/drawing/2014/main" id="{BD705745-17B7-4C54-ACC1-44C543A2650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4378" r="2421" b="1"/>
          <a:stretch/>
        </p:blipFill>
        <p:spPr>
          <a:xfrm>
            <a:off x="7874441" y="2273338"/>
            <a:ext cx="3941064" cy="3917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13690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8" name="Rectangle 37">
            <a:extLst>
              <a:ext uri="{FF2B5EF4-FFF2-40B4-BE49-F238E27FC236}">
                <a16:creationId xmlns:a16="http://schemas.microsoft.com/office/drawing/2014/main" id="{D009D6D5-DAC2-4A8B-A17A-E206B9012D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34C012B1-B213-47C9-ADEE-2563FB742C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1" y="365125"/>
            <a:ext cx="5251316" cy="1807305"/>
          </a:xfrm>
        </p:spPr>
        <p:txBody>
          <a:bodyPr>
            <a:normAutofit/>
          </a:bodyPr>
          <a:lstStyle/>
          <a:p>
            <a:r>
              <a:rPr lang="cs-CZ" b="1" u="sng" dirty="0">
                <a:latin typeface="Calibri" panose="020F0502020204030204" pitchFamily="34" charset="0"/>
                <a:cs typeface="Calibri" panose="020F0502020204030204" pitchFamily="34" charset="0"/>
              </a:rPr>
              <a:t>VZESTUP KARLA IV.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3A816D8E-1A62-48B6-A67A-DE39C7B879D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3381" y="1601776"/>
            <a:ext cx="6925209" cy="4891099"/>
          </a:xfrm>
        </p:spPr>
        <p:txBody>
          <a:bodyPr>
            <a:noAutofit/>
          </a:bodyPr>
          <a:lstStyle/>
          <a:p>
            <a:r>
              <a:rPr lang="cs-CZ" sz="2400" dirty="0"/>
              <a:t>po návratu mu byl otcem udělen titul moravského markraběte</a:t>
            </a:r>
          </a:p>
          <a:p>
            <a:r>
              <a:rPr lang="cs-CZ" sz="2400" dirty="0"/>
              <a:t>v době nepřítomnosti svého otce se snažil spravovat českou zemi, kterou našel v zuboženém stavu </a:t>
            </a:r>
          </a:p>
          <a:p>
            <a:pPr lvl="1"/>
            <a:r>
              <a:rPr lang="cs-CZ" dirty="0"/>
              <a:t>majetek vlastní šlechta</a:t>
            </a:r>
          </a:p>
          <a:p>
            <a:pPr lvl="1"/>
            <a:r>
              <a:rPr lang="cs-CZ" dirty="0"/>
              <a:t>Karel musí splácet dluhy</a:t>
            </a:r>
          </a:p>
          <a:p>
            <a:pPr lvl="1"/>
            <a:r>
              <a:rPr lang="cs-CZ" dirty="0"/>
              <a:t>Pražský hrad byl neobyvatelný – nucen ho opravit</a:t>
            </a:r>
          </a:p>
          <a:p>
            <a:pPr lvl="1"/>
            <a:r>
              <a:rPr lang="cs-CZ" dirty="0"/>
              <a:t>s pomocí církve a měšťanů vykoupena většina královských hradů a majetku zpět</a:t>
            </a:r>
          </a:p>
          <a:p>
            <a:pPr lvl="1"/>
            <a:r>
              <a:rPr lang="cs-CZ" dirty="0"/>
              <a:t>povýšení pražského biskupství na arcibiskupství (1344) </a:t>
            </a:r>
          </a:p>
          <a:p>
            <a:pPr lvl="2"/>
            <a:r>
              <a:rPr lang="cs-CZ" sz="2400" dirty="0"/>
              <a:t>arcibiskup Arnošt z Pardubic – přítel a rádce</a:t>
            </a:r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D77DFD2E-9702-4584-9460-F9BDF316C4E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3450" r="18948" b="-2"/>
          <a:stretch/>
        </p:blipFill>
        <p:spPr>
          <a:xfrm>
            <a:off x="6788802" y="365125"/>
            <a:ext cx="5400150" cy="6210886"/>
          </a:xfrm>
          <a:custGeom>
            <a:avLst/>
            <a:gdLst/>
            <a:ahLst/>
            <a:cxnLst/>
            <a:rect l="l" t="t" r="r" b="b"/>
            <a:pathLst>
              <a:path w="5962785" h="6858000">
                <a:moveTo>
                  <a:pt x="1044839" y="0"/>
                </a:moveTo>
                <a:lnTo>
                  <a:pt x="5962785" y="0"/>
                </a:lnTo>
                <a:lnTo>
                  <a:pt x="5962785" y="6858000"/>
                </a:lnTo>
                <a:lnTo>
                  <a:pt x="1469886" y="6858000"/>
                </a:lnTo>
                <a:lnTo>
                  <a:pt x="1416006" y="6823984"/>
                </a:lnTo>
                <a:cubicBezTo>
                  <a:pt x="1356767" y="6787940"/>
                  <a:pt x="1296437" y="6755500"/>
                  <a:pt x="1232473" y="6733873"/>
                </a:cubicBezTo>
                <a:cubicBezTo>
                  <a:pt x="1145250" y="6705037"/>
                  <a:pt x="1060933" y="6654575"/>
                  <a:pt x="1075471" y="6503186"/>
                </a:cubicBezTo>
                <a:cubicBezTo>
                  <a:pt x="1078378" y="6459932"/>
                  <a:pt x="1055118" y="6427493"/>
                  <a:pt x="1020229" y="6438306"/>
                </a:cubicBezTo>
                <a:cubicBezTo>
                  <a:pt x="953358" y="6459932"/>
                  <a:pt x="921375" y="6398656"/>
                  <a:pt x="883579" y="6351798"/>
                </a:cubicBezTo>
                <a:cubicBezTo>
                  <a:pt x="816707" y="6268895"/>
                  <a:pt x="752743" y="6182387"/>
                  <a:pt x="645167" y="6167969"/>
                </a:cubicBezTo>
                <a:cubicBezTo>
                  <a:pt x="665519" y="6103088"/>
                  <a:pt x="700408" y="6110298"/>
                  <a:pt x="732391" y="6124716"/>
                </a:cubicBezTo>
                <a:cubicBezTo>
                  <a:pt x="816707" y="6160761"/>
                  <a:pt x="901023" y="6200410"/>
                  <a:pt x="985339" y="6236455"/>
                </a:cubicBezTo>
                <a:cubicBezTo>
                  <a:pt x="1040581" y="6258081"/>
                  <a:pt x="1095822" y="6290522"/>
                  <a:pt x="1168509" y="6265291"/>
                </a:cubicBezTo>
                <a:cubicBezTo>
                  <a:pt x="1104545" y="6135530"/>
                  <a:pt x="996969" y="6110298"/>
                  <a:pt x="909746" y="6070649"/>
                </a:cubicBezTo>
                <a:cubicBezTo>
                  <a:pt x="802169" y="6020185"/>
                  <a:pt x="738206" y="5926470"/>
                  <a:pt x="659704" y="5818335"/>
                </a:cubicBezTo>
                <a:cubicBezTo>
                  <a:pt x="738206" y="5789500"/>
                  <a:pt x="787632" y="5868798"/>
                  <a:pt x="851597" y="5865193"/>
                </a:cubicBezTo>
                <a:cubicBezTo>
                  <a:pt x="854504" y="5854380"/>
                  <a:pt x="860319" y="5832753"/>
                  <a:pt x="860319" y="5832753"/>
                </a:cubicBezTo>
                <a:cubicBezTo>
                  <a:pt x="755650" y="5775081"/>
                  <a:pt x="709132" y="5666947"/>
                  <a:pt x="691686" y="5533581"/>
                </a:cubicBezTo>
                <a:cubicBezTo>
                  <a:pt x="685872" y="5465095"/>
                  <a:pt x="648075" y="5443468"/>
                  <a:pt x="610278" y="5411029"/>
                </a:cubicBezTo>
                <a:cubicBezTo>
                  <a:pt x="482350" y="5299289"/>
                  <a:pt x="345700" y="5198364"/>
                  <a:pt x="238123" y="5046976"/>
                </a:cubicBezTo>
                <a:cubicBezTo>
                  <a:pt x="363144" y="5064998"/>
                  <a:pt x="461997" y="5165924"/>
                  <a:pt x="592833" y="5209177"/>
                </a:cubicBezTo>
                <a:cubicBezTo>
                  <a:pt x="488165" y="5043371"/>
                  <a:pt x="351514" y="4956864"/>
                  <a:pt x="226494" y="4855939"/>
                </a:cubicBezTo>
                <a:cubicBezTo>
                  <a:pt x="168344" y="4809081"/>
                  <a:pt x="116011" y="4751408"/>
                  <a:pt x="49139" y="4726177"/>
                </a:cubicBezTo>
                <a:cubicBezTo>
                  <a:pt x="25879" y="4718968"/>
                  <a:pt x="-14825" y="4700947"/>
                  <a:pt x="5527" y="4650483"/>
                </a:cubicBezTo>
                <a:cubicBezTo>
                  <a:pt x="22972" y="4607230"/>
                  <a:pt x="54954" y="4621648"/>
                  <a:pt x="84029" y="4632460"/>
                </a:cubicBezTo>
                <a:cubicBezTo>
                  <a:pt x="153807" y="4661296"/>
                  <a:pt x="229401" y="4661296"/>
                  <a:pt x="325347" y="4661296"/>
                </a:cubicBezTo>
                <a:cubicBezTo>
                  <a:pt x="243939" y="4524326"/>
                  <a:pt x="95658" y="4567580"/>
                  <a:pt x="25879" y="4423401"/>
                </a:cubicBezTo>
                <a:cubicBezTo>
                  <a:pt x="113103" y="4398170"/>
                  <a:pt x="179975" y="4448632"/>
                  <a:pt x="249753" y="4459446"/>
                </a:cubicBezTo>
                <a:cubicBezTo>
                  <a:pt x="313718" y="4470259"/>
                  <a:pt x="328254" y="4445028"/>
                  <a:pt x="313718" y="4365729"/>
                </a:cubicBezTo>
                <a:cubicBezTo>
                  <a:pt x="290458" y="4243177"/>
                  <a:pt x="325347" y="4181900"/>
                  <a:pt x="418386" y="4214341"/>
                </a:cubicBezTo>
                <a:cubicBezTo>
                  <a:pt x="505609" y="4246781"/>
                  <a:pt x="514332" y="4199922"/>
                  <a:pt x="491072" y="4131438"/>
                </a:cubicBezTo>
                <a:cubicBezTo>
                  <a:pt x="456183" y="4030512"/>
                  <a:pt x="493979" y="3951214"/>
                  <a:pt x="520147" y="3864706"/>
                </a:cubicBezTo>
                <a:cubicBezTo>
                  <a:pt x="560851" y="3734945"/>
                  <a:pt x="543407" y="3670064"/>
                  <a:pt x="459090" y="3572743"/>
                </a:cubicBezTo>
                <a:cubicBezTo>
                  <a:pt x="409664" y="3518676"/>
                  <a:pt x="360236" y="3471818"/>
                  <a:pt x="290458" y="3424959"/>
                </a:cubicBezTo>
                <a:cubicBezTo>
                  <a:pt x="450368" y="3399728"/>
                  <a:pt x="284643" y="3313221"/>
                  <a:pt x="339884" y="3259153"/>
                </a:cubicBezTo>
                <a:cubicBezTo>
                  <a:pt x="453275" y="3237527"/>
                  <a:pt x="543407" y="3410542"/>
                  <a:pt x="697501" y="3360078"/>
                </a:cubicBezTo>
                <a:cubicBezTo>
                  <a:pt x="511425" y="3212294"/>
                  <a:pt x="302087" y="3165436"/>
                  <a:pt x="165437" y="2967190"/>
                </a:cubicBezTo>
                <a:cubicBezTo>
                  <a:pt x="197419" y="2923937"/>
                  <a:pt x="229401" y="2967190"/>
                  <a:pt x="255568" y="2949167"/>
                </a:cubicBezTo>
                <a:cubicBezTo>
                  <a:pt x="255568" y="2938354"/>
                  <a:pt x="560851" y="3006840"/>
                  <a:pt x="578296" y="2725691"/>
                </a:cubicBezTo>
                <a:cubicBezTo>
                  <a:pt x="584111" y="2725691"/>
                  <a:pt x="589926" y="2725691"/>
                  <a:pt x="595740" y="2714876"/>
                </a:cubicBezTo>
                <a:cubicBezTo>
                  <a:pt x="627722" y="2675228"/>
                  <a:pt x="598648" y="2581510"/>
                  <a:pt x="650982" y="2574301"/>
                </a:cubicBezTo>
                <a:cubicBezTo>
                  <a:pt x="709132" y="2567092"/>
                  <a:pt x="764373" y="2534653"/>
                  <a:pt x="825429" y="2552674"/>
                </a:cubicBezTo>
                <a:cubicBezTo>
                  <a:pt x="871949" y="2567092"/>
                  <a:pt x="921375" y="2585115"/>
                  <a:pt x="970802" y="2585115"/>
                </a:cubicBezTo>
                <a:cubicBezTo>
                  <a:pt x="1023136" y="2585115"/>
                  <a:pt x="1095822" y="2707668"/>
                  <a:pt x="1127805" y="2545465"/>
                </a:cubicBezTo>
                <a:cubicBezTo>
                  <a:pt x="1127805" y="2538257"/>
                  <a:pt x="1217936" y="2556280"/>
                  <a:pt x="1267362" y="2563488"/>
                </a:cubicBezTo>
                <a:cubicBezTo>
                  <a:pt x="1308067" y="2570698"/>
                  <a:pt x="1357494" y="2603137"/>
                  <a:pt x="1386568" y="2538257"/>
                </a:cubicBezTo>
                <a:cubicBezTo>
                  <a:pt x="1401105" y="2498607"/>
                  <a:pt x="1331326" y="2426518"/>
                  <a:pt x="1270270" y="2419309"/>
                </a:cubicBezTo>
                <a:cubicBezTo>
                  <a:pt x="1215029" y="2412101"/>
                  <a:pt x="1159787" y="2404892"/>
                  <a:pt x="1107453" y="2419309"/>
                </a:cubicBezTo>
                <a:cubicBezTo>
                  <a:pt x="1043489" y="2437331"/>
                  <a:pt x="1008599" y="2408495"/>
                  <a:pt x="991154" y="2343615"/>
                </a:cubicBezTo>
                <a:cubicBezTo>
                  <a:pt x="970802" y="2275131"/>
                  <a:pt x="933005" y="2239085"/>
                  <a:pt x="880671" y="2206645"/>
                </a:cubicBezTo>
                <a:cubicBezTo>
                  <a:pt x="752743" y="2127346"/>
                  <a:pt x="630630" y="2033629"/>
                  <a:pt x="491072" y="1986771"/>
                </a:cubicBezTo>
                <a:cubicBezTo>
                  <a:pt x="464905" y="1979562"/>
                  <a:pt x="432923" y="1965145"/>
                  <a:pt x="421293" y="1903868"/>
                </a:cubicBezTo>
                <a:cubicBezTo>
                  <a:pt x="799262" y="1997584"/>
                  <a:pt x="1142342" y="2239085"/>
                  <a:pt x="1531941" y="2224667"/>
                </a:cubicBezTo>
                <a:cubicBezTo>
                  <a:pt x="1427272" y="2148974"/>
                  <a:pt x="1302252" y="2145369"/>
                  <a:pt x="1188861" y="2091301"/>
                </a:cubicBezTo>
                <a:cubicBezTo>
                  <a:pt x="1270270" y="2051652"/>
                  <a:pt x="1345864" y="2094906"/>
                  <a:pt x="1421458" y="2116532"/>
                </a:cubicBezTo>
                <a:cubicBezTo>
                  <a:pt x="1485422" y="2134554"/>
                  <a:pt x="1543571" y="2138160"/>
                  <a:pt x="1549386" y="2026420"/>
                </a:cubicBezTo>
                <a:cubicBezTo>
                  <a:pt x="1549386" y="2015607"/>
                  <a:pt x="1549386" y="2008398"/>
                  <a:pt x="1549386" y="1997584"/>
                </a:cubicBezTo>
                <a:cubicBezTo>
                  <a:pt x="1526126" y="1950727"/>
                  <a:pt x="1494144" y="1929099"/>
                  <a:pt x="1453440" y="1914682"/>
                </a:cubicBezTo>
                <a:cubicBezTo>
                  <a:pt x="1430180" y="1907473"/>
                  <a:pt x="1398198" y="1893056"/>
                  <a:pt x="1398198" y="1860614"/>
                </a:cubicBezTo>
                <a:cubicBezTo>
                  <a:pt x="1401105" y="1738063"/>
                  <a:pt x="1322604" y="1702018"/>
                  <a:pt x="1247011" y="1665972"/>
                </a:cubicBezTo>
                <a:cubicBezTo>
                  <a:pt x="1287715" y="1604696"/>
                  <a:pt x="1322604" y="1647950"/>
                  <a:pt x="1354586" y="1644345"/>
                </a:cubicBezTo>
                <a:cubicBezTo>
                  <a:pt x="1374939" y="1640741"/>
                  <a:pt x="1395290" y="1637138"/>
                  <a:pt x="1395290" y="1604696"/>
                </a:cubicBezTo>
                <a:cubicBezTo>
                  <a:pt x="1395290" y="1579465"/>
                  <a:pt x="1386568" y="1547025"/>
                  <a:pt x="1366216" y="1547025"/>
                </a:cubicBezTo>
                <a:cubicBezTo>
                  <a:pt x="1238288" y="1543420"/>
                  <a:pt x="1165601" y="1370405"/>
                  <a:pt x="1031858" y="1370405"/>
                </a:cubicBezTo>
                <a:cubicBezTo>
                  <a:pt x="950450" y="1370405"/>
                  <a:pt x="1072563" y="1273083"/>
                  <a:pt x="1005692" y="1233435"/>
                </a:cubicBezTo>
                <a:cubicBezTo>
                  <a:pt x="991154" y="1222621"/>
                  <a:pt x="1046396" y="1208203"/>
                  <a:pt x="1069655" y="1211808"/>
                </a:cubicBezTo>
                <a:cubicBezTo>
                  <a:pt x="1092915" y="1215412"/>
                  <a:pt x="1113268" y="1240644"/>
                  <a:pt x="1142342" y="1222621"/>
                </a:cubicBezTo>
                <a:cubicBezTo>
                  <a:pt x="1156879" y="1157741"/>
                  <a:pt x="1119082" y="1132510"/>
                  <a:pt x="1084193" y="1114487"/>
                </a:cubicBezTo>
                <a:cubicBezTo>
                  <a:pt x="1008599" y="1071234"/>
                  <a:pt x="933005" y="1020771"/>
                  <a:pt x="848689" y="1006353"/>
                </a:cubicBezTo>
                <a:cubicBezTo>
                  <a:pt x="819615" y="1002748"/>
                  <a:pt x="802169" y="984726"/>
                  <a:pt x="805077" y="948681"/>
                </a:cubicBezTo>
                <a:cubicBezTo>
                  <a:pt x="810892" y="901822"/>
                  <a:pt x="839967" y="916240"/>
                  <a:pt x="863226" y="919844"/>
                </a:cubicBezTo>
                <a:cubicBezTo>
                  <a:pt x="877764" y="923450"/>
                  <a:pt x="892301" y="934263"/>
                  <a:pt x="906838" y="909031"/>
                </a:cubicBezTo>
                <a:cubicBezTo>
                  <a:pt x="566666" y="653113"/>
                  <a:pt x="386404" y="667532"/>
                  <a:pt x="5527" y="458471"/>
                </a:cubicBezTo>
                <a:cubicBezTo>
                  <a:pt x="89843" y="418822"/>
                  <a:pt x="150900" y="447658"/>
                  <a:pt x="209049" y="454867"/>
                </a:cubicBezTo>
                <a:cubicBezTo>
                  <a:pt x="354422" y="472890"/>
                  <a:pt x="264290" y="505329"/>
                  <a:pt x="409664" y="526956"/>
                </a:cubicBezTo>
                <a:cubicBezTo>
                  <a:pt x="479443" y="537770"/>
                  <a:pt x="543407" y="573815"/>
                  <a:pt x="621908" y="516143"/>
                </a:cubicBezTo>
                <a:cubicBezTo>
                  <a:pt x="674242" y="476494"/>
                  <a:pt x="758558" y="519747"/>
                  <a:pt x="822522" y="552188"/>
                </a:cubicBezTo>
                <a:cubicBezTo>
                  <a:pt x="874856" y="581024"/>
                  <a:pt x="927190" y="588232"/>
                  <a:pt x="996969" y="552188"/>
                </a:cubicBezTo>
                <a:cubicBezTo>
                  <a:pt x="933005" y="530562"/>
                  <a:pt x="883579" y="512539"/>
                  <a:pt x="834151" y="498120"/>
                </a:cubicBezTo>
                <a:cubicBezTo>
                  <a:pt x="793447" y="487307"/>
                  <a:pt x="770187" y="462076"/>
                  <a:pt x="773095" y="408008"/>
                </a:cubicBezTo>
                <a:cubicBezTo>
                  <a:pt x="773095" y="379172"/>
                  <a:pt x="764373" y="339523"/>
                  <a:pt x="793447" y="325106"/>
                </a:cubicBezTo>
                <a:cubicBezTo>
                  <a:pt x="816707" y="310688"/>
                  <a:pt x="848689" y="325106"/>
                  <a:pt x="860319" y="350336"/>
                </a:cubicBezTo>
                <a:cubicBezTo>
                  <a:pt x="874856" y="397195"/>
                  <a:pt x="889393" y="440449"/>
                  <a:pt x="938820" y="444054"/>
                </a:cubicBezTo>
                <a:cubicBezTo>
                  <a:pt x="1005692" y="451262"/>
                  <a:pt x="967894" y="422426"/>
                  <a:pt x="956265" y="386381"/>
                </a:cubicBezTo>
                <a:cubicBezTo>
                  <a:pt x="944635" y="346733"/>
                  <a:pt x="979525" y="335919"/>
                  <a:pt x="1002784" y="343127"/>
                </a:cubicBezTo>
                <a:cubicBezTo>
                  <a:pt x="1090008" y="375569"/>
                  <a:pt x="1180139" y="317897"/>
                  <a:pt x="1270270" y="364755"/>
                </a:cubicBezTo>
                <a:cubicBezTo>
                  <a:pt x="1247011" y="249411"/>
                  <a:pt x="1197583" y="198949"/>
                  <a:pt x="1092915" y="180926"/>
                </a:cubicBezTo>
                <a:cubicBezTo>
                  <a:pt x="1055118" y="177322"/>
                  <a:pt x="1014414" y="184530"/>
                  <a:pt x="979525" y="152090"/>
                </a:cubicBezTo>
                <a:cubicBezTo>
                  <a:pt x="959172" y="134068"/>
                  <a:pt x="938820" y="112441"/>
                  <a:pt x="953358" y="76396"/>
                </a:cubicBezTo>
                <a:cubicBezTo>
                  <a:pt x="962080" y="51165"/>
                  <a:pt x="985339" y="51165"/>
                  <a:pt x="1005692" y="58373"/>
                </a:cubicBezTo>
                <a:cubicBezTo>
                  <a:pt x="1090008" y="98023"/>
                  <a:pt x="1180139" y="108837"/>
                  <a:pt x="1267362" y="123254"/>
                </a:cubicBezTo>
                <a:cubicBezTo>
                  <a:pt x="1281900" y="126859"/>
                  <a:pt x="1296437" y="134068"/>
                  <a:pt x="1310975" y="98023"/>
                </a:cubicBezTo>
                <a:cubicBezTo>
                  <a:pt x="1260095" y="81803"/>
                  <a:pt x="1209941" y="62879"/>
                  <a:pt x="1159787" y="43505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25963212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560AFAAC-EA6C-45A9-9E03-C9C9F0193B4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69654841-5F3F-467C-BE88-528FA1FAEC8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8146" r="6060"/>
          <a:stretch/>
        </p:blipFill>
        <p:spPr>
          <a:xfrm>
            <a:off x="4887594" y="0"/>
            <a:ext cx="7308978" cy="6857990"/>
          </a:xfrm>
          <a:custGeom>
            <a:avLst/>
            <a:gdLst/>
            <a:ahLst/>
            <a:cxnLst/>
            <a:rect l="l" t="t" r="r" b="b"/>
            <a:pathLst>
              <a:path w="7308978" h="6858000">
                <a:moveTo>
                  <a:pt x="0" y="0"/>
                </a:moveTo>
                <a:lnTo>
                  <a:pt x="7308978" y="0"/>
                </a:lnTo>
                <a:lnTo>
                  <a:pt x="7308978" y="6858000"/>
                </a:lnTo>
                <a:lnTo>
                  <a:pt x="0" y="6858000"/>
                </a:lnTo>
                <a:lnTo>
                  <a:pt x="62983" y="6788730"/>
                </a:lnTo>
                <a:cubicBezTo>
                  <a:pt x="773509" y="5928900"/>
                  <a:pt x="1212978" y="4741056"/>
                  <a:pt x="1212978" y="3429000"/>
                </a:cubicBezTo>
                <a:cubicBezTo>
                  <a:pt x="1212978" y="2116944"/>
                  <a:pt x="773509" y="929100"/>
                  <a:pt x="62983" y="69271"/>
                </a:cubicBezTo>
                <a:close/>
              </a:path>
            </a:pathLst>
          </a:custGeom>
        </p:spPr>
      </p:pic>
      <p:sp useBgFill="1">
        <p:nvSpPr>
          <p:cNvPr id="11" name="Freeform: Shape 10">
            <a:extLst>
              <a:ext uri="{FF2B5EF4-FFF2-40B4-BE49-F238E27FC236}">
                <a16:creationId xmlns:a16="http://schemas.microsoft.com/office/drawing/2014/main" id="{83549E37-C86B-4401-90BD-D8BF83859F1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6096001" cy="6858000"/>
          </a:xfrm>
          <a:custGeom>
            <a:avLst/>
            <a:gdLst>
              <a:gd name="connsiteX0" fmla="*/ 0 w 6096001"/>
              <a:gd name="connsiteY0" fmla="*/ 0 h 6858000"/>
              <a:gd name="connsiteX1" fmla="*/ 4883023 w 6096001"/>
              <a:gd name="connsiteY1" fmla="*/ 0 h 6858000"/>
              <a:gd name="connsiteX2" fmla="*/ 4946006 w 6096001"/>
              <a:gd name="connsiteY2" fmla="*/ 69271 h 6858000"/>
              <a:gd name="connsiteX3" fmla="*/ 6096001 w 6096001"/>
              <a:gd name="connsiteY3" fmla="*/ 3429000 h 6858000"/>
              <a:gd name="connsiteX4" fmla="*/ 4946006 w 6096001"/>
              <a:gd name="connsiteY4" fmla="*/ 6788730 h 6858000"/>
              <a:gd name="connsiteX5" fmla="*/ 4883023 w 6096001"/>
              <a:gd name="connsiteY5" fmla="*/ 6858000 h 6858000"/>
              <a:gd name="connsiteX6" fmla="*/ 0 w 6096001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096001" h="6858000">
                <a:moveTo>
                  <a:pt x="0" y="0"/>
                </a:moveTo>
                <a:lnTo>
                  <a:pt x="4883023" y="0"/>
                </a:lnTo>
                <a:lnTo>
                  <a:pt x="4946006" y="69271"/>
                </a:lnTo>
                <a:cubicBezTo>
                  <a:pt x="5656532" y="929100"/>
                  <a:pt x="6096001" y="2116944"/>
                  <a:pt x="6096001" y="3429000"/>
                </a:cubicBezTo>
                <a:cubicBezTo>
                  <a:pt x="6096001" y="4741056"/>
                  <a:pt x="5656532" y="5928900"/>
                  <a:pt x="4946006" y="6788730"/>
                </a:cubicBezTo>
                <a:lnTo>
                  <a:pt x="4883023" y="6858000"/>
                </a:lnTo>
                <a:lnTo>
                  <a:pt x="0" y="6858000"/>
                </a:lnTo>
                <a:close/>
              </a:path>
            </a:pathLst>
          </a:custGeom>
          <a:ln w="9525">
            <a:solidFill>
              <a:srgbClr val="EFEFEF"/>
            </a:solidFill>
          </a:ln>
          <a:effectLst>
            <a:outerShdw blurRad="50800" dist="38100" algn="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3" name="Freeform: Shape 12">
            <a:extLst>
              <a:ext uri="{FF2B5EF4-FFF2-40B4-BE49-F238E27FC236}">
                <a16:creationId xmlns:a16="http://schemas.microsoft.com/office/drawing/2014/main" id="{8A17784E-76D8-4521-A77D-0D2EBB9230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6086857" cy="6858000"/>
          </a:xfrm>
          <a:custGeom>
            <a:avLst/>
            <a:gdLst>
              <a:gd name="connsiteX0" fmla="*/ 0 w 6086857"/>
              <a:gd name="connsiteY0" fmla="*/ 0 h 6858000"/>
              <a:gd name="connsiteX1" fmla="*/ 4873879 w 6086857"/>
              <a:gd name="connsiteY1" fmla="*/ 0 h 6858000"/>
              <a:gd name="connsiteX2" fmla="*/ 4936862 w 6086857"/>
              <a:gd name="connsiteY2" fmla="*/ 69271 h 6858000"/>
              <a:gd name="connsiteX3" fmla="*/ 6086857 w 6086857"/>
              <a:gd name="connsiteY3" fmla="*/ 3429000 h 6858000"/>
              <a:gd name="connsiteX4" fmla="*/ 4936862 w 6086857"/>
              <a:gd name="connsiteY4" fmla="*/ 6788730 h 6858000"/>
              <a:gd name="connsiteX5" fmla="*/ 4873879 w 6086857"/>
              <a:gd name="connsiteY5" fmla="*/ 6858000 h 6858000"/>
              <a:gd name="connsiteX6" fmla="*/ 0 w 6086857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086857" h="6858000">
                <a:moveTo>
                  <a:pt x="0" y="0"/>
                </a:moveTo>
                <a:lnTo>
                  <a:pt x="4873879" y="0"/>
                </a:lnTo>
                <a:lnTo>
                  <a:pt x="4936862" y="69271"/>
                </a:lnTo>
                <a:cubicBezTo>
                  <a:pt x="5647388" y="929100"/>
                  <a:pt x="6086857" y="2116944"/>
                  <a:pt x="6086857" y="3429000"/>
                </a:cubicBezTo>
                <a:cubicBezTo>
                  <a:pt x="6086857" y="4741056"/>
                  <a:pt x="5647388" y="5928900"/>
                  <a:pt x="4936862" y="6788730"/>
                </a:cubicBezTo>
                <a:lnTo>
                  <a:pt x="4873879" y="6858000"/>
                </a:lnTo>
                <a:lnTo>
                  <a:pt x="0" y="6858000"/>
                </a:lnTo>
                <a:close/>
              </a:path>
            </a:pathLst>
          </a:cu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DA6D8A7D-6590-4E29-B098-147A97B993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4904" y="856488"/>
            <a:ext cx="4992624" cy="1243584"/>
          </a:xfrm>
        </p:spPr>
        <p:txBody>
          <a:bodyPr anchor="ctr">
            <a:normAutofit/>
          </a:bodyPr>
          <a:lstStyle/>
          <a:p>
            <a:r>
              <a:rPr lang="cs-CZ" b="1" u="sng" dirty="0">
                <a:latin typeface="Calibri" panose="020F0502020204030204" pitchFamily="34" charset="0"/>
                <a:cs typeface="Calibri" panose="020F0502020204030204" pitchFamily="34" charset="0"/>
              </a:rPr>
              <a:t>VZESTUP KARLA IV.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C0036C6B-F09C-4EAB-AE02-8D056EE748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124325"/>
            <a:ext cx="128016" cy="65390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FC8D5885-2804-4D3C-BE31-902E4D3279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37769" y="2195336"/>
            <a:ext cx="4983480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14A69BDF-0911-4DC4-83D6-973F768575E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4903" y="2522949"/>
            <a:ext cx="5730242" cy="4117002"/>
          </a:xfrm>
        </p:spPr>
        <p:txBody>
          <a:bodyPr anchor="t">
            <a:normAutofit fontScale="92500" lnSpcReduction="10000"/>
          </a:bodyPr>
          <a:lstStyle/>
          <a:p>
            <a:r>
              <a:rPr lang="cs-CZ" dirty="0"/>
              <a:t>má opakovaně neshody s otcem Janem Lucemburským kvůli jeho nehospodárnosti, zadlužování a nedůsledné politice</a:t>
            </a:r>
          </a:p>
          <a:p>
            <a:r>
              <a:rPr lang="cs-CZ" dirty="0"/>
              <a:t>po otcově smrti korunován 1347 českým králem</a:t>
            </a:r>
          </a:p>
          <a:p>
            <a:r>
              <a:rPr lang="cs-CZ" dirty="0"/>
              <a:t>na tento ceremoniál nechal zhotovit nádhernou korunu, </a:t>
            </a:r>
          </a:p>
          <a:p>
            <a:pPr lvl="1"/>
            <a:r>
              <a:rPr lang="cs-CZ" sz="2800" dirty="0"/>
              <a:t>zasvěcenou sv. Václavovi = svatováclavská koruna</a:t>
            </a:r>
          </a:p>
          <a:p>
            <a:pPr lvl="1"/>
            <a:r>
              <a:rPr lang="cs-CZ" sz="2800" dirty="0"/>
              <a:t>489 let - 22 českých králů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0996244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537BA22-9C34-4905-8A5B-7A250DB3B8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9158" y="803325"/>
            <a:ext cx="5259707" cy="1325563"/>
          </a:xfrm>
        </p:spPr>
        <p:txBody>
          <a:bodyPr>
            <a:normAutofit/>
          </a:bodyPr>
          <a:lstStyle/>
          <a:p>
            <a:r>
              <a:rPr lang="cs-CZ" b="1" u="sng" dirty="0">
                <a:latin typeface="Calibri" panose="020F0502020204030204" pitchFamily="34" charset="0"/>
                <a:cs typeface="Calibri" panose="020F0502020204030204" pitchFamily="34" charset="0"/>
              </a:rPr>
              <a:t>VÝZNAMNÉ MEZNÍKY V ŽIVOTĚ KARLA IV.</a:t>
            </a:r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357DD0D3-F869-46D0-944C-6EC60E19E35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6136816" cy="5254922"/>
          </a:xfrm>
          <a:custGeom>
            <a:avLst/>
            <a:gdLst>
              <a:gd name="connsiteX0" fmla="*/ 0 w 6136816"/>
              <a:gd name="connsiteY0" fmla="*/ 0 h 5254922"/>
              <a:gd name="connsiteX1" fmla="*/ 6136816 w 6136816"/>
              <a:gd name="connsiteY1" fmla="*/ 0 h 5254922"/>
              <a:gd name="connsiteX2" fmla="*/ 6134892 w 6136816"/>
              <a:gd name="connsiteY2" fmla="*/ 111520 h 5254922"/>
              <a:gd name="connsiteX3" fmla="*/ 6066513 w 6136816"/>
              <a:gd name="connsiteY3" fmla="*/ 752995 h 5254922"/>
              <a:gd name="connsiteX4" fmla="*/ 140712 w 6136816"/>
              <a:gd name="connsiteY4" fmla="*/ 5219363 h 5254922"/>
              <a:gd name="connsiteX5" fmla="*/ 0 w 6136816"/>
              <a:gd name="connsiteY5" fmla="*/ 5199534 h 52549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136816" h="5254922">
                <a:moveTo>
                  <a:pt x="0" y="0"/>
                </a:moveTo>
                <a:lnTo>
                  <a:pt x="6136816" y="0"/>
                </a:lnTo>
                <a:lnTo>
                  <a:pt x="6134892" y="111520"/>
                </a:lnTo>
                <a:cubicBezTo>
                  <a:pt x="6124961" y="323936"/>
                  <a:pt x="6102367" y="538040"/>
                  <a:pt x="6066513" y="752995"/>
                </a:cubicBezTo>
                <a:cubicBezTo>
                  <a:pt x="5592281" y="3596146"/>
                  <a:pt x="2972232" y="5545369"/>
                  <a:pt x="140712" y="5219363"/>
                </a:cubicBezTo>
                <a:lnTo>
                  <a:pt x="0" y="5199534"/>
                </a:lnTo>
                <a:close/>
              </a:path>
            </a:pathLst>
          </a:custGeom>
          <a:solidFill>
            <a:schemeClr val="tx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D8B2E269-325A-4B79-98C1-C05A86B1FEE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8" r="15734"/>
          <a:stretch/>
        </p:blipFill>
        <p:spPr>
          <a:xfrm>
            <a:off x="1" y="2"/>
            <a:ext cx="5863721" cy="4984915"/>
          </a:xfrm>
          <a:custGeom>
            <a:avLst/>
            <a:gdLst/>
            <a:ahLst/>
            <a:cxnLst/>
            <a:rect l="l" t="t" r="r" b="b"/>
            <a:pathLst>
              <a:path w="5863721" h="4984915">
                <a:moveTo>
                  <a:pt x="0" y="0"/>
                </a:moveTo>
                <a:lnTo>
                  <a:pt x="5863721" y="0"/>
                </a:lnTo>
                <a:lnTo>
                  <a:pt x="5844576" y="326138"/>
                </a:lnTo>
                <a:cubicBezTo>
                  <a:pt x="5833049" y="448313"/>
                  <a:pt x="5817094" y="570952"/>
                  <a:pt x="5796589" y="693884"/>
                </a:cubicBezTo>
                <a:cubicBezTo>
                  <a:pt x="5344573" y="3403845"/>
                  <a:pt x="2847261" y="5261756"/>
                  <a:pt x="148386" y="4951022"/>
                </a:cubicBezTo>
                <a:lnTo>
                  <a:pt x="0" y="4930112"/>
                </a:lnTo>
                <a:close/>
              </a:path>
            </a:pathLst>
          </a:custGeom>
        </p:spPr>
      </p:pic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B0FCCA83-2950-4776-828F-A0822854F04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61311" y="2757502"/>
            <a:ext cx="6930689" cy="3789072"/>
          </a:xfrm>
        </p:spPr>
        <p:txBody>
          <a:bodyPr anchor="t">
            <a:normAutofit/>
          </a:bodyPr>
          <a:lstStyle/>
          <a:p>
            <a:r>
              <a:rPr lang="cs-CZ" sz="2400" dirty="0"/>
              <a:t>1348 – ZALOŽENÍ UNIVERZITY + NOVÉ MĚSTO PRAŽSKÉ + začíná stavbu Karlštejna</a:t>
            </a:r>
          </a:p>
          <a:p>
            <a:r>
              <a:rPr lang="cs-CZ" sz="2400" dirty="0"/>
              <a:t>1349 Karel korunován říšskoněmeckým králem</a:t>
            </a:r>
          </a:p>
          <a:p>
            <a:r>
              <a:rPr lang="cs-CZ" sz="2400" dirty="0"/>
              <a:t>1355 KORUNOVÁN ŘÍMSKÝM CÍSAŘEM</a:t>
            </a:r>
          </a:p>
          <a:p>
            <a:r>
              <a:rPr lang="cs-CZ" sz="2400" dirty="0"/>
              <a:t>1356 vydává zákon Zlatá bula Karla IV.	</a:t>
            </a:r>
          </a:p>
          <a:p>
            <a:pPr lvl="2"/>
            <a:r>
              <a:rPr lang="cs-CZ" sz="2400" dirty="0"/>
              <a:t>který platil až do zániku říše v roce 1806, mimo jiné uzákoňoval výjimečné postavení českého království v říši</a:t>
            </a:r>
          </a:p>
          <a:p>
            <a:r>
              <a:rPr lang="cs-CZ" sz="2400" dirty="0"/>
              <a:t>1357 začala stavba kamenného (Karlova) most</a:t>
            </a:r>
          </a:p>
        </p:txBody>
      </p:sp>
    </p:spTree>
    <p:extLst>
      <p:ext uri="{BB962C8B-B14F-4D97-AF65-F5344CB8AC3E}">
        <p14:creationId xmlns:p14="http://schemas.microsoft.com/office/powerpoint/2010/main" val="332981181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8ABFE404-8D65-4573-A3EF-6DF477936B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1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w Cen MT" panose="020B0602020104020603"/>
              <a:ea typeface="+mn-ea"/>
              <a:cs typeface="+mn-cs"/>
            </a:endParaRPr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B988095A-E786-4660-9490-83DB0FC4BB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3749" y="4610244"/>
            <a:ext cx="3649703" cy="1714500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28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PÁD KARLA IV.</a:t>
            </a:r>
          </a:p>
        </p:txBody>
      </p:sp>
      <p:pic>
        <p:nvPicPr>
          <p:cNvPr id="4" name="Zástupný obsah 3">
            <a:extLst>
              <a:ext uri="{FF2B5EF4-FFF2-40B4-BE49-F238E27FC236}">
                <a16:creationId xmlns:a16="http://schemas.microsoft.com/office/drawing/2014/main" id="{F1B35908-53A5-4849-93B8-1E5A8F615B8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t="8220" b="18216"/>
          <a:stretch/>
        </p:blipFill>
        <p:spPr>
          <a:xfrm>
            <a:off x="673749" y="370320"/>
            <a:ext cx="3716238" cy="4051011"/>
          </a:xfrm>
          <a:prstGeom prst="rect">
            <a:avLst/>
          </a:prstGeom>
        </p:spPr>
      </p:pic>
      <p:pic>
        <p:nvPicPr>
          <p:cNvPr id="6" name="Obrázek 5">
            <a:extLst>
              <a:ext uri="{FF2B5EF4-FFF2-40B4-BE49-F238E27FC236}">
                <a16:creationId xmlns:a16="http://schemas.microsoft.com/office/drawing/2014/main" id="{08840589-A25F-4CEC-A79F-B32BCE47BA3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5592" b="-3"/>
          <a:stretch/>
        </p:blipFill>
        <p:spPr>
          <a:xfrm>
            <a:off x="4719344" y="370320"/>
            <a:ext cx="6798905" cy="4051011"/>
          </a:xfrm>
          <a:prstGeom prst="rect">
            <a:avLst/>
          </a:prstGeom>
        </p:spPr>
      </p:pic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AF5191F1-A1C8-4AEE-8007-DF304E42B1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547363" y="4750763"/>
            <a:ext cx="0" cy="1371600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Zástupný obsah 2">
            <a:extLst>
              <a:ext uri="{FF2B5EF4-FFF2-40B4-BE49-F238E27FC236}">
                <a16:creationId xmlns:a16="http://schemas.microsoft.com/office/drawing/2014/main" id="{BE4F5288-83FD-41E5-9525-B8201D84DA28}"/>
              </a:ext>
            </a:extLst>
          </p:cNvPr>
          <p:cNvSpPr txBox="1">
            <a:spLocks/>
          </p:cNvSpPr>
          <p:nvPr/>
        </p:nvSpPr>
        <p:spPr>
          <a:xfrm>
            <a:off x="4793018" y="4610244"/>
            <a:ext cx="7164520" cy="205784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 lang="cs-CZ" sz="2600" dirty="0"/>
              <a:t>další zajímavostí je, že přežil velice komplikovanou operaci čelisti – „</a:t>
            </a:r>
            <a:r>
              <a:rPr lang="cs-CZ" sz="2600" dirty="0" err="1"/>
              <a:t>nedozkousnul</a:t>
            </a:r>
            <a:r>
              <a:rPr lang="cs-CZ" sz="2600" dirty="0"/>
              <a:t>“ zuby, pohnutá krční páteř</a:t>
            </a:r>
          </a:p>
          <a:p>
            <a:pPr lvl="0"/>
            <a:r>
              <a:rPr lang="cs-CZ" sz="2600" dirty="0"/>
              <a:t>Karel IV. zemřel na následky zranění – zlomenina nohy v krčku, které se přidal vleklý zápal plic</a:t>
            </a:r>
          </a:p>
          <a:p>
            <a:pPr lvl="0"/>
            <a:r>
              <a:rPr lang="cs-CZ" sz="2600" dirty="0"/>
              <a:t>pohřben v katedrále sv. Víta</a:t>
            </a:r>
          </a:p>
        </p:txBody>
      </p:sp>
    </p:spTree>
    <p:extLst>
      <p:ext uri="{BB962C8B-B14F-4D97-AF65-F5344CB8AC3E}">
        <p14:creationId xmlns:p14="http://schemas.microsoft.com/office/powerpoint/2010/main" val="226628214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84E4033-4F28-416A-8196-64C343D8D8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936" y="639520"/>
            <a:ext cx="3756506" cy="1719072"/>
          </a:xfrm>
        </p:spPr>
        <p:txBody>
          <a:bodyPr anchor="b">
            <a:normAutofit/>
          </a:bodyPr>
          <a:lstStyle/>
          <a:p>
            <a:r>
              <a:rPr lang="cs-CZ" sz="44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VIDEOOO </a:t>
            </a:r>
            <a:r>
              <a:rPr lang="cs-CZ" sz="44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</a:t>
            </a:r>
            <a:endParaRPr lang="cs-CZ" sz="4400" b="1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561B8AD7-CC41-47DE-8ECF-E650C0A9853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0819" y="2807208"/>
            <a:ext cx="4341181" cy="3410712"/>
          </a:xfrm>
        </p:spPr>
        <p:txBody>
          <a:bodyPr anchor="t">
            <a:normAutofit/>
          </a:bodyPr>
          <a:lstStyle/>
          <a:p>
            <a:r>
              <a:rPr lang="cs-CZ" sz="2400" dirty="0">
                <a:hlinkClick r:id="rId2"/>
              </a:rPr>
              <a:t>Mládí Karla IV. - ČT </a:t>
            </a:r>
            <a:r>
              <a:rPr lang="cs-CZ" sz="2400" dirty="0" err="1">
                <a:hlinkClick r:id="rId2"/>
              </a:rPr>
              <a:t>edu</a:t>
            </a:r>
            <a:r>
              <a:rPr lang="cs-CZ" sz="2400" dirty="0">
                <a:hlinkClick r:id="rId2"/>
              </a:rPr>
              <a:t> - Česká televize (ceskatelevize.cz)</a:t>
            </a:r>
            <a:endParaRPr lang="cs-CZ" sz="2400" dirty="0"/>
          </a:p>
          <a:p>
            <a:r>
              <a:rPr lang="cs-CZ" sz="2400" dirty="0">
                <a:hlinkClick r:id="rId3"/>
              </a:rPr>
              <a:t>Karel IV. po návratu do Čech - ČT </a:t>
            </a:r>
            <a:r>
              <a:rPr lang="cs-CZ" sz="2400" dirty="0" err="1">
                <a:hlinkClick r:id="rId3"/>
              </a:rPr>
              <a:t>edu</a:t>
            </a:r>
            <a:r>
              <a:rPr lang="cs-CZ" sz="2400" dirty="0">
                <a:hlinkClick r:id="rId3"/>
              </a:rPr>
              <a:t> - Česká televize (ceskatelevize.cz)</a:t>
            </a:r>
            <a:endParaRPr lang="cs-CZ" sz="2400" dirty="0"/>
          </a:p>
          <a:p>
            <a:r>
              <a:rPr lang="cs-CZ" sz="2400" dirty="0">
                <a:hlinkClick r:id="rId4"/>
              </a:rPr>
              <a:t>Karel IV. jako stavitel - ČT </a:t>
            </a:r>
            <a:r>
              <a:rPr lang="cs-CZ" sz="2400" dirty="0" err="1">
                <a:hlinkClick r:id="rId4"/>
              </a:rPr>
              <a:t>edu</a:t>
            </a:r>
            <a:r>
              <a:rPr lang="cs-CZ" sz="2400" dirty="0">
                <a:hlinkClick r:id="rId4"/>
              </a:rPr>
              <a:t> - Česká televize (ceskatelevize.cz)</a:t>
            </a:r>
            <a:endParaRPr lang="cs-CZ" sz="3600" dirty="0"/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CA3A9A08-D22A-4E04-8E0B-951633E7584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54296" y="1340625"/>
            <a:ext cx="6903720" cy="4176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3582035"/>
      </p:ext>
    </p:extLst>
  </p:cSld>
  <p:clrMapOvr>
    <a:masterClrMapping/>
  </p:clrMapOvr>
</p:sld>
</file>

<file path=ppt/theme/theme1.xml><?xml version="1.0" encoding="utf-8"?>
<a:theme xmlns:a="http://schemas.openxmlformats.org/drawingml/2006/main" name="StreetscapeVTI">
  <a:themeElements>
    <a:clrScheme name="Streetscape2">
      <a:dk1>
        <a:sysClr val="windowText" lastClr="000000"/>
      </a:dk1>
      <a:lt1>
        <a:srgbClr val="FFFFFF"/>
      </a:lt1>
      <a:dk2>
        <a:srgbClr val="191919"/>
      </a:dk2>
      <a:lt2>
        <a:srgbClr val="F3F2EE"/>
      </a:lt2>
      <a:accent1>
        <a:srgbClr val="448885"/>
      </a:accent1>
      <a:accent2>
        <a:srgbClr val="627C58"/>
      </a:accent2>
      <a:accent3>
        <a:srgbClr val="848358"/>
      </a:accent3>
      <a:accent4>
        <a:srgbClr val="547096"/>
      </a:accent4>
      <a:accent5>
        <a:srgbClr val="646464"/>
      </a:accent5>
      <a:accent6>
        <a:srgbClr val="A8A8A8"/>
      </a:accent6>
      <a:hlink>
        <a:srgbClr val="0563C1"/>
      </a:hlink>
      <a:folHlink>
        <a:srgbClr val="954F72"/>
      </a:folHlink>
    </a:clrScheme>
    <a:fontScheme name="Street">
      <a:majorFont>
        <a:latin typeface="Franklin Gothic Heavy"/>
        <a:ea typeface=""/>
        <a:cs typeface=""/>
      </a:majorFont>
      <a:minorFont>
        <a:latin typeface="Consola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treetscapeVTI" id="{B20F88EA-96D0-4E96-9207-A1488DAC5867}" vid="{3F7E5CFE-E584-4E58-A75E-141AC45B1490}"/>
    </a:ext>
  </a:extLst>
</a:theme>
</file>

<file path=ppt/theme/theme2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79</TotalTime>
  <Words>390</Words>
  <Application>Microsoft Office PowerPoint</Application>
  <PresentationFormat>Širokoúhlá obrazovka</PresentationFormat>
  <Paragraphs>44</Paragraphs>
  <Slides>7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6</vt:i4>
      </vt:variant>
      <vt:variant>
        <vt:lpstr>Motiv</vt:lpstr>
      </vt:variant>
      <vt:variant>
        <vt:i4>2</vt:i4>
      </vt:variant>
      <vt:variant>
        <vt:lpstr>Nadpisy snímků</vt:lpstr>
      </vt:variant>
      <vt:variant>
        <vt:i4>7</vt:i4>
      </vt:variant>
    </vt:vector>
  </HeadingPairs>
  <TitlesOfParts>
    <vt:vector size="15" baseType="lpstr">
      <vt:lpstr>Arial</vt:lpstr>
      <vt:lpstr>Calibri</vt:lpstr>
      <vt:lpstr>Calibri Light</vt:lpstr>
      <vt:lpstr>Consolas</vt:lpstr>
      <vt:lpstr>Franklin Gothic Heavy</vt:lpstr>
      <vt:lpstr>Tw Cen MT</vt:lpstr>
      <vt:lpstr>StreetscapeVTI</vt:lpstr>
      <vt:lpstr>Motiv Office</vt:lpstr>
      <vt:lpstr>KAREL IV. (1316 – 1378)</vt:lpstr>
      <vt:lpstr>KDO BYL KAREL IV.?</vt:lpstr>
      <vt:lpstr>VZESTUP KARLA IV.</vt:lpstr>
      <vt:lpstr>VZESTUP KARLA IV.</vt:lpstr>
      <vt:lpstr>VÝZNAMNÉ MEZNÍKY V ŽIVOTĚ KARLA IV.</vt:lpstr>
      <vt:lpstr>PÁD KARLA IV.</vt:lpstr>
      <vt:lpstr>VIDEOOO 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KAREL IV. (1316 – 1376)</dc:title>
  <dc:creator>Havlátová, Kateřina</dc:creator>
  <cp:lastModifiedBy>Havlátová, Kateřina</cp:lastModifiedBy>
  <cp:revision>1</cp:revision>
  <dcterms:created xsi:type="dcterms:W3CDTF">2023-01-24T10:38:40Z</dcterms:created>
  <dcterms:modified xsi:type="dcterms:W3CDTF">2023-01-27T10:44:22Z</dcterms:modified>
</cp:coreProperties>
</file>