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3" r:id="rId5"/>
    <p:sldId id="262" r:id="rId6"/>
    <p:sldId id="274" r:id="rId7"/>
    <p:sldId id="257" r:id="rId8"/>
    <p:sldId id="264" r:id="rId9"/>
    <p:sldId id="265" r:id="rId10"/>
    <p:sldId id="266" r:id="rId11"/>
    <p:sldId id="258" r:id="rId12"/>
    <p:sldId id="267" r:id="rId13"/>
    <p:sldId id="268" r:id="rId14"/>
    <p:sldId id="269" r:id="rId15"/>
    <p:sldId id="276" r:id="rId16"/>
    <p:sldId id="28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etanová, Jana" initials="SJ" lastIdx="2" clrIdx="0">
    <p:extLst>
      <p:ext uri="{19B8F6BF-5375-455C-9EA6-DF929625EA0E}">
        <p15:presenceInfo xmlns:p15="http://schemas.microsoft.com/office/powerpoint/2012/main" userId="S::smetjan@zsodolenavoda.cz::399c8d61-5799-4274-97cc-7c1aac4e54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E4DBAB-F775-4BF8-A4FC-B36A2303B843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A02D263-7759-47F8-BFD5-505068E1D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9469256/p%C5%99edlo%C5%BEky-s-z" TargetMode="External"/><Relationship Id="rId2" Type="http://schemas.openxmlformats.org/officeDocument/2006/relationships/hyperlink" Target="https://wordwall.net/cs/resource/9671661/p%C5%99edlo%C5%BEky-spojk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cs/resource/11724220/dopl%C5%88-spojk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8000" dirty="0"/>
              <a:t>ČÁSTICE, CITOSLOVCE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17F74-83E4-43D6-A8AD-1B40F3CDF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143" y="485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V následujících částicích řádil tiskařský šotek a písmena zpřeházel. Zapiš částice správně a použij je ve větách.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9DAA6-9002-4534-9202-64CA66B3A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628800"/>
            <a:ext cx="3733800" cy="45053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NĚVIDOČI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HUBODÍK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HUBOŽEL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DIVUKUPO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ESPORUBEZ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2CD79E-9856-4606-8883-A2FFCDC820C1}"/>
              </a:ext>
            </a:extLst>
          </p:cNvPr>
          <p:cNvSpPr>
            <a:spLocks noGrp="1"/>
          </p:cNvSpPr>
          <p:nvPr>
            <p:ph sz="half" idx="4"/>
          </p:nvPr>
        </p:nvSpPr>
        <p:spPr>
          <a:xfrm>
            <a:off x="4953000" y="1628800"/>
            <a:ext cx="3733800" cy="45053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OČIVIDNĚ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BOHUDÍK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BOHUŽEL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KUPODIVU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BEZESPORU</a:t>
            </a:r>
          </a:p>
        </p:txBody>
      </p:sp>
    </p:spTree>
    <p:extLst>
      <p:ext uri="{BB962C8B-B14F-4D97-AF65-F5344CB8AC3E}">
        <p14:creationId xmlns:p14="http://schemas.microsoft.com/office/powerpoint/2010/main" val="179186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3801616" cy="1143000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5400" dirty="0">
                <a:solidFill>
                  <a:schemeClr val="tx1"/>
                </a:solidFill>
              </a:rPr>
              <a:t>CITOSLOVCE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2564904"/>
            <a:ext cx="7772400" cy="1872208"/>
          </a:xfrm>
        </p:spPr>
        <p:txBody>
          <a:bodyPr>
            <a:normAutofit/>
          </a:bodyPr>
          <a:lstStyle/>
          <a:p>
            <a:r>
              <a:rPr lang="cs-CZ" sz="3600" dirty="0"/>
              <a:t>vyjadřují city, nálady, označují hlasy a zvuky</a:t>
            </a:r>
          </a:p>
          <a:p>
            <a:r>
              <a:rPr lang="cs-CZ" sz="3600" dirty="0"/>
              <a:t> </a:t>
            </a:r>
            <a:r>
              <a:rPr lang="cs-CZ" sz="3600" dirty="0">
                <a:solidFill>
                  <a:srgbClr val="FF0066"/>
                </a:solidFill>
              </a:rPr>
              <a:t>inu, ouha, hej, rup, hop, cink</a:t>
            </a:r>
            <a:endParaRPr lang="cs-CZ" sz="3600" dirty="0"/>
          </a:p>
          <a:p>
            <a:pPr>
              <a:buNone/>
            </a:pPr>
            <a:endParaRPr 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0C7ED-77E0-4294-B034-531E4185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 následujících veršů doplň vhodná citoslovce.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5EF1F-4677-41AC-B177-A368AD29023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3556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Slyším Honzu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Mašitu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„Poběž z lesa! Straší tu!“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Strašidlo z dutého dubu tluče: ..................... 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Strašidla ze starých smrků vrkají: ..................... . Strašidlo z vršků borovic jen sedí a nedělá nic.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Strašidlo z koruny buku huláká po lese: ..................... 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to hanba – lesní ptáky považovat za bubáky…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(Miloš Kratochvíl, Hodina smíchu)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DE25ABE-54C5-4609-A9CC-53AE93CC2E5A}"/>
              </a:ext>
            </a:extLst>
          </p:cNvPr>
          <p:cNvSpPr txBox="1"/>
          <p:nvPr/>
        </p:nvSpPr>
        <p:spPr>
          <a:xfrm>
            <a:off x="5148064" y="278092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buch, buch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79A89C9-63A0-4497-B9B4-E4915E164887}"/>
              </a:ext>
            </a:extLst>
          </p:cNvPr>
          <p:cNvSpPr txBox="1"/>
          <p:nvPr/>
        </p:nvSpPr>
        <p:spPr>
          <a:xfrm>
            <a:off x="5932464" y="342900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vrkú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9EC88E-F4A6-45D6-8EE1-61BEDDF2DE7E}"/>
              </a:ext>
            </a:extLst>
          </p:cNvPr>
          <p:cNvSpPr txBox="1"/>
          <p:nvPr/>
        </p:nvSpPr>
        <p:spPr>
          <a:xfrm>
            <a:off x="6948264" y="4437112"/>
            <a:ext cx="736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bubu</a:t>
            </a:r>
          </a:p>
        </p:txBody>
      </p:sp>
    </p:spTree>
    <p:extLst>
      <p:ext uri="{BB962C8B-B14F-4D97-AF65-F5344CB8AC3E}">
        <p14:creationId xmlns:p14="http://schemas.microsoft.com/office/powerpoint/2010/main" val="207455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5C898-E8B5-42BE-AF89-5528433D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3A21C-A8EA-465C-A9D2-984F9A30B8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417638"/>
            <a:ext cx="829126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Citoslovce se ve větách oddělují čárkou, pokud nenahrazují větný člen.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Hurá,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děti se těšily na prázdniny! (= jde o samostatně stojící citoslovce, odděluje se čárkou, není větným členem)</a:t>
            </a:r>
          </a:p>
          <a:p>
            <a:pPr marL="0" indent="0">
              <a:buNone/>
            </a:pP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Děti </a:t>
            </a:r>
            <a:r>
              <a:rPr lang="cs-CZ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hurá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na prázdniny! – hurá nahrazuje sloveso v přísudku (= těšily se; neodděluje se tedy čárkou).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Pozor na pravopis: vrkú, cukrú, bú,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hihi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chichi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38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DBAE9-CF43-4C55-BD45-D8BDCF29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 následujících vět doplň správně interpunkci: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77CB8E-C361-4DF8-81FB-6141140A53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3997424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Někdo pořád buch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buch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 vrata.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Inu to se může stát každému.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Moje pomoc nikdo neslyšel.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Jeho au nás všechny polekalo.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Bože to se mi snad jenom zdá!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 pohovky se ozývalo hlasité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chrr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Skříp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malý Honzík se ocitl za vraty.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Kikirikí náš kohout nám přeje dobré ráno</a:t>
            </a:r>
          </a:p>
        </p:txBody>
      </p:sp>
    </p:spTree>
    <p:extLst>
      <p:ext uri="{BB962C8B-B14F-4D97-AF65-F5344CB8AC3E}">
        <p14:creationId xmlns:p14="http://schemas.microsoft.com/office/powerpoint/2010/main" val="712616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222B877-264B-E517-3FA5-64F6CDA78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44" y="1820058"/>
            <a:ext cx="9106683" cy="286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41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A4F67-FD7A-6791-D5A1-506A52C54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b="1" dirty="0">
                <a:latin typeface="Abadi" panose="020B0604020104020204" pitchFamily="34" charset="0"/>
              </a:rPr>
              <a:t>Předložky v textu zvýrazni modře, spojky zeleně, částice žlutě a citoslovce oranžově.</a:t>
            </a:r>
            <a:endParaRPr lang="cs-CZ" b="1" dirty="0">
              <a:latin typeface="Abadi" panose="020B0604020104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953C6-4391-BB43-7AB4-A92A97E6CC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Abadi" panose="020B0604020104020204" pitchFamily="34" charset="0"/>
              </a:rPr>
              <a:t>Z garáže se ozvalo hlasité au. Ať je v pondělí hezky! Fuj z lednice se line zápach a zdá se, že to bude něco zkaženého. Okolo vesnice se táhnou lesy, které zde nechaly vysadit knížecí rody před mnoha a mnoha lety. Ano, snad máš pravdu, ale už je po časovém limitu. Čáp na malý okamžik nedával pozor a žába honem hop do vody. Kupodivu se počasí oproti včerejšku zlepšilo, a proto zájemci o vodní pólo mohli vesele naskákat do bazénu a dát se do hry. Jupí! Přes všechny překážky se jim podařilo doběhnout do cíle, dokonce byli ze všech nejlepší.</a:t>
            </a:r>
          </a:p>
        </p:txBody>
      </p:sp>
    </p:spTree>
    <p:extLst>
      <p:ext uri="{BB962C8B-B14F-4D97-AF65-F5344CB8AC3E}">
        <p14:creationId xmlns:p14="http://schemas.microsoft.com/office/powerpoint/2010/main" val="4006095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57E0E-FC11-4FB1-889D-8BB98CE567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84976" cy="55801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a) Která z podstatných jmen nejsou konkrétní?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účel, otec, pravdivost, plyšák, jásot, prst, plavba, jabloň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b) Která z podstatných jmen jsou látková?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železo, zrnko, sníh, zlost, krev, člověk, vzduch, zlato, nafta, listí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c) Která z přídavných jmen nejsou měkká?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noví, cizí, hladoví, krásní, čelní, hovězí, pořádní, zlí, želví, nezadaní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d) Která zájmena nepatří k přivlastňovacím?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můj, tvůj, náš, váš, jim, jeho, její, tobě, jejich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e) Které číslovky nepatří k druhovým?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několikery, dvojí, třetí, osmery, devatero, trojí, dvanáctery, mnohokrát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f) Která z příslovcí nevyjadřují způsob?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hodně, tiše, zle, mnoho, tudy, zdaleka, úspěšně, smíchy, hlasitě, mile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g) Která slova jsou citoslovce?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krást, prásk, mást, bál, bác, tác, haf, plav 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h) Která z vyznačených slov jsou částicí?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Řekl mi,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přijdu.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už tě tu nevidím!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Plav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odtud!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rozumím.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Kéž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bych vyhrál!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nevím.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neudělám to.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37FE5A5-F7FD-4A45-B79B-77683E560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-1245"/>
            <a:ext cx="7772400" cy="1143000"/>
          </a:xfrm>
        </p:spPr>
        <p:txBody>
          <a:bodyPr/>
          <a:lstStyle/>
          <a:p>
            <a:r>
              <a:rPr lang="cs-CZ"/>
              <a:t>Vybírej </a:t>
            </a:r>
            <a:r>
              <a:rPr lang="cs-CZ" dirty="0"/>
              <a:t>slova z nabídky.</a:t>
            </a:r>
          </a:p>
        </p:txBody>
      </p:sp>
    </p:spTree>
    <p:extLst>
      <p:ext uri="{BB962C8B-B14F-4D97-AF65-F5344CB8AC3E}">
        <p14:creationId xmlns:p14="http://schemas.microsoft.com/office/powerpoint/2010/main" val="2798717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9F47B-D7A4-43BC-B14D-4A1C3611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MI DNES PRACOVALO?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4E74-7EE6-447C-A3B5-35C9AFE7D3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500" dirty="0">
                <a:sym typeface="Wingdings" panose="05000000000000000000" pitchFamily="2" charset="2"/>
              </a:rPr>
              <a:t></a:t>
            </a:r>
            <a:endParaRPr lang="cs-CZ" sz="26500" dirty="0"/>
          </a:p>
        </p:txBody>
      </p:sp>
    </p:spTree>
    <p:extLst>
      <p:ext uri="{BB962C8B-B14F-4D97-AF65-F5344CB8AC3E}">
        <p14:creationId xmlns:p14="http://schemas.microsoft.com/office/powerpoint/2010/main" val="85024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54E42-353F-4BB5-BFBB-B5FEFE7C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– PŘEDLOŽKY, SPOJKY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3344C-A6D7-467E-BB10-2106A414A3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PŘEDLOŽKY, SPOJKY - Třídění skupin (wordwall.net)</a:t>
            </a:r>
            <a:endParaRPr lang="cs-CZ" dirty="0">
              <a:hlinkClick r:id="rId3"/>
            </a:endParaRPr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Předložky S, Z - Kvíz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Doplň spojky. - Kvíz (wordwall.net)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88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A9821-D0AA-47C2-B9F7-78599C4E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PROVĚRKA – PŘEDLOŽKY S, 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F910D-B42F-47CE-B3B6-ED772CBCA9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loučit se  _ ­­­­­­ maminkou,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cesta _ kina,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promluvit _ kamarádem,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vyrovnat se _ neúspěchem,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sesadit _ trůnu,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hrdina _ románu,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přímka  _  bodu X,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soucit _ nemocným,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útěk  _ vězení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10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A9821-D0AA-47C2-B9F7-78599C4E9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PROVĚRKA –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F910D-B42F-47CE-B3B6-ED772CBCA9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loučit se 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­­­­­­ maminkou,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cesta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kina,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promluvit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kamarádem,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vyrovnat se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neúspěchem,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sesadit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trůnu,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hrdina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románu,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přímka 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bodu X,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soucit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nemocným,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útěk  </a:t>
            </a:r>
            <a:r>
              <a:rPr lang="cs-CZ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vězení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12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77D81-640E-49D6-9052-66EC406E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NEOHEBNÉ SLOVNÍ DRUHY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7FBA29-6742-4F43-9FB8-9418765C2F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NSD ZNÁME?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KTERÉ Z NSD JSME JEŠTĚ NEPROBÍRALI?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59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BC373B6-E6A0-E567-0137-E24901471B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3846"/>
          <a:stretch/>
        </p:blipFill>
        <p:spPr>
          <a:xfrm>
            <a:off x="561323" y="980728"/>
            <a:ext cx="8021354" cy="1296144"/>
          </a:xfrm>
          <a:prstGeom prst="rect">
            <a:avLst/>
          </a:prstGeom>
          <a:noFill/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AA71077-46B2-D6E5-0FDD-FA5B2912D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45816"/>
              </p:ext>
            </p:extLst>
          </p:nvPr>
        </p:nvGraphicFramePr>
        <p:xfrm>
          <a:off x="561322" y="2924944"/>
          <a:ext cx="789910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99109">
                  <a:extLst>
                    <a:ext uri="{9D8B030D-6E8A-4147-A177-3AD203B41FA5}">
                      <a16:colId xmlns:a16="http://schemas.microsoft.com/office/drawing/2014/main" val="3387474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PŘEDLOŽKY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948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SPOJKY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462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ČÁSTICE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7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CITOSLOVCE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06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023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3297560" cy="1143000"/>
          </a:xfrm>
          <a:noFill/>
        </p:spPr>
        <p:txBody>
          <a:bodyPr>
            <a:normAutofit/>
          </a:bodyPr>
          <a:lstStyle/>
          <a:p>
            <a:r>
              <a:rPr lang="cs-CZ" sz="6000" dirty="0">
                <a:solidFill>
                  <a:schemeClr val="tx1"/>
                </a:solidFill>
              </a:rPr>
              <a:t>ČÁSTICE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1981200"/>
          </a:xfrm>
        </p:spPr>
        <p:txBody>
          <a:bodyPr>
            <a:normAutofit fontScale="85000" lnSpcReduction="10000"/>
          </a:bodyPr>
          <a:lstStyle/>
          <a:p>
            <a:r>
              <a:rPr lang="cs-CZ" sz="3600" dirty="0">
                <a:latin typeface="Arial" pitchFamily="34" charset="0"/>
                <a:cs typeface="Arial" pitchFamily="34" charset="0"/>
              </a:rPr>
              <a:t>uvozují samostatné věty, hodnotí, zdůrazňují</a:t>
            </a:r>
          </a:p>
          <a:p>
            <a:r>
              <a:rPr lang="cs-CZ" sz="3600" dirty="0">
                <a:latin typeface="Arial" pitchFamily="34" charset="0"/>
                <a:cs typeface="Arial" pitchFamily="34" charset="0"/>
              </a:rPr>
              <a:t>nejsou větnými členy </a:t>
            </a:r>
          </a:p>
          <a:p>
            <a:r>
              <a:rPr lang="cs-CZ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ano, ne, asi, možná, snad, prý, bohužel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0DE54-03E0-4B52-8683-6736B9BC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0688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Přečti si básničku Jiřího Havla. Po vzoru této básničky ke každému z následujících obrázků napiš, co si vyobrazený předmět či zvíře přeje. </a:t>
            </a:r>
            <a:b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V každé větě použij jinou částici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93F18-F7AD-4A62-A24D-286B690C010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852936"/>
            <a:ext cx="7772400" cy="316686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PENĚŽENKA: Ať nejsem nikdy nezdravě hubená. DEN: Ať jsem vždycky dobrý.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SMRČEK: Ať ve zdraví přežiju Vánoce v lese. KOMÁR: Ať ze mě bulvár neudělá velblouda.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(Jiří Havel, Překlepy a 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nedoklepy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242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financování u Zonky">
            <a:extLst>
              <a:ext uri="{FF2B5EF4-FFF2-40B4-BE49-F238E27FC236}">
                <a16:creationId xmlns:a16="http://schemas.microsoft.com/office/drawing/2014/main" id="{CD362C19-AAE4-45DF-9CF3-D7BECE4DE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180" y="740701"/>
            <a:ext cx="3366268" cy="224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B19077B-504C-4E2D-8939-CEEA979C2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038752"/>
            <a:ext cx="2760307" cy="350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kologie,ohrožený druh,vzácný druh,">
            <a:extLst>
              <a:ext uri="{FF2B5EF4-FFF2-40B4-BE49-F238E27FC236}">
                <a16:creationId xmlns:a16="http://schemas.microsoft.com/office/drawing/2014/main" id="{B1673EB0-C403-4FD0-8826-4E539467D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99" y="3454687"/>
            <a:ext cx="3140001" cy="309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ligator A300 černý - Mobilní telefon | Alza.cz ">
            <a:extLst>
              <a:ext uri="{FF2B5EF4-FFF2-40B4-BE49-F238E27FC236}">
                <a16:creationId xmlns:a16="http://schemas.microsoft.com/office/drawing/2014/main" id="{2089A734-61F8-4651-A748-27C8A281993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740700"/>
            <a:ext cx="2760307" cy="276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82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111</TotalTime>
  <Words>867</Words>
  <Application>Microsoft Office PowerPoint</Application>
  <PresentationFormat>Předvádění na obrazovce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Abadi</vt:lpstr>
      <vt:lpstr>Arial</vt:lpstr>
      <vt:lpstr>Franklin Gothic Book</vt:lpstr>
      <vt:lpstr>Perpetua</vt:lpstr>
      <vt:lpstr>Times New Roman</vt:lpstr>
      <vt:lpstr>Wingdings</vt:lpstr>
      <vt:lpstr>Wingdings 2</vt:lpstr>
      <vt:lpstr>Jmění</vt:lpstr>
      <vt:lpstr>ČÁSTICE, CITOSLOVCE</vt:lpstr>
      <vt:lpstr>OPAKOVÁNÍ – PŘEDLOŽKY, SPOJKY  </vt:lpstr>
      <vt:lpstr>PROVĚRKA – PŘEDLOŽKY S, Z</vt:lpstr>
      <vt:lpstr>PROVĚRKA – ŘEŠENÍ</vt:lpstr>
      <vt:lpstr>NEOHEBNÉ SLOVNÍ DRUHY </vt:lpstr>
      <vt:lpstr>Prezentace aplikace PowerPoint</vt:lpstr>
      <vt:lpstr>ČÁSTICE</vt:lpstr>
      <vt:lpstr>Přečti si básničku Jiřího Havla. Po vzoru této básničky ke každému z následujících obrázků napiš, co si vyobrazený předmět či zvíře přeje.  V každé větě použij jinou částici.</vt:lpstr>
      <vt:lpstr>Prezentace aplikace PowerPoint</vt:lpstr>
      <vt:lpstr>V následujících částicích řádil tiskařský šotek a písmena zpřeházel. Zapiš částice správně a použij je ve větách.</vt:lpstr>
      <vt:lpstr>CITOSLOVCE</vt:lpstr>
      <vt:lpstr>Do následujících veršů doplň vhodná citoslovce.</vt:lpstr>
      <vt:lpstr>POZOR!</vt:lpstr>
      <vt:lpstr>Do následujících vět doplň správně interpunkci:</vt:lpstr>
      <vt:lpstr>Prezentace aplikace PowerPoint</vt:lpstr>
      <vt:lpstr>Předložky v textu zvýrazni modře, spojky zeleně, částice žlutě a citoslovce oranžově.</vt:lpstr>
      <vt:lpstr>Vybírej slova z nabídky.</vt:lpstr>
      <vt:lpstr>JAK SE MI DNES PRACOVALO?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ČÁSTICE, CITOSLOVCE</dc:title>
  <dc:creator>smetjan</dc:creator>
  <cp:lastModifiedBy>Smetanová, Jana</cp:lastModifiedBy>
  <cp:revision>7</cp:revision>
  <dcterms:created xsi:type="dcterms:W3CDTF">2011-12-07T10:10:42Z</dcterms:created>
  <dcterms:modified xsi:type="dcterms:W3CDTF">2025-02-17T09:13:44Z</dcterms:modified>
</cp:coreProperties>
</file>