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48" r:id="rId3"/>
  </p:sldMasterIdLst>
  <p:notesMasterIdLst>
    <p:notesMasterId r:id="rId15"/>
  </p:notesMasterIdLst>
  <p:sldIdLst>
    <p:sldId id="256" r:id="rId4"/>
    <p:sldId id="261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B9969-8D03-4233-9B89-5837CBC298FA}" v="521" dt="2025-02-07T08:34:21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DC1B9969-8D03-4233-9B89-5837CBC298FA}"/>
    <pc:docChg chg="undo custSel addSld delSld modSld sldOrd addMainMaster modMainMaster">
      <pc:chgData name="Havlátová, Kateřina" userId="ac01f4b1-21d4-4382-b6da-1ecbf5dd29b2" providerId="ADAL" clId="{DC1B9969-8D03-4233-9B89-5837CBC298FA}" dt="2025-02-07T08:34:25.161" v="2149" actId="1076"/>
      <pc:docMkLst>
        <pc:docMk/>
      </pc:docMkLst>
      <pc:sldChg chg="addSp delSp modSp new mod setBg modAnim">
        <pc:chgData name="Havlátová, Kateřina" userId="ac01f4b1-21d4-4382-b6da-1ecbf5dd29b2" providerId="ADAL" clId="{DC1B9969-8D03-4233-9B89-5837CBC298FA}" dt="2025-02-06T14:22:01.588" v="1343" actId="255"/>
        <pc:sldMkLst>
          <pc:docMk/>
          <pc:sldMk cId="3213980811" sldId="260"/>
        </pc:sldMkLst>
        <pc:spChg chg="mod ord">
          <ac:chgData name="Havlátová, Kateřina" userId="ac01f4b1-21d4-4382-b6da-1ecbf5dd29b2" providerId="ADAL" clId="{DC1B9969-8D03-4233-9B89-5837CBC298FA}" dt="2025-02-06T14:22:01.588" v="1343" actId="255"/>
          <ac:spMkLst>
            <pc:docMk/>
            <pc:sldMk cId="3213980811" sldId="260"/>
            <ac:spMk id="2" creationId="{15AFFF97-139E-D8A8-826A-88D68ECB9F02}"/>
          </ac:spMkLst>
        </pc:spChg>
        <pc:spChg chg="mod ord">
          <ac:chgData name="Havlátová, Kateřina" userId="ac01f4b1-21d4-4382-b6da-1ecbf5dd29b2" providerId="ADAL" clId="{DC1B9969-8D03-4233-9B89-5837CBC298FA}" dt="2025-02-06T13:42:00.355" v="921" actId="255"/>
          <ac:spMkLst>
            <pc:docMk/>
            <pc:sldMk cId="3213980811" sldId="260"/>
            <ac:spMk id="3" creationId="{A2E916D4-4A5D-A1CC-89A7-07CE7E5A1EC4}"/>
          </ac:spMkLst>
        </pc:spChg>
        <pc:spChg chg="add del">
          <ac:chgData name="Havlátová, Kateřina" userId="ac01f4b1-21d4-4382-b6da-1ecbf5dd29b2" providerId="ADAL" clId="{DC1B9969-8D03-4233-9B89-5837CBC298FA}" dt="2025-02-06T13:15:40.880" v="466" actId="26606"/>
          <ac:spMkLst>
            <pc:docMk/>
            <pc:sldMk cId="3213980811" sldId="260"/>
            <ac:spMk id="1037" creationId="{57F7809F-7E6F-43AA-B5BD-969F9DECBDEF}"/>
          </ac:spMkLst>
        </pc:spChg>
        <pc:spChg chg="add del">
          <ac:chgData name="Havlátová, Kateřina" userId="ac01f4b1-21d4-4382-b6da-1ecbf5dd29b2" providerId="ADAL" clId="{DC1B9969-8D03-4233-9B89-5837CBC298FA}" dt="2025-02-06T13:15:40.880" v="466" actId="26606"/>
          <ac:spMkLst>
            <pc:docMk/>
            <pc:sldMk cId="3213980811" sldId="260"/>
            <ac:spMk id="1039" creationId="{9073D962-D3D2-4A72-8593-65C213CBFFC3}"/>
          </ac:spMkLst>
        </pc:spChg>
        <pc:spChg chg="add del">
          <ac:chgData name="Havlátová, Kateřina" userId="ac01f4b1-21d4-4382-b6da-1ecbf5dd29b2" providerId="ADAL" clId="{DC1B9969-8D03-4233-9B89-5837CBC298FA}" dt="2025-02-06T13:15:40.880" v="466" actId="26606"/>
          <ac:spMkLst>
            <pc:docMk/>
            <pc:sldMk cId="3213980811" sldId="260"/>
            <ac:spMk id="1041" creationId="{2387511B-F6E1-4929-AC90-94FB8B6B0F41}"/>
          </ac:spMkLst>
        </pc:spChg>
        <pc:spChg chg="add del">
          <ac:chgData name="Havlátová, Kateřina" userId="ac01f4b1-21d4-4382-b6da-1ecbf5dd29b2" providerId="ADAL" clId="{DC1B9969-8D03-4233-9B89-5837CBC298FA}" dt="2025-02-06T13:15:40.880" v="466" actId="26606"/>
          <ac:spMkLst>
            <pc:docMk/>
            <pc:sldMk cId="3213980811" sldId="260"/>
            <ac:spMk id="1043" creationId="{AA58F78C-27AB-465F-AA33-15E08AF267F9}"/>
          </ac:spMkLst>
        </pc:spChg>
        <pc:spChg chg="add del">
          <ac:chgData name="Havlátová, Kateřina" userId="ac01f4b1-21d4-4382-b6da-1ecbf5dd29b2" providerId="ADAL" clId="{DC1B9969-8D03-4233-9B89-5837CBC298FA}" dt="2025-02-06T13:21:51.089" v="628" actId="26606"/>
          <ac:spMkLst>
            <pc:docMk/>
            <pc:sldMk cId="3213980811" sldId="260"/>
            <ac:spMk id="1048" creationId="{D7F307E1-26FA-4252-94D1-9711C4518CA1}"/>
          </ac:spMkLst>
        </pc:spChg>
        <pc:spChg chg="add del">
          <ac:chgData name="Havlátová, Kateřina" userId="ac01f4b1-21d4-4382-b6da-1ecbf5dd29b2" providerId="ADAL" clId="{DC1B9969-8D03-4233-9B89-5837CBC298FA}" dt="2025-02-06T13:21:51.089" v="628" actId="26606"/>
          <ac:spMkLst>
            <pc:docMk/>
            <pc:sldMk cId="3213980811" sldId="260"/>
            <ac:spMk id="1050" creationId="{398DFB7A-5FB9-4FBB-8BD1-0DBC6A3652FB}"/>
          </ac:spMkLst>
        </pc:spChg>
        <pc:spChg chg="add del">
          <ac:chgData name="Havlátová, Kateřina" userId="ac01f4b1-21d4-4382-b6da-1ecbf5dd29b2" providerId="ADAL" clId="{DC1B9969-8D03-4233-9B89-5837CBC298FA}" dt="2025-02-06T13:21:51.089" v="628" actId="26606"/>
          <ac:spMkLst>
            <pc:docMk/>
            <pc:sldMk cId="3213980811" sldId="260"/>
            <ac:spMk id="1052" creationId="{357E4EC5-5150-4D8A-B97F-668E90752EC1}"/>
          </ac:spMkLst>
        </pc:spChg>
        <pc:spChg chg="add del">
          <ac:chgData name="Havlátová, Kateřina" userId="ac01f4b1-21d4-4382-b6da-1ecbf5dd29b2" providerId="ADAL" clId="{DC1B9969-8D03-4233-9B89-5837CBC298FA}" dt="2025-02-06T13:21:51.089" v="628" actId="26606"/>
          <ac:spMkLst>
            <pc:docMk/>
            <pc:sldMk cId="3213980811" sldId="260"/>
            <ac:spMk id="1054" creationId="{8C818ED5-2F56-4171-9445-3AA4F4462396}"/>
          </ac:spMkLst>
        </pc:spChg>
        <pc:spChg chg="add del">
          <ac:chgData name="Havlátová, Kateřina" userId="ac01f4b1-21d4-4382-b6da-1ecbf5dd29b2" providerId="ADAL" clId="{DC1B9969-8D03-4233-9B89-5837CBC298FA}" dt="2025-02-06T13:21:51.089" v="628" actId="26606"/>
          <ac:spMkLst>
            <pc:docMk/>
            <pc:sldMk cId="3213980811" sldId="260"/>
            <ac:spMk id="1056" creationId="{DE74FCE8-866C-4AFA-B45C-FACE2A6094E4}"/>
          </ac:spMkLst>
        </pc:spChg>
        <pc:spChg chg="add del">
          <ac:chgData name="Havlátová, Kateřina" userId="ac01f4b1-21d4-4382-b6da-1ecbf5dd29b2" providerId="ADAL" clId="{DC1B9969-8D03-4233-9B89-5837CBC298FA}" dt="2025-02-06T13:21:38.513" v="625" actId="26606"/>
          <ac:spMkLst>
            <pc:docMk/>
            <pc:sldMk cId="3213980811" sldId="260"/>
            <ac:spMk id="1061" creationId="{D7F307E1-26FA-4252-94D1-9711C4518CA1}"/>
          </ac:spMkLst>
        </pc:spChg>
        <pc:spChg chg="add del">
          <ac:chgData name="Havlátová, Kateřina" userId="ac01f4b1-21d4-4382-b6da-1ecbf5dd29b2" providerId="ADAL" clId="{DC1B9969-8D03-4233-9B89-5837CBC298FA}" dt="2025-02-06T13:21:38.513" v="625" actId="26606"/>
          <ac:spMkLst>
            <pc:docMk/>
            <pc:sldMk cId="3213980811" sldId="260"/>
            <ac:spMk id="1063" creationId="{398DFB7A-5FB9-4FBB-8BD1-0DBC6A3652FB}"/>
          </ac:spMkLst>
        </pc:spChg>
        <pc:spChg chg="add del">
          <ac:chgData name="Havlátová, Kateřina" userId="ac01f4b1-21d4-4382-b6da-1ecbf5dd29b2" providerId="ADAL" clId="{DC1B9969-8D03-4233-9B89-5837CBC298FA}" dt="2025-02-06T13:21:38.513" v="625" actId="26606"/>
          <ac:spMkLst>
            <pc:docMk/>
            <pc:sldMk cId="3213980811" sldId="260"/>
            <ac:spMk id="1065" creationId="{357E4EC5-5150-4D8A-B97F-668E90752EC1}"/>
          </ac:spMkLst>
        </pc:spChg>
        <pc:spChg chg="add del">
          <ac:chgData name="Havlátová, Kateřina" userId="ac01f4b1-21d4-4382-b6da-1ecbf5dd29b2" providerId="ADAL" clId="{DC1B9969-8D03-4233-9B89-5837CBC298FA}" dt="2025-02-06T13:21:38.513" v="625" actId="26606"/>
          <ac:spMkLst>
            <pc:docMk/>
            <pc:sldMk cId="3213980811" sldId="260"/>
            <ac:spMk id="1067" creationId="{8C818ED5-2F56-4171-9445-3AA4F4462396}"/>
          </ac:spMkLst>
        </pc:spChg>
        <pc:spChg chg="add del">
          <ac:chgData name="Havlátová, Kateřina" userId="ac01f4b1-21d4-4382-b6da-1ecbf5dd29b2" providerId="ADAL" clId="{DC1B9969-8D03-4233-9B89-5837CBC298FA}" dt="2025-02-06T13:21:38.513" v="625" actId="26606"/>
          <ac:spMkLst>
            <pc:docMk/>
            <pc:sldMk cId="3213980811" sldId="260"/>
            <ac:spMk id="1069" creationId="{DE74FCE8-866C-4AFA-B45C-FACE2A6094E4}"/>
          </ac:spMkLst>
        </pc:spChg>
        <pc:spChg chg="add del">
          <ac:chgData name="Havlátová, Kateřina" userId="ac01f4b1-21d4-4382-b6da-1ecbf5dd29b2" providerId="ADAL" clId="{DC1B9969-8D03-4233-9B89-5837CBC298FA}" dt="2025-02-06T13:21:51.081" v="627" actId="26606"/>
          <ac:spMkLst>
            <pc:docMk/>
            <pc:sldMk cId="3213980811" sldId="260"/>
            <ac:spMk id="1071" creationId="{57F7809F-7E6F-43AA-B5BD-969F9DECBDEF}"/>
          </ac:spMkLst>
        </pc:spChg>
        <pc:spChg chg="add del">
          <ac:chgData name="Havlátová, Kateřina" userId="ac01f4b1-21d4-4382-b6da-1ecbf5dd29b2" providerId="ADAL" clId="{DC1B9969-8D03-4233-9B89-5837CBC298FA}" dt="2025-02-06T13:21:51.081" v="627" actId="26606"/>
          <ac:spMkLst>
            <pc:docMk/>
            <pc:sldMk cId="3213980811" sldId="260"/>
            <ac:spMk id="1072" creationId="{9073D962-D3D2-4A72-8593-65C213CBFFC3}"/>
          </ac:spMkLst>
        </pc:spChg>
        <pc:spChg chg="add del">
          <ac:chgData name="Havlátová, Kateřina" userId="ac01f4b1-21d4-4382-b6da-1ecbf5dd29b2" providerId="ADAL" clId="{DC1B9969-8D03-4233-9B89-5837CBC298FA}" dt="2025-02-06T13:21:51.081" v="627" actId="26606"/>
          <ac:spMkLst>
            <pc:docMk/>
            <pc:sldMk cId="3213980811" sldId="260"/>
            <ac:spMk id="1073" creationId="{2387511B-F6E1-4929-AC90-94FB8B6B0F41}"/>
          </ac:spMkLst>
        </pc:spChg>
        <pc:spChg chg="add del">
          <ac:chgData name="Havlátová, Kateřina" userId="ac01f4b1-21d4-4382-b6da-1ecbf5dd29b2" providerId="ADAL" clId="{DC1B9969-8D03-4233-9B89-5837CBC298FA}" dt="2025-02-06T13:21:51.081" v="627" actId="26606"/>
          <ac:spMkLst>
            <pc:docMk/>
            <pc:sldMk cId="3213980811" sldId="260"/>
            <ac:spMk id="1074" creationId="{AA58F78C-27AB-465F-AA33-15E08AF267F9}"/>
          </ac:spMkLst>
        </pc:spChg>
        <pc:spChg chg="add del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76" creationId="{76024B02-E9DE-461A-8C2D-5D6D34764034}"/>
          </ac:spMkLst>
        </pc:spChg>
        <pc:spChg chg="add del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77" creationId="{57AF882C-175B-49BE-9BF5-D081F17D2564}"/>
          </ac:spMkLst>
        </pc:spChg>
        <pc:spChg chg="add del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78" creationId="{A3090662-CAD4-4A54-9F26-DF4753B5E7C1}"/>
          </ac:spMkLst>
        </pc:spChg>
        <pc:spChg chg="add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83" creationId="{D7F307E1-26FA-4252-94D1-9711C4518CA1}"/>
          </ac:spMkLst>
        </pc:spChg>
        <pc:spChg chg="add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85" creationId="{398DFB7A-5FB9-4FBB-8BD1-0DBC6A3652FB}"/>
          </ac:spMkLst>
        </pc:spChg>
        <pc:spChg chg="add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87" creationId="{357E4EC5-5150-4D8A-B97F-668E90752EC1}"/>
          </ac:spMkLst>
        </pc:spChg>
        <pc:spChg chg="add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89" creationId="{8C818ED5-2F56-4171-9445-3AA4F4462396}"/>
          </ac:spMkLst>
        </pc:spChg>
        <pc:spChg chg="add">
          <ac:chgData name="Havlátová, Kateřina" userId="ac01f4b1-21d4-4382-b6da-1ecbf5dd29b2" providerId="ADAL" clId="{DC1B9969-8D03-4233-9B89-5837CBC298FA}" dt="2025-02-06T13:41:48.394" v="914" actId="26606"/>
          <ac:spMkLst>
            <pc:docMk/>
            <pc:sldMk cId="3213980811" sldId="260"/>
            <ac:spMk id="1091" creationId="{DE74FCE8-866C-4AFA-B45C-FACE2A6094E4}"/>
          </ac:spMkLst>
        </pc:spChg>
        <pc:picChg chg="add mod ord">
          <ac:chgData name="Havlátová, Kateřina" userId="ac01f4b1-21d4-4382-b6da-1ecbf5dd29b2" providerId="ADAL" clId="{DC1B9969-8D03-4233-9B89-5837CBC298FA}" dt="2025-02-06T13:41:48.394" v="914" actId="26606"/>
          <ac:picMkLst>
            <pc:docMk/>
            <pc:sldMk cId="3213980811" sldId="260"/>
            <ac:picMk id="1026" creationId="{98480FCE-3AD1-D351-C112-DF4E03BC16D5}"/>
          </ac:picMkLst>
        </pc:picChg>
        <pc:picChg chg="add mod ord">
          <ac:chgData name="Havlátová, Kateřina" userId="ac01f4b1-21d4-4382-b6da-1ecbf5dd29b2" providerId="ADAL" clId="{DC1B9969-8D03-4233-9B89-5837CBC298FA}" dt="2025-02-06T13:41:48.394" v="914" actId="26606"/>
          <ac:picMkLst>
            <pc:docMk/>
            <pc:sldMk cId="3213980811" sldId="260"/>
            <ac:picMk id="1028" creationId="{9FA4422C-0BCD-6C0C-B788-457EA4B87200}"/>
          </ac:picMkLst>
        </pc:picChg>
        <pc:picChg chg="add mod ord">
          <ac:chgData name="Havlátová, Kateřina" userId="ac01f4b1-21d4-4382-b6da-1ecbf5dd29b2" providerId="ADAL" clId="{DC1B9969-8D03-4233-9B89-5837CBC298FA}" dt="2025-02-06T13:41:48.394" v="914" actId="26606"/>
          <ac:picMkLst>
            <pc:docMk/>
            <pc:sldMk cId="3213980811" sldId="260"/>
            <ac:picMk id="1030" creationId="{5145D05F-A6DD-C468-6F35-CF35A33C2E51}"/>
          </ac:picMkLst>
        </pc:picChg>
        <pc:picChg chg="add mod ord">
          <ac:chgData name="Havlátová, Kateřina" userId="ac01f4b1-21d4-4382-b6da-1ecbf5dd29b2" providerId="ADAL" clId="{DC1B9969-8D03-4233-9B89-5837CBC298FA}" dt="2025-02-06T13:41:48.394" v="914" actId="26606"/>
          <ac:picMkLst>
            <pc:docMk/>
            <pc:sldMk cId="3213980811" sldId="260"/>
            <ac:picMk id="1032" creationId="{7E998940-5B6D-8740-E52D-6E9B213D731A}"/>
          </ac:picMkLst>
        </pc:picChg>
      </pc:sldChg>
      <pc:sldChg chg="addSp delSp modSp add mod ord">
        <pc:chgData name="Havlátová, Kateřina" userId="ac01f4b1-21d4-4382-b6da-1ecbf5dd29b2" providerId="ADAL" clId="{DC1B9969-8D03-4233-9B89-5837CBC298FA}" dt="2025-02-07T07:06:31.734" v="1345"/>
        <pc:sldMkLst>
          <pc:docMk/>
          <pc:sldMk cId="2376174983" sldId="261"/>
        </pc:sldMkLst>
        <pc:spChg chg="mod">
          <ac:chgData name="Havlátová, Kateřina" userId="ac01f4b1-21d4-4382-b6da-1ecbf5dd29b2" providerId="ADAL" clId="{DC1B9969-8D03-4233-9B89-5837CBC298FA}" dt="2025-02-06T13:19:21.477" v="506" actId="403"/>
          <ac:spMkLst>
            <pc:docMk/>
            <pc:sldMk cId="2376174983" sldId="261"/>
            <ac:spMk id="2" creationId="{18BE3FC4-EB0B-7753-A568-9999960C27E1}"/>
          </ac:spMkLst>
        </pc:spChg>
        <pc:spChg chg="mod">
          <ac:chgData name="Havlátová, Kateřina" userId="ac01f4b1-21d4-4382-b6da-1ecbf5dd29b2" providerId="ADAL" clId="{DC1B9969-8D03-4233-9B89-5837CBC298FA}" dt="2025-02-06T13:19:17.052" v="501" actId="403"/>
          <ac:spMkLst>
            <pc:docMk/>
            <pc:sldMk cId="2376174983" sldId="261"/>
            <ac:spMk id="6" creationId="{3EB376C7-718C-4049-1C9A-4E341851E819}"/>
          </ac:spMkLst>
        </pc:spChg>
        <pc:spChg chg="add">
          <ac:chgData name="Havlátová, Kateřina" userId="ac01f4b1-21d4-4382-b6da-1ecbf5dd29b2" providerId="ADAL" clId="{DC1B9969-8D03-4233-9B89-5837CBC298FA}" dt="2025-02-06T13:18:57.951" v="491" actId="26606"/>
          <ac:spMkLst>
            <pc:docMk/>
            <pc:sldMk cId="2376174983" sldId="261"/>
            <ac:spMk id="2055" creationId="{FA69AAE0-49D5-4C8B-8BA2-55898C00E05E}"/>
          </ac:spMkLst>
        </pc:spChg>
        <pc:picChg chg="del">
          <ac:chgData name="Havlátová, Kateřina" userId="ac01f4b1-21d4-4382-b6da-1ecbf5dd29b2" providerId="ADAL" clId="{DC1B9969-8D03-4233-9B89-5837CBC298FA}" dt="2025-02-06T13:18:43.536" v="489" actId="478"/>
          <ac:picMkLst>
            <pc:docMk/>
            <pc:sldMk cId="2376174983" sldId="261"/>
            <ac:picMk id="3" creationId="{5E256E0C-19EA-3365-41D1-866F2656EAF3}"/>
          </ac:picMkLst>
        </pc:picChg>
        <pc:picChg chg="mod">
          <ac:chgData name="Havlátová, Kateřina" userId="ac01f4b1-21d4-4382-b6da-1ecbf5dd29b2" providerId="ADAL" clId="{DC1B9969-8D03-4233-9B89-5837CBC298FA}" dt="2025-02-06T13:18:57.951" v="491" actId="26606"/>
          <ac:picMkLst>
            <pc:docMk/>
            <pc:sldMk cId="2376174983" sldId="261"/>
            <ac:picMk id="5" creationId="{7872CE7A-5DE2-3C05-ABE7-2AB49EA29D31}"/>
          </ac:picMkLst>
        </pc:picChg>
        <pc:picChg chg="add mod ord">
          <ac:chgData name="Havlátová, Kateřina" userId="ac01f4b1-21d4-4382-b6da-1ecbf5dd29b2" providerId="ADAL" clId="{DC1B9969-8D03-4233-9B89-5837CBC298FA}" dt="2025-02-06T13:18:57.951" v="491" actId="26606"/>
          <ac:picMkLst>
            <pc:docMk/>
            <pc:sldMk cId="2376174983" sldId="261"/>
            <ac:picMk id="2050" creationId="{F93E4C18-990A-B8BC-435C-125B371D985C}"/>
          </ac:picMkLst>
        </pc:picChg>
        <pc:cxnChg chg="del">
          <ac:chgData name="Havlátová, Kateřina" userId="ac01f4b1-21d4-4382-b6da-1ecbf5dd29b2" providerId="ADAL" clId="{DC1B9969-8D03-4233-9B89-5837CBC298FA}" dt="2025-02-06T13:18:57.951" v="491" actId="26606"/>
          <ac:cxnSpMkLst>
            <pc:docMk/>
            <pc:sldMk cId="2376174983" sldId="261"/>
            <ac:cxnSpMk id="22" creationId="{7667AA61-5C27-F30F-D229-06CBE5709F33}"/>
          </ac:cxnSpMkLst>
        </pc:cxnChg>
      </pc:sldChg>
      <pc:sldChg chg="addSp delSp modSp new mod setBg modAnim">
        <pc:chgData name="Havlátová, Kateřina" userId="ac01f4b1-21d4-4382-b6da-1ecbf5dd29b2" providerId="ADAL" clId="{DC1B9969-8D03-4233-9B89-5837CBC298FA}" dt="2025-02-07T07:15:22.814" v="1802" actId="20577"/>
        <pc:sldMkLst>
          <pc:docMk/>
          <pc:sldMk cId="3410349372" sldId="262"/>
        </pc:sldMkLst>
        <pc:spChg chg="mod">
          <ac:chgData name="Havlátová, Kateřina" userId="ac01f4b1-21d4-4382-b6da-1ecbf5dd29b2" providerId="ADAL" clId="{DC1B9969-8D03-4233-9B89-5837CBC298FA}" dt="2025-02-06T14:21:51.964" v="1339" actId="122"/>
          <ac:spMkLst>
            <pc:docMk/>
            <pc:sldMk cId="3410349372" sldId="262"/>
            <ac:spMk id="2" creationId="{601D8250-D86A-3D04-8729-23EAADDD6607}"/>
          </ac:spMkLst>
        </pc:spChg>
        <pc:spChg chg="mod">
          <ac:chgData name="Havlátová, Kateřina" userId="ac01f4b1-21d4-4382-b6da-1ecbf5dd29b2" providerId="ADAL" clId="{DC1B9969-8D03-4233-9B89-5837CBC298FA}" dt="2025-02-07T07:15:22.814" v="1802" actId="20577"/>
          <ac:spMkLst>
            <pc:docMk/>
            <pc:sldMk cId="3410349372" sldId="262"/>
            <ac:spMk id="3" creationId="{4A97C4DF-7937-925E-CEEA-0B3693200938}"/>
          </ac:spMkLst>
        </pc:spChg>
        <pc:spChg chg="add del">
          <ac:chgData name="Havlátová, Kateřina" userId="ac01f4b1-21d4-4382-b6da-1ecbf5dd29b2" providerId="ADAL" clId="{DC1B9969-8D03-4233-9B89-5837CBC298FA}" dt="2025-02-06T13:39:55.381" v="842" actId="26606"/>
          <ac:spMkLst>
            <pc:docMk/>
            <pc:sldMk cId="3410349372" sldId="262"/>
            <ac:spMk id="3079" creationId="{0288C6B4-AFC3-407F-A595-EFFD38D4CCAF}"/>
          </ac:spMkLst>
        </pc:spChg>
        <pc:spChg chg="add del">
          <ac:chgData name="Havlátová, Kateřina" userId="ac01f4b1-21d4-4382-b6da-1ecbf5dd29b2" providerId="ADAL" clId="{DC1B9969-8D03-4233-9B89-5837CBC298FA}" dt="2025-02-06T13:39:55.381" v="842" actId="26606"/>
          <ac:spMkLst>
            <pc:docMk/>
            <pc:sldMk cId="3410349372" sldId="262"/>
            <ac:spMk id="3081" creationId="{CF236821-17FE-429B-8D2C-08E13A64EA40}"/>
          </ac:spMkLst>
        </pc:spChg>
        <pc:spChg chg="add del">
          <ac:chgData name="Havlátová, Kateřina" userId="ac01f4b1-21d4-4382-b6da-1ecbf5dd29b2" providerId="ADAL" clId="{DC1B9969-8D03-4233-9B89-5837CBC298FA}" dt="2025-02-06T13:39:55.381" v="842" actId="26606"/>
          <ac:spMkLst>
            <pc:docMk/>
            <pc:sldMk cId="3410349372" sldId="262"/>
            <ac:spMk id="3083" creationId="{C0BDBCD2-E081-43AB-9119-C55465E59757}"/>
          </ac:spMkLst>
        </pc:spChg>
        <pc:spChg chg="add del">
          <ac:chgData name="Havlátová, Kateřina" userId="ac01f4b1-21d4-4382-b6da-1ecbf5dd29b2" providerId="ADAL" clId="{DC1B9969-8D03-4233-9B89-5837CBC298FA}" dt="2025-02-06T13:39:55.381" v="842" actId="26606"/>
          <ac:spMkLst>
            <pc:docMk/>
            <pc:sldMk cId="3410349372" sldId="262"/>
            <ac:spMk id="3085" creationId="{98E79BE4-34FE-485A-98A5-92CE8F7C4743}"/>
          </ac:spMkLst>
        </pc:spChg>
        <pc:spChg chg="add del">
          <ac:chgData name="Havlátová, Kateřina" userId="ac01f4b1-21d4-4382-b6da-1ecbf5dd29b2" providerId="ADAL" clId="{DC1B9969-8D03-4233-9B89-5837CBC298FA}" dt="2025-02-06T13:39:55.381" v="842" actId="26606"/>
          <ac:spMkLst>
            <pc:docMk/>
            <pc:sldMk cId="3410349372" sldId="262"/>
            <ac:spMk id="3087" creationId="{7A5F0580-5EE9-419F-96EE-B6529EF6E7D0}"/>
          </ac:spMkLst>
        </pc:spChg>
        <pc:spChg chg="add">
          <ac:chgData name="Havlátová, Kateřina" userId="ac01f4b1-21d4-4382-b6da-1ecbf5dd29b2" providerId="ADAL" clId="{DC1B9969-8D03-4233-9B89-5837CBC298FA}" dt="2025-02-06T13:39:55.389" v="843" actId="26606"/>
          <ac:spMkLst>
            <pc:docMk/>
            <pc:sldMk cId="3410349372" sldId="262"/>
            <ac:spMk id="3089" creationId="{F94AA2BD-2E3F-4B1D-8127-5744B8115311}"/>
          </ac:spMkLst>
        </pc:spChg>
        <pc:spChg chg="add">
          <ac:chgData name="Havlátová, Kateřina" userId="ac01f4b1-21d4-4382-b6da-1ecbf5dd29b2" providerId="ADAL" clId="{DC1B9969-8D03-4233-9B89-5837CBC298FA}" dt="2025-02-06T13:39:55.389" v="843" actId="26606"/>
          <ac:spMkLst>
            <pc:docMk/>
            <pc:sldMk cId="3410349372" sldId="262"/>
            <ac:spMk id="3090" creationId="{4BD02261-2DC8-4AA8-9E16-7751AE892445}"/>
          </ac:spMkLst>
        </pc:spChg>
        <pc:spChg chg="add">
          <ac:chgData name="Havlátová, Kateřina" userId="ac01f4b1-21d4-4382-b6da-1ecbf5dd29b2" providerId="ADAL" clId="{DC1B9969-8D03-4233-9B89-5837CBC298FA}" dt="2025-02-06T13:39:55.389" v="843" actId="26606"/>
          <ac:spMkLst>
            <pc:docMk/>
            <pc:sldMk cId="3410349372" sldId="262"/>
            <ac:spMk id="3091" creationId="{3D752CF2-2291-40B5-B462-C17B174C10BC}"/>
          </ac:spMkLst>
        </pc:spChg>
        <pc:picChg chg="add mod">
          <ac:chgData name="Havlátová, Kateřina" userId="ac01f4b1-21d4-4382-b6da-1ecbf5dd29b2" providerId="ADAL" clId="{DC1B9969-8D03-4233-9B89-5837CBC298FA}" dt="2025-02-06T13:39:55.389" v="843" actId="26606"/>
          <ac:picMkLst>
            <pc:docMk/>
            <pc:sldMk cId="3410349372" sldId="262"/>
            <ac:picMk id="3074" creationId="{097DEE0B-F4F8-6207-4FDF-6B9245B5EC2A}"/>
          </ac:picMkLst>
        </pc:picChg>
      </pc:sldChg>
      <pc:sldChg chg="modSp new del mod">
        <pc:chgData name="Havlátová, Kateřina" userId="ac01f4b1-21d4-4382-b6da-1ecbf5dd29b2" providerId="ADAL" clId="{DC1B9969-8D03-4233-9B89-5837CBC298FA}" dt="2025-02-07T07:13:30.990" v="1729" actId="2696"/>
        <pc:sldMkLst>
          <pc:docMk/>
          <pc:sldMk cId="1203670607" sldId="263"/>
        </pc:sldMkLst>
        <pc:spChg chg="mod">
          <ac:chgData name="Havlátová, Kateřina" userId="ac01f4b1-21d4-4382-b6da-1ecbf5dd29b2" providerId="ADAL" clId="{DC1B9969-8D03-4233-9B89-5837CBC298FA}" dt="2025-02-06T14:05:17.552" v="1037" actId="20577"/>
          <ac:spMkLst>
            <pc:docMk/>
            <pc:sldMk cId="1203670607" sldId="263"/>
            <ac:spMk id="3" creationId="{22BDF6D5-991F-BA8B-E0E3-434AAD02D8B1}"/>
          </ac:spMkLst>
        </pc:spChg>
      </pc:sldChg>
      <pc:sldChg chg="addSp delSp modSp new mod ord setBg modAnim">
        <pc:chgData name="Havlátová, Kateřina" userId="ac01f4b1-21d4-4382-b6da-1ecbf5dd29b2" providerId="ADAL" clId="{DC1B9969-8D03-4233-9B89-5837CBC298FA}" dt="2025-02-07T08:34:25.161" v="2149" actId="1076"/>
        <pc:sldMkLst>
          <pc:docMk/>
          <pc:sldMk cId="1975093806" sldId="264"/>
        </pc:sldMkLst>
        <pc:spChg chg="mod">
          <ac:chgData name="Havlátová, Kateřina" userId="ac01f4b1-21d4-4382-b6da-1ecbf5dd29b2" providerId="ADAL" clId="{DC1B9969-8D03-4233-9B89-5837CBC298FA}" dt="2025-02-06T14:20:19.166" v="1306" actId="26606"/>
          <ac:spMkLst>
            <pc:docMk/>
            <pc:sldMk cId="1975093806" sldId="264"/>
            <ac:spMk id="2" creationId="{0D7A0922-8783-BFBC-EF04-B424536B58E9}"/>
          </ac:spMkLst>
        </pc:spChg>
        <pc:spChg chg="mod">
          <ac:chgData name="Havlátová, Kateřina" userId="ac01f4b1-21d4-4382-b6da-1ecbf5dd29b2" providerId="ADAL" clId="{DC1B9969-8D03-4233-9B89-5837CBC298FA}" dt="2025-02-07T08:34:21.728" v="2148" actId="2711"/>
          <ac:spMkLst>
            <pc:docMk/>
            <pc:sldMk cId="1975093806" sldId="264"/>
            <ac:spMk id="3" creationId="{D5E1F5A2-6FB0-979F-5781-50EFDC5B76CD}"/>
          </ac:spMkLst>
        </pc:spChg>
        <pc:spChg chg="add del mod">
          <ac:chgData name="Havlátová, Kateřina" userId="ac01f4b1-21d4-4382-b6da-1ecbf5dd29b2" providerId="ADAL" clId="{DC1B9969-8D03-4233-9B89-5837CBC298FA}" dt="2025-02-06T14:08:07.030" v="1226" actId="478"/>
          <ac:spMkLst>
            <pc:docMk/>
            <pc:sldMk cId="1975093806" sldId="264"/>
            <ac:spMk id="5" creationId="{50D6B9B5-1481-0100-C1C3-09AF5F77B597}"/>
          </ac:spMkLst>
        </pc:spChg>
        <pc:spChg chg="add del">
          <ac:chgData name="Havlátová, Kateřina" userId="ac01f4b1-21d4-4382-b6da-1ecbf5dd29b2" providerId="ADAL" clId="{DC1B9969-8D03-4233-9B89-5837CBC298FA}" dt="2025-02-06T14:12:15.340" v="1234" actId="478"/>
          <ac:spMkLst>
            <pc:docMk/>
            <pc:sldMk cId="1975093806" sldId="264"/>
            <ac:spMk id="9" creationId="{C03914E8-919B-DF7A-6386-126990161642}"/>
          </ac:spMkLst>
        </pc:spChg>
        <pc:spChg chg="add">
          <ac:chgData name="Havlátová, Kateřina" userId="ac01f4b1-21d4-4382-b6da-1ecbf5dd29b2" providerId="ADAL" clId="{DC1B9969-8D03-4233-9B89-5837CBC298FA}" dt="2025-02-06T14:20:19.166" v="1306" actId="26606"/>
          <ac:spMkLst>
            <pc:docMk/>
            <pc:sldMk cId="1975093806" sldId="264"/>
            <ac:spMk id="1035" creationId="{D75A5B51-0925-4835-8511-A0DD17EAA97C}"/>
          </ac:spMkLst>
        </pc:spChg>
        <pc:spChg chg="add">
          <ac:chgData name="Havlátová, Kateřina" userId="ac01f4b1-21d4-4382-b6da-1ecbf5dd29b2" providerId="ADAL" clId="{DC1B9969-8D03-4233-9B89-5837CBC298FA}" dt="2025-02-06T14:20:19.166" v="1306" actId="26606"/>
          <ac:spMkLst>
            <pc:docMk/>
            <pc:sldMk cId="1975093806" sldId="264"/>
            <ac:spMk id="1037" creationId="{5CDFD20D-8E4F-4E3A-AF87-93F23E0DBFB3}"/>
          </ac:spMkLst>
        </pc:spChg>
        <pc:picChg chg="add del mod modCrop">
          <ac:chgData name="Havlátová, Kateřina" userId="ac01f4b1-21d4-4382-b6da-1ecbf5dd29b2" providerId="ADAL" clId="{DC1B9969-8D03-4233-9B89-5837CBC298FA}" dt="2025-02-06T14:17:11.311" v="1236" actId="478"/>
          <ac:picMkLst>
            <pc:docMk/>
            <pc:sldMk cId="1975093806" sldId="264"/>
            <ac:picMk id="7" creationId="{FC5E4C1F-2ED1-0583-6AE6-1761A6C3D96D}"/>
          </ac:picMkLst>
        </pc:picChg>
        <pc:picChg chg="add mod">
          <ac:chgData name="Havlátová, Kateřina" userId="ac01f4b1-21d4-4382-b6da-1ecbf5dd29b2" providerId="ADAL" clId="{DC1B9969-8D03-4233-9B89-5837CBC298FA}" dt="2025-02-07T08:34:25.161" v="2149" actId="1076"/>
          <ac:picMkLst>
            <pc:docMk/>
            <pc:sldMk cId="1975093806" sldId="264"/>
            <ac:picMk id="11" creationId="{3B27E075-6E27-E4C3-BD92-C79701EE37C5}"/>
          </ac:picMkLst>
        </pc:picChg>
        <pc:picChg chg="add del">
          <ac:chgData name="Havlátová, Kateřina" userId="ac01f4b1-21d4-4382-b6da-1ecbf5dd29b2" providerId="ADAL" clId="{DC1B9969-8D03-4233-9B89-5837CBC298FA}" dt="2025-02-06T14:19:49.006" v="1303" actId="478"/>
          <ac:picMkLst>
            <pc:docMk/>
            <pc:sldMk cId="1975093806" sldId="264"/>
            <ac:picMk id="1026" creationId="{ABE7443B-9E8D-A968-025B-678104A1C548}"/>
          </ac:picMkLst>
        </pc:picChg>
        <pc:picChg chg="add mod ord">
          <ac:chgData name="Havlátová, Kateřina" userId="ac01f4b1-21d4-4382-b6da-1ecbf5dd29b2" providerId="ADAL" clId="{DC1B9969-8D03-4233-9B89-5837CBC298FA}" dt="2025-02-06T14:21:37.794" v="1331" actId="1076"/>
          <ac:picMkLst>
            <pc:docMk/>
            <pc:sldMk cId="1975093806" sldId="264"/>
            <ac:picMk id="1028" creationId="{39EDB14E-A2FB-94C8-0593-293399E598CA}"/>
          </ac:picMkLst>
        </pc:picChg>
        <pc:picChg chg="add mod">
          <ac:chgData name="Havlátová, Kateřina" userId="ac01f4b1-21d4-4382-b6da-1ecbf5dd29b2" providerId="ADAL" clId="{DC1B9969-8D03-4233-9B89-5837CBC298FA}" dt="2025-02-06T14:21:29.322" v="1328" actId="1076"/>
          <ac:picMkLst>
            <pc:docMk/>
            <pc:sldMk cId="1975093806" sldId="264"/>
            <ac:picMk id="1030" creationId="{43968E60-6550-34F8-C709-23CBBAC48EA5}"/>
          </ac:picMkLst>
        </pc:picChg>
      </pc:sldChg>
      <pc:sldChg chg="modSp add mod modAnim">
        <pc:chgData name="Havlátová, Kateřina" userId="ac01f4b1-21d4-4382-b6da-1ecbf5dd29b2" providerId="ADAL" clId="{DC1B9969-8D03-4233-9B89-5837CBC298FA}" dt="2025-02-07T08:19:52.353" v="2144" actId="1076"/>
        <pc:sldMkLst>
          <pc:docMk/>
          <pc:sldMk cId="975273410" sldId="265"/>
        </pc:sldMkLst>
        <pc:spChg chg="mod">
          <ac:chgData name="Havlátová, Kateřina" userId="ac01f4b1-21d4-4382-b6da-1ecbf5dd29b2" providerId="ADAL" clId="{DC1B9969-8D03-4233-9B89-5837CBC298FA}" dt="2025-02-07T08:19:52.353" v="2144" actId="1076"/>
          <ac:spMkLst>
            <pc:docMk/>
            <pc:sldMk cId="975273410" sldId="265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DC1B9969-8D03-4233-9B89-5837CBC298FA}" dt="2025-02-07T07:12:30.707" v="1651" actId="1076"/>
          <ac:spMkLst>
            <pc:docMk/>
            <pc:sldMk cId="975273410" sldId="265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DC1B9969-8D03-4233-9B89-5837CBC298FA}" dt="2025-02-07T07:10:06.609" v="1354" actId="115"/>
          <ac:spMkLst>
            <pc:docMk/>
            <pc:sldMk cId="975273410" sldId="265"/>
            <ac:spMk id="5" creationId="{6E149F6C-6213-E127-76E6-E2ECB4B66C87}"/>
          </ac:spMkLst>
        </pc:spChg>
        <pc:spChg chg="mod">
          <ac:chgData name="Havlátová, Kateřina" userId="ac01f4b1-21d4-4382-b6da-1ecbf5dd29b2" providerId="ADAL" clId="{DC1B9969-8D03-4233-9B89-5837CBC298FA}" dt="2025-02-07T07:13:20.167" v="1728" actId="20577"/>
          <ac:spMkLst>
            <pc:docMk/>
            <pc:sldMk cId="975273410" sldId="265"/>
            <ac:spMk id="7" creationId="{A06856D6-3414-2C0B-7F77-B2E80AC0B3BB}"/>
          </ac:spMkLst>
        </pc:spChg>
        <pc:spChg chg="mod">
          <ac:chgData name="Havlátová, Kateřina" userId="ac01f4b1-21d4-4382-b6da-1ecbf5dd29b2" providerId="ADAL" clId="{DC1B9969-8D03-4233-9B89-5837CBC298FA}" dt="2025-02-07T07:12:43.315" v="1689" actId="20577"/>
          <ac:spMkLst>
            <pc:docMk/>
            <pc:sldMk cId="975273410" sldId="265"/>
            <ac:spMk id="11" creationId="{AE19828E-1B84-3BB6-C884-9EC8ED7C5DD2}"/>
          </ac:spMkLst>
        </pc:spChg>
        <pc:spChg chg="mod">
          <ac:chgData name="Havlátová, Kateřina" userId="ac01f4b1-21d4-4382-b6da-1ecbf5dd29b2" providerId="ADAL" clId="{DC1B9969-8D03-4233-9B89-5837CBC298FA}" dt="2025-02-07T07:12:11.187" v="1610" actId="1076"/>
          <ac:spMkLst>
            <pc:docMk/>
            <pc:sldMk cId="975273410" sldId="265"/>
            <ac:spMk id="12" creationId="{BF7D80E9-22AE-1BE4-BE1F-60D0C718350A}"/>
          </ac:spMkLst>
        </pc:spChg>
        <pc:graphicFrameChg chg="modGraphic">
          <ac:chgData name="Havlátová, Kateřina" userId="ac01f4b1-21d4-4382-b6da-1ecbf5dd29b2" providerId="ADAL" clId="{DC1B9969-8D03-4233-9B89-5837CBC298FA}" dt="2025-02-07T07:11:35.045" v="1529" actId="20577"/>
          <ac:graphicFrameMkLst>
            <pc:docMk/>
            <pc:sldMk cId="975273410" sldId="265"/>
            <ac:graphicFrameMk id="4" creationId="{9B14F466-80C1-5ECE-E232-811136A03F80}"/>
          </ac:graphicFrameMkLst>
        </pc:graphicFrameChg>
      </pc:sldChg>
      <pc:sldChg chg="addSp delSp modSp new mod modClrScheme modAnim chgLayout">
        <pc:chgData name="Havlátová, Kateřina" userId="ac01f4b1-21d4-4382-b6da-1ecbf5dd29b2" providerId="ADAL" clId="{DC1B9969-8D03-4233-9B89-5837CBC298FA}" dt="2025-02-07T08:08:35.706" v="2119" actId="1076"/>
        <pc:sldMkLst>
          <pc:docMk/>
          <pc:sldMk cId="2991949917" sldId="266"/>
        </pc:sldMkLst>
        <pc:spChg chg="del mod ord">
          <ac:chgData name="Havlátová, Kateřina" userId="ac01f4b1-21d4-4382-b6da-1ecbf5dd29b2" providerId="ADAL" clId="{DC1B9969-8D03-4233-9B89-5837CBC298FA}" dt="2025-02-07T07:47:56.720" v="1804" actId="700"/>
          <ac:spMkLst>
            <pc:docMk/>
            <pc:sldMk cId="2991949917" sldId="266"/>
            <ac:spMk id="2" creationId="{7A57CD23-B33B-585D-1B9D-B82EAECD9F72}"/>
          </ac:spMkLst>
        </pc:spChg>
        <pc:spChg chg="del mod ord">
          <ac:chgData name="Havlátová, Kateřina" userId="ac01f4b1-21d4-4382-b6da-1ecbf5dd29b2" providerId="ADAL" clId="{DC1B9969-8D03-4233-9B89-5837CBC298FA}" dt="2025-02-07T07:47:56.720" v="1804" actId="700"/>
          <ac:spMkLst>
            <pc:docMk/>
            <pc:sldMk cId="2991949917" sldId="266"/>
            <ac:spMk id="3" creationId="{A72BD0B1-D1E8-D34B-6E32-C92E3F70EC77}"/>
          </ac:spMkLst>
        </pc:spChg>
        <pc:spChg chg="add mod ord">
          <ac:chgData name="Havlátová, Kateřina" userId="ac01f4b1-21d4-4382-b6da-1ecbf5dd29b2" providerId="ADAL" clId="{DC1B9969-8D03-4233-9B89-5837CBC298FA}" dt="2025-02-07T07:49:16.579" v="1921" actId="115"/>
          <ac:spMkLst>
            <pc:docMk/>
            <pc:sldMk cId="2991949917" sldId="266"/>
            <ac:spMk id="4" creationId="{7ED0FAB7-2266-DB39-D9D0-FF9A90F7EFF1}"/>
          </ac:spMkLst>
        </pc:spChg>
        <pc:spChg chg="add mod or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5" creationId="{736C05EA-340F-BC64-7C7D-89C63E7B7BC7}"/>
          </ac:spMkLst>
        </pc:spChg>
        <pc:spChg chg="add mod ord">
          <ac:chgData name="Havlátová, Kateřina" userId="ac01f4b1-21d4-4382-b6da-1ecbf5dd29b2" providerId="ADAL" clId="{DC1B9969-8D03-4233-9B89-5837CBC298FA}" dt="2025-02-07T08:08:35.706" v="2119" actId="1076"/>
          <ac:spMkLst>
            <pc:docMk/>
            <pc:sldMk cId="2991949917" sldId="266"/>
            <ac:spMk id="6" creationId="{2355B4F8-C506-943A-ED4E-1BA02CC6D2DD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7" creationId="{E8DB1355-C517-668D-9EC9-9ECA5C94AAC1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8" creationId="{EC1A23B2-BD7B-09CF-47D1-813627C41A18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9" creationId="{AE2E2E8E-58B9-E73E-907A-5D9E12EAA73A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0" creationId="{0CE68D76-6AB8-5E13-6CE9-F21A27F37C6A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1" creationId="{2680BE7A-E01E-D3FA-E71A-76AC01BCD235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2" creationId="{0C9B1FF8-274E-1BD3-B390-BDFFDD90B809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3" creationId="{90A129AE-D108-362B-83A0-531D1E1984D5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4" creationId="{76143BB2-DFE9-DF2E-51E0-EB2FBA4F84F2}"/>
          </ac:spMkLst>
        </pc:spChg>
        <pc:spChg chg="add mod">
          <ac:chgData name="Havlátová, Kateřina" userId="ac01f4b1-21d4-4382-b6da-1ecbf5dd29b2" providerId="ADAL" clId="{DC1B9969-8D03-4233-9B89-5837CBC298FA}" dt="2025-02-07T07:59:25.538" v="2017" actId="1076"/>
          <ac:spMkLst>
            <pc:docMk/>
            <pc:sldMk cId="2991949917" sldId="266"/>
            <ac:spMk id="15" creationId="{386BF49E-2793-ECF9-2F34-69E037428010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6" creationId="{9958F29D-53EC-933C-7A3E-D07B02527F97}"/>
          </ac:spMkLst>
        </pc:spChg>
        <pc:spChg chg="add mod">
          <ac:chgData name="Havlátová, Kateřina" userId="ac01f4b1-21d4-4382-b6da-1ecbf5dd29b2" providerId="ADAL" clId="{DC1B9969-8D03-4233-9B89-5837CBC298FA}" dt="2025-02-07T07:59:20.537" v="2016" actId="2711"/>
          <ac:spMkLst>
            <pc:docMk/>
            <pc:sldMk cId="2991949917" sldId="266"/>
            <ac:spMk id="17" creationId="{5AA9CFCA-3001-5E68-59C8-66896567C092}"/>
          </ac:spMkLst>
        </pc:spChg>
      </pc:sldChg>
      <pc:sldChg chg="addSp modSp new mod modAnim">
        <pc:chgData name="Havlátová, Kateřina" userId="ac01f4b1-21d4-4382-b6da-1ecbf5dd29b2" providerId="ADAL" clId="{DC1B9969-8D03-4233-9B89-5837CBC298FA}" dt="2025-02-07T08:19:34.158" v="2143" actId="20577"/>
        <pc:sldMkLst>
          <pc:docMk/>
          <pc:sldMk cId="169533774" sldId="267"/>
        </pc:sldMkLst>
        <pc:spChg chg="mod">
          <ac:chgData name="Havlátová, Kateřina" userId="ac01f4b1-21d4-4382-b6da-1ecbf5dd29b2" providerId="ADAL" clId="{DC1B9969-8D03-4233-9B89-5837CBC298FA}" dt="2025-02-07T08:11:39.498" v="2140" actId="1076"/>
          <ac:spMkLst>
            <pc:docMk/>
            <pc:sldMk cId="169533774" sldId="267"/>
            <ac:spMk id="2" creationId="{3AFF62F0-F82A-A8D5-E284-38D259F62092}"/>
          </ac:spMkLst>
        </pc:spChg>
        <pc:spChg chg="mod">
          <ac:chgData name="Havlátová, Kateřina" userId="ac01f4b1-21d4-4382-b6da-1ecbf5dd29b2" providerId="ADAL" clId="{DC1B9969-8D03-4233-9B89-5837CBC298FA}" dt="2025-02-07T08:01:59.030" v="2094" actId="20577"/>
          <ac:spMkLst>
            <pc:docMk/>
            <pc:sldMk cId="169533774" sldId="267"/>
            <ac:spMk id="3" creationId="{4770DC04-539F-8955-1E26-0638A86F2761}"/>
          </ac:spMkLst>
        </pc:spChg>
        <pc:spChg chg="add mod">
          <ac:chgData name="Havlátová, Kateřina" userId="ac01f4b1-21d4-4382-b6da-1ecbf5dd29b2" providerId="ADAL" clId="{DC1B9969-8D03-4233-9B89-5837CBC298FA}" dt="2025-02-07T08:02:07.895" v="2096" actId="20577"/>
          <ac:spMkLst>
            <pc:docMk/>
            <pc:sldMk cId="169533774" sldId="267"/>
            <ac:spMk id="4" creationId="{C94A9DB5-4DF1-B1D7-D963-A76331880CA4}"/>
          </ac:spMkLst>
        </pc:spChg>
        <pc:spChg chg="add mod">
          <ac:chgData name="Havlátová, Kateřina" userId="ac01f4b1-21d4-4382-b6da-1ecbf5dd29b2" providerId="ADAL" clId="{DC1B9969-8D03-4233-9B89-5837CBC298FA}" dt="2025-02-07T08:01:57.746" v="2093" actId="1076"/>
          <ac:spMkLst>
            <pc:docMk/>
            <pc:sldMk cId="169533774" sldId="267"/>
            <ac:spMk id="6" creationId="{E6BC58F4-B250-4C7E-493A-F391991B39F8}"/>
          </ac:spMkLst>
        </pc:spChg>
        <pc:spChg chg="add mod">
          <ac:chgData name="Havlátová, Kateřina" userId="ac01f4b1-21d4-4382-b6da-1ecbf5dd29b2" providerId="ADAL" clId="{DC1B9969-8D03-4233-9B89-5837CBC298FA}" dt="2025-02-07T08:19:34.158" v="2143" actId="20577"/>
          <ac:spMkLst>
            <pc:docMk/>
            <pc:sldMk cId="169533774" sldId="267"/>
            <ac:spMk id="9" creationId="{FEED7B10-9A6E-C14D-F738-A73C332B4CBF}"/>
          </ac:spMkLst>
        </pc:spChg>
        <pc:picChg chg="add mod">
          <ac:chgData name="Havlátová, Kateřina" userId="ac01f4b1-21d4-4382-b6da-1ecbf5dd29b2" providerId="ADAL" clId="{DC1B9969-8D03-4233-9B89-5837CBC298FA}" dt="2025-02-07T08:01:04.035" v="2044" actId="1076"/>
          <ac:picMkLst>
            <pc:docMk/>
            <pc:sldMk cId="169533774" sldId="267"/>
            <ac:picMk id="5" creationId="{483EA64B-5F86-B793-0A36-3EDB1E1594FE}"/>
          </ac:picMkLst>
        </pc:picChg>
        <pc:picChg chg="add mod">
          <ac:chgData name="Havlátová, Kateřina" userId="ac01f4b1-21d4-4382-b6da-1ecbf5dd29b2" providerId="ADAL" clId="{DC1B9969-8D03-4233-9B89-5837CBC298FA}" dt="2025-02-07T08:02:47.538" v="2100" actId="1076"/>
          <ac:picMkLst>
            <pc:docMk/>
            <pc:sldMk cId="169533774" sldId="267"/>
            <ac:picMk id="8" creationId="{10666304-6528-449D-E207-79AA67476C84}"/>
          </ac:picMkLst>
        </pc:picChg>
      </pc:sldChg>
      <pc:sldChg chg="add del">
        <pc:chgData name="Havlátová, Kateřina" userId="ac01f4b1-21d4-4382-b6da-1ecbf5dd29b2" providerId="ADAL" clId="{DC1B9969-8D03-4233-9B89-5837CBC298FA}" dt="2025-02-07T07:59:49.506" v="2018" actId="47"/>
        <pc:sldMkLst>
          <pc:docMk/>
          <pc:sldMk cId="4142020745" sldId="267"/>
        </pc:sldMkLst>
      </pc:sldChg>
      <pc:sldMasterChg chg="add addSldLayout">
        <pc:chgData name="Havlátová, Kateřina" userId="ac01f4b1-21d4-4382-b6da-1ecbf5dd29b2" providerId="ADAL" clId="{DC1B9969-8D03-4233-9B89-5837CBC298FA}" dt="2025-02-07T07:09:34.348" v="1346" actId="27028"/>
        <pc:sldMasterMkLst>
          <pc:docMk/>
          <pc:sldMasterMk cId="3955047102" sldId="2147483648"/>
        </pc:sldMasterMkLst>
        <pc:sldLayoutChg chg="add">
          <pc:chgData name="Havlátová, Kateřina" userId="ac01f4b1-21d4-4382-b6da-1ecbf5dd29b2" providerId="ADAL" clId="{DC1B9969-8D03-4233-9B89-5837CBC298FA}" dt="2025-02-07T07:09:34.348" v="1346" actId="27028"/>
          <pc:sldLayoutMkLst>
            <pc:docMk/>
            <pc:sldMasterMk cId="3955047102" sldId="2147483648"/>
            <pc:sldLayoutMk cId="1496582774" sldId="2147483650"/>
          </pc:sldLayoutMkLst>
        </pc:sldLayoutChg>
      </pc:sldMasterChg>
      <pc:sldMasterChg chg="modSldLayout">
        <pc:chgData name="Havlátová, Kateřina" userId="ac01f4b1-21d4-4382-b6da-1ecbf5dd29b2" providerId="ADAL" clId="{DC1B9969-8D03-4233-9B89-5837CBC298FA}" dt="2025-02-06T13:18:41.043" v="487" actId="27028"/>
        <pc:sldMasterMkLst>
          <pc:docMk/>
          <pc:sldMasterMk cId="3202727007" sldId="2147483660"/>
        </pc:sldMasterMkLst>
        <pc:sldLayoutChg chg="replId">
          <pc:chgData name="Havlátová, Kateřina" userId="ac01f4b1-21d4-4382-b6da-1ecbf5dd29b2" providerId="ADAL" clId="{DC1B9969-8D03-4233-9B89-5837CBC298FA}" dt="2025-02-06T13:18:41.043" v="487" actId="27028"/>
          <pc:sldLayoutMkLst>
            <pc:docMk/>
            <pc:sldMasterMk cId="3202727007" sldId="2147483660"/>
            <pc:sldLayoutMk cId="2959136244" sldId="2147483672"/>
          </pc:sldLayoutMkLst>
        </pc:sldLayoutChg>
        <pc:sldLayoutChg chg="replId">
          <pc:chgData name="Havlátová, Kateřina" userId="ac01f4b1-21d4-4382-b6da-1ecbf5dd29b2" providerId="ADAL" clId="{DC1B9969-8D03-4233-9B89-5837CBC298FA}" dt="2025-02-06T13:18:41.043" v="487" actId="27028"/>
          <pc:sldLayoutMkLst>
            <pc:docMk/>
            <pc:sldMasterMk cId="3202727007" sldId="2147483660"/>
            <pc:sldLayoutMk cId="2828860014" sldId="2147483673"/>
          </pc:sldLayoutMkLst>
        </pc:sldLayoutChg>
      </pc:sldMasterChg>
      <pc:sldMasterChg chg="add addSldLayout">
        <pc:chgData name="Havlátová, Kateřina" userId="ac01f4b1-21d4-4382-b6da-1ecbf5dd29b2" providerId="ADAL" clId="{DC1B9969-8D03-4233-9B89-5837CBC298FA}" dt="2025-02-06T13:18:41.043" v="487" actId="27028"/>
        <pc:sldMasterMkLst>
          <pc:docMk/>
          <pc:sldMasterMk cId="1684458223" sldId="2147483662"/>
        </pc:sldMasterMkLst>
        <pc:sldLayoutChg chg="add">
          <pc:chgData name="Havlátová, Kateřina" userId="ac01f4b1-21d4-4382-b6da-1ecbf5dd29b2" providerId="ADAL" clId="{DC1B9969-8D03-4233-9B89-5837CBC298FA}" dt="2025-02-06T13:18:41.043" v="487" actId="27028"/>
          <pc:sldLayoutMkLst>
            <pc:docMk/>
            <pc:sldMasterMk cId="1684458223" sldId="2147483662"/>
            <pc:sldLayoutMk cId="2208559771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307C8-82DF-4760-9F56-845A9BC8BDB9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ACDC-B34A-44B8-AFAC-5AA8CF687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1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C41CC-925E-46B4-A007-2003735F2C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5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30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3113A-04C3-E545-F0FC-752B2A0F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D6C80-2CAC-735C-9D32-15BB1878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A8DE8-9941-08CE-2B80-1DC84396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5EC40-A3C8-8EBE-A908-BBBE700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51378-97DD-6C34-8C09-CB9E04F1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5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8B237-76C8-484E-5BD8-EF3F570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155397-1B4B-A0E1-C7FF-97C1E29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9A00C-B752-FAB3-128B-5C21CE46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67511-6984-4716-B3FC-55F95488F93C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BB4CDB-5FA9-10AB-286C-806297F6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69500-1B7A-7CF8-8DC4-E75A9139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0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587227/den-atentatu-na-heydricha-27-kvet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vojka.rozhlas.cz/kolik-zivotu-nakonec-stala-operace-anthropoid-uctovani-s-heydrichem-7462741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p!!Rectangle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entát na Heydricha | LovecPokladu.cz">
            <a:extLst>
              <a:ext uri="{FF2B5EF4-FFF2-40B4-BE49-F238E27FC236}">
                <a16:creationId xmlns:a16="http://schemas.microsoft.com/office/drawing/2014/main" id="{9F16F840-D7E0-DA5A-E760-FA67B11E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B37040-67ED-C7F2-93FD-66A59D73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473" y="4757688"/>
            <a:ext cx="3528822" cy="1489944"/>
          </a:xfrm>
        </p:spPr>
        <p:txBody>
          <a:bodyPr anchor="ctr">
            <a:normAutofit/>
          </a:bodyPr>
          <a:lstStyle/>
          <a:p>
            <a:r>
              <a:rPr lang="cs-CZ" sz="3200" b="1" dirty="0"/>
              <a:t>ATENTÁT NA HEYDRICHA + HEYDRICHIÁDA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0E3C3A-892F-922E-326C-E380AA180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cs-CZ" dirty="0"/>
              <a:t>35. hodina</a:t>
            </a:r>
          </a:p>
        </p:txBody>
      </p:sp>
      <p:sp>
        <p:nvSpPr>
          <p:cNvPr id="1040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F62F0-F82A-A8D5-E284-38D259F6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59" y="395272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ATENTÁT?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0DC04-539F-8955-1E26-0638A86F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792459" cy="910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5000" b="1" dirty="0"/>
              <a:t>ANO,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94A9DB5-4DF1-B1D7-D963-A76331880CA4}"/>
              </a:ext>
            </a:extLst>
          </p:cNvPr>
          <p:cNvSpPr txBox="1">
            <a:spLocks/>
          </p:cNvSpPr>
          <p:nvPr/>
        </p:nvSpPr>
        <p:spPr>
          <a:xfrm>
            <a:off x="4228222" y="4017840"/>
            <a:ext cx="1867778" cy="120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s-CZ" sz="5000" b="1" dirty="0"/>
              <a:t>NE?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3EA64B-5F86-B793-0A36-3EDB1E15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42" y="-112542"/>
            <a:ext cx="5143500" cy="68580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6BC58F4-B250-4C7E-493A-F391991B39F8}"/>
              </a:ext>
            </a:extLst>
          </p:cNvPr>
          <p:cNvSpPr txBox="1">
            <a:spLocks/>
          </p:cNvSpPr>
          <p:nvPr/>
        </p:nvSpPr>
        <p:spPr>
          <a:xfrm>
            <a:off x="2411436" y="2871443"/>
            <a:ext cx="1915260" cy="1201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6400" b="1" dirty="0"/>
              <a:t>NEBO</a:t>
            </a:r>
            <a:endParaRPr lang="cs-CZ" sz="47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666304-6528-449D-E207-79AA6747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82" y="3889339"/>
            <a:ext cx="2538047" cy="2659549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EED7B10-9A6E-C14D-F738-A73C332B4CBF}"/>
              </a:ext>
            </a:extLst>
          </p:cNvPr>
          <p:cNvSpPr txBox="1">
            <a:spLocks/>
          </p:cNvSpPr>
          <p:nvPr/>
        </p:nvSpPr>
        <p:spPr>
          <a:xfrm>
            <a:off x="5162111" y="5342213"/>
            <a:ext cx="4310867" cy="120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s-CZ" sz="5000" b="1" dirty="0"/>
              <a:t>Co myslíte???</a:t>
            </a:r>
          </a:p>
        </p:txBody>
      </p:sp>
    </p:spTree>
    <p:extLst>
      <p:ext uri="{BB962C8B-B14F-4D97-AF65-F5344CB8AC3E}">
        <p14:creationId xmlns:p14="http://schemas.microsoft.com/office/powerpoint/2010/main" val="1695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D0FAB7-2266-DB39-D9D0-FF9A90F7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VYHLEDEJTE NA INTERNETU PŘÍJMENÍ K JEDNOTLIVÝM VYBRANÝM HRDINŮM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6C05EA-340F-BC64-7C7D-89C63E7B7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78024"/>
            <a:ext cx="6174828" cy="36941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JMÉNA ATENTÁTNÍKŮ UKRÝVAJÍCÍCH SE V KRYPTĚ</a:t>
            </a:r>
            <a:endParaRPr lang="cs-CZ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Josef G_____________       Jan K_____________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Adolf O_____________      Jan H_____________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Jaroslav Š_____________   Josef V_____________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Josef B_____________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55B4F8-C506-943A-ED4E-1BA02CC6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615184"/>
            <a:ext cx="5541264" cy="3694176"/>
          </a:xfrm>
        </p:spPr>
        <p:txBody>
          <a:bodyPr>
            <a:normAutofit/>
          </a:bodyPr>
          <a:lstStyle/>
          <a:p>
            <a:r>
              <a:rPr lang="cs-CZ" sz="22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VYBRANÉ OSOBY, KTERÉ POMÁHALI ATENTÁTNÍKŮM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Jindřiška N_____________ – schovala po akci Kubišovo zakrvácené kolo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Jan Z_____________ - H_____________ - úzký spolupracovník Gabčíka s Kubišem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Rodina M_________________</a:t>
            </a:r>
          </a:p>
          <a:p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DB1355-C517-668D-9EC9-9ECA5C94AAC1}"/>
              </a:ext>
            </a:extLst>
          </p:cNvPr>
          <p:cNvSpPr txBox="1"/>
          <p:nvPr/>
        </p:nvSpPr>
        <p:spPr>
          <a:xfrm>
            <a:off x="1447485" y="3310759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abčík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A23B2-BD7B-09CF-47D1-813627C41A18}"/>
              </a:ext>
            </a:extLst>
          </p:cNvPr>
          <p:cNvSpPr txBox="1"/>
          <p:nvPr/>
        </p:nvSpPr>
        <p:spPr>
          <a:xfrm>
            <a:off x="1553640" y="3924824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ptos" panose="020B0004020202020204" pitchFamily="34" charset="0"/>
              </a:rPr>
              <a:t>pálka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2E2E8E-58B9-E73E-907A-5D9E12EAA73A}"/>
              </a:ext>
            </a:extLst>
          </p:cNvPr>
          <p:cNvSpPr txBox="1"/>
          <p:nvPr/>
        </p:nvSpPr>
        <p:spPr>
          <a:xfrm>
            <a:off x="4151270" y="3405352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ubiš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E68D76-6AB8-5E13-6CE9-F21A27F37C6A}"/>
              </a:ext>
            </a:extLst>
          </p:cNvPr>
          <p:cNvSpPr txBox="1"/>
          <p:nvPr/>
        </p:nvSpPr>
        <p:spPr>
          <a:xfrm>
            <a:off x="1823230" y="4538889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varc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80BE7A-E01E-D3FA-E71A-76AC01BCD235}"/>
              </a:ext>
            </a:extLst>
          </p:cNvPr>
          <p:cNvSpPr txBox="1"/>
          <p:nvPr/>
        </p:nvSpPr>
        <p:spPr>
          <a:xfrm>
            <a:off x="4211862" y="3924824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rubý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9B1FF8-274E-1BD3-B390-BDFFDD90B809}"/>
              </a:ext>
            </a:extLst>
          </p:cNvPr>
          <p:cNvSpPr txBox="1"/>
          <p:nvPr/>
        </p:nvSpPr>
        <p:spPr>
          <a:xfrm>
            <a:off x="1447484" y="5089368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ublík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0A129AE-D108-362B-83A0-531D1E1984D5}"/>
              </a:ext>
            </a:extLst>
          </p:cNvPr>
          <p:cNvSpPr txBox="1"/>
          <p:nvPr/>
        </p:nvSpPr>
        <p:spPr>
          <a:xfrm>
            <a:off x="4485394" y="4514112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alčík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143BB2-DFE9-DF2E-51E0-EB2FBA4F84F2}"/>
              </a:ext>
            </a:extLst>
          </p:cNvPr>
          <p:cNvSpPr txBox="1"/>
          <p:nvPr/>
        </p:nvSpPr>
        <p:spPr>
          <a:xfrm>
            <a:off x="8006360" y="3368171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ováková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6BF49E-2793-ECF9-2F34-69E037428010}"/>
              </a:ext>
            </a:extLst>
          </p:cNvPr>
          <p:cNvSpPr txBox="1"/>
          <p:nvPr/>
        </p:nvSpPr>
        <p:spPr>
          <a:xfrm>
            <a:off x="7765988" y="5259135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oravcova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958F29D-53EC-933C-7A3E-D07B02527F97}"/>
              </a:ext>
            </a:extLst>
          </p:cNvPr>
          <p:cNvSpPr txBox="1"/>
          <p:nvPr/>
        </p:nvSpPr>
        <p:spPr>
          <a:xfrm>
            <a:off x="7231117" y="4331014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elenka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AA9CFCA-3001-5E68-59C8-66896567C092}"/>
              </a:ext>
            </a:extLst>
          </p:cNvPr>
          <p:cNvSpPr txBox="1"/>
          <p:nvPr/>
        </p:nvSpPr>
        <p:spPr>
          <a:xfrm>
            <a:off x="9365191" y="4296292"/>
            <a:ext cx="207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ptos" panose="020B0004020202020204" pitchFamily="34" charset="0"/>
              </a:rPr>
              <a:t>ajský</a:t>
            </a:r>
            <a:endParaRPr lang="cs-CZ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93E4C18-990A-B8BC-435C-125B371D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r="924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BE3FC4-EB0B-7753-A568-9999960C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VIDEO </a:t>
            </a:r>
            <a:r>
              <a:rPr lang="en-US" sz="7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72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B376C7-718C-4049-1C9A-4E341851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4000" dirty="0">
                <a:hlinkClick r:id="rId3"/>
              </a:rPr>
              <a:t>Slavné dny - Stream.cz</a:t>
            </a:r>
            <a:endParaRPr lang="en-US" sz="5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2CE7A-5DE2-3C05-ABE7-2AB49EA29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20" r="18952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617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ACA42-CC38-D05A-7B7A-96F894EA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2438">
            <a:off x="4877257" y="746779"/>
            <a:ext cx="7076050" cy="671029"/>
          </a:xfrm>
        </p:spPr>
        <p:txBody>
          <a:bodyPr anchor="b">
            <a:noAutofit/>
          </a:bodyPr>
          <a:lstStyle/>
          <a:p>
            <a:r>
              <a:rPr lang="cs-C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STAROSTI S ODBOJEM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1CA2DC-7CFB-802F-7AA8-51C0AD1C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4" r="4369" b="4"/>
          <a:stretch/>
        </p:blipFill>
        <p:spPr>
          <a:xfrm>
            <a:off x="-4" y="21"/>
            <a:ext cx="4711516" cy="2934566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F37B77-F16B-5CF5-0723-B312E2A8CE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831"/>
          <a:stretch/>
        </p:blipFill>
        <p:spPr>
          <a:xfrm>
            <a:off x="24" y="3172569"/>
            <a:ext cx="4711515" cy="368543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F771A12-B189-88F3-8B37-A2EA1BA6231D}"/>
              </a:ext>
            </a:extLst>
          </p:cNvPr>
          <p:cNvSpPr/>
          <p:nvPr/>
        </p:nvSpPr>
        <p:spPr>
          <a:xfrm>
            <a:off x="5205046" y="2633502"/>
            <a:ext cx="6485206" cy="4191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3C9EB-7CB8-6C4A-EFC1-00F1DE0C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093" y="2039816"/>
            <a:ext cx="7076050" cy="4594082"/>
          </a:xfrm>
        </p:spPr>
        <p:txBody>
          <a:bodyPr>
            <a:noAutofit/>
          </a:bodyPr>
          <a:lstStyle/>
          <a:p>
            <a:r>
              <a:rPr lang="cs-CZ" dirty="0"/>
              <a:t>okupační správa má starosti s odbojem (stávky, sabotáže…)</a:t>
            </a:r>
          </a:p>
          <a:p>
            <a:r>
              <a:rPr lang="cs-CZ" dirty="0"/>
              <a:t>dosavadní protektor je příliš mírný → potřeba dosadit jiného</a:t>
            </a:r>
          </a:p>
          <a:p>
            <a:r>
              <a:rPr lang="cs-CZ" dirty="0"/>
              <a:t>září 1941 - dosazen generál německé policie – </a:t>
            </a:r>
            <a:r>
              <a:rPr lang="cs-CZ" b="1" dirty="0"/>
              <a:t>REINHARD HEYDRICH</a:t>
            </a:r>
          </a:p>
          <a:p>
            <a:r>
              <a:rPr lang="cs-CZ" dirty="0"/>
              <a:t>sídlo v Panenských Břežanech (v Dolním zámku)</a:t>
            </a:r>
          </a:p>
        </p:txBody>
      </p:sp>
    </p:spTree>
    <p:extLst>
      <p:ext uri="{BB962C8B-B14F-4D97-AF65-F5344CB8AC3E}">
        <p14:creationId xmlns:p14="http://schemas.microsoft.com/office/powerpoint/2010/main" val="35111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1A9AC-0D5B-BD36-22ED-5D74CD14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5" y="422031"/>
            <a:ext cx="11015003" cy="1517201"/>
          </a:xfrm>
        </p:spPr>
        <p:txBody>
          <a:bodyPr>
            <a:normAutofit/>
          </a:bodyPr>
          <a:lstStyle/>
          <a:p>
            <a:r>
              <a:rPr lang="cs-CZ" sz="3600" b="1" u="sng" dirty="0"/>
              <a:t>1. STANNÉ PRÁVO = OBDOBÍ 1. HEYDRICHIÁDY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1C1CD-600A-BF7C-9AC7-800EA49B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18" y="2224806"/>
            <a:ext cx="10168128" cy="3694176"/>
          </a:xfrm>
        </p:spPr>
        <p:txBody>
          <a:bodyPr/>
          <a:lstStyle/>
          <a:p>
            <a:r>
              <a:rPr lang="cs-CZ" dirty="0"/>
              <a:t>Heydrich hned po příchodu → tvrdá opatření</a:t>
            </a:r>
          </a:p>
          <a:p>
            <a:r>
              <a:rPr lang="cs-CZ" dirty="0"/>
              <a:t>na několik měsíců vyhlásil stanné právo – omezování shromažďování, volného pohybu obyvatel…</a:t>
            </a:r>
          </a:p>
          <a:p>
            <a:r>
              <a:rPr lang="cs-CZ" dirty="0"/>
              <a:t>zatýkání, popravy členů odboje, stovky osob → koncentračních táborů</a:t>
            </a:r>
          </a:p>
          <a:p>
            <a:r>
              <a:rPr lang="cs-CZ" dirty="0"/>
              <a:t>na druhou stranu zmírnil pracovní podmínky dělníků</a:t>
            </a:r>
          </a:p>
        </p:txBody>
      </p:sp>
      <p:sp>
        <p:nvSpPr>
          <p:cNvPr id="4" name="Bublinový popisek: čárový bez ohraničení 3">
            <a:extLst>
              <a:ext uri="{FF2B5EF4-FFF2-40B4-BE49-F238E27FC236}">
                <a16:creationId xmlns:a16="http://schemas.microsoft.com/office/drawing/2014/main" id="{0D41BFAB-FC1C-E0AE-82FE-22D6C1EF85DA}"/>
              </a:ext>
            </a:extLst>
          </p:cNvPr>
          <p:cNvSpPr/>
          <p:nvPr/>
        </p:nvSpPr>
        <p:spPr>
          <a:xfrm>
            <a:off x="9340948" y="2338753"/>
            <a:ext cx="2236763" cy="2180493"/>
          </a:xfrm>
          <a:prstGeom prst="callout1">
            <a:avLst>
              <a:gd name="adj1" fmla="val 99396"/>
              <a:gd name="adj2" fmla="val -814"/>
              <a:gd name="adj3" fmla="val 112500"/>
              <a:gd name="adj4" fmla="val -38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METODA CUKRU A BIČE</a:t>
            </a:r>
          </a:p>
        </p:txBody>
      </p:sp>
    </p:spTree>
    <p:extLst>
      <p:ext uri="{BB962C8B-B14F-4D97-AF65-F5344CB8AC3E}">
        <p14:creationId xmlns:p14="http://schemas.microsoft.com/office/powerpoint/2010/main" val="3936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481D65-17E3-A508-2589-5C60DD96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782234"/>
            <a:ext cx="4853354" cy="2209375"/>
          </a:xfrm>
        </p:spPr>
        <p:txBody>
          <a:bodyPr anchor="t">
            <a:normAutofit/>
          </a:bodyPr>
          <a:lstStyle/>
          <a:p>
            <a:pPr algn="ctr"/>
            <a:r>
              <a:rPr lang="cs-CZ" sz="4400" b="1" u="sng" dirty="0"/>
              <a:t>CO S ČECHY? = Konečné řešení české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A819D-493F-8EF4-2D48-A55C705E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948" y="205389"/>
            <a:ext cx="7423052" cy="6447222"/>
          </a:xfrm>
        </p:spPr>
        <p:txBody>
          <a:bodyPr>
            <a:normAutofit/>
          </a:bodyPr>
          <a:lstStyle/>
          <a:p>
            <a:r>
              <a:rPr lang="cs-CZ" b="1" u="sng" dirty="0"/>
              <a:t>Heydrichův plán:</a:t>
            </a:r>
          </a:p>
          <a:p>
            <a:pPr lvl="1"/>
            <a:r>
              <a:rPr lang="cs-CZ" sz="1800" dirty="0"/>
              <a:t>cca 40-60% schopno poněmčení</a:t>
            </a:r>
          </a:p>
          <a:p>
            <a:pPr lvl="2"/>
            <a:r>
              <a:rPr lang="cs-CZ" sz="1800" b="0" i="0" dirty="0">
                <a:effectLst/>
                <a:highlight>
                  <a:srgbClr val="FFFFFF"/>
                </a:highlight>
              </a:rPr>
              <a:t>rasové zdravotní prohlídky</a:t>
            </a:r>
            <a:endParaRPr lang="cs-CZ" sz="1800" dirty="0"/>
          </a:p>
          <a:p>
            <a:pPr lvl="1"/>
            <a:r>
              <a:rPr lang="cs-CZ" sz="1800" dirty="0"/>
              <a:t>Celkem rozděleni na 4 kategorie: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b="1" dirty="0"/>
              <a:t>kategorie „dobře smýšlejících Čechů dobré rasy“ </a:t>
            </a:r>
            <a:r>
              <a:rPr lang="cs-CZ" sz="1800" dirty="0"/>
              <a:t>→ poněmčena (a tím zrovnoprávněna s Němci),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b="1" dirty="0"/>
              <a:t>kategorie „dobře smýšlejících Čechů špatné rasy“ </a:t>
            </a:r>
            <a:r>
              <a:rPr lang="cs-CZ" sz="1800" dirty="0"/>
              <a:t>→ taktéž poněmčena, ALE problém, jak to udělat, aby neměli potomky,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b="1" dirty="0"/>
              <a:t>kategorie „špatně smýšlejících Čechů dobré rasy“ - </a:t>
            </a:r>
            <a:r>
              <a:rPr lang="cs-CZ" sz="1800" dirty="0"/>
              <a:t>nejprve pokus o poněmčení (a teprve pokud by se tato snaha míjela účinkem, vyslovil Heydrich výraz „postavit ke zdi“,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b="1" dirty="0"/>
              <a:t>kategorie „špatně smýšlejících Čechů špatné rasy“ </a:t>
            </a:r>
            <a:r>
              <a:rPr lang="cs-CZ" sz="1800" dirty="0"/>
              <a:t>se měla poklidnou cestou přesídlit „zřejmě“ k Ledovému moři, aby zde zastávala „výsostné postavení mezi tamními národy</a:t>
            </a:r>
          </a:p>
          <a:p>
            <a:pPr lvl="2"/>
            <a:r>
              <a:rPr lang="cs-CZ" sz="1800" dirty="0"/>
              <a:t>i s rodinami jako dozorci v koncentračních táborech pro ostatní nepohodlné a nežádoucí národy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3A86C8-BDF9-6606-095C-48F436F6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86" r="2443" b="-1"/>
          <a:stretch/>
        </p:blipFill>
        <p:spPr>
          <a:xfrm>
            <a:off x="509954" y="3196999"/>
            <a:ext cx="4114800" cy="29062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B3977D-00DD-E3F0-9E7E-2330CBFD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045E4C-8347-4D5E-DC46-B4B2BE36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332" y="211906"/>
            <a:ext cx="1140655" cy="11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82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5145D05F-A6DD-C468-6F35-CF35A33C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19526" b="-3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480FCE-3AD1-D351-C112-DF4E03BC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253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tail památníku v Praze-Libni">
            <a:extLst>
              <a:ext uri="{FF2B5EF4-FFF2-40B4-BE49-F238E27FC236}">
                <a16:creationId xmlns:a16="http://schemas.microsoft.com/office/drawing/2014/main" id="{7E998940-5B6D-8740-E52D-6E9B213D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12614" b="-3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85" name="Freeform: Shape 1084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87" name="Freeform: Shape 1086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AFFF97-139E-D8A8-826A-88D68ECB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pPr algn="ctr"/>
            <a:r>
              <a:rPr lang="cs-CZ" sz="4400" b="1" u="sng" dirty="0"/>
              <a:t>ATENTÁT NA HEYDRICHA</a:t>
            </a: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916D4-4A5D-A1CC-89A7-07CE7E5A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44" y="2212282"/>
            <a:ext cx="5571342" cy="4645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představitelé </a:t>
            </a:r>
            <a:r>
              <a:rPr lang="cs-CZ" sz="2200" dirty="0" err="1"/>
              <a:t>zahr</a:t>
            </a:r>
            <a:r>
              <a:rPr lang="cs-CZ" sz="2200" dirty="0"/>
              <a:t>. odboje v Londýně chtějí se situací něco udělat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→ vyslání parašutistů – provádění sabotáží, získání informací a navázání spojení s domácím odbojem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2 z nich – Čech Jan Kubiš a Slovák Jozef Gabčík =&gt; speciální úkol → zabít Heydricha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atentát byl proveden 27. 5. 1942 po půl 11 v Praze – Kobylisích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Heydrich zemřel na následky atentátu 4.6.1942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A4422C-0BCD-6C0C-B788-457EA4B8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r="3" b="30015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7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1D8250-D86A-3D04-8729-23EAADDD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98835"/>
            <a:ext cx="4896571" cy="1527048"/>
          </a:xfrm>
        </p:spPr>
        <p:txBody>
          <a:bodyPr anchor="b">
            <a:normAutofit/>
          </a:bodyPr>
          <a:lstStyle/>
          <a:p>
            <a:pPr algn="ctr"/>
            <a:r>
              <a:rPr lang="cs-CZ" b="1" u="sng" dirty="0"/>
              <a:t>ATENTÁT NA HEYDRICHA</a:t>
            </a:r>
            <a:endParaRPr lang="cs-CZ" dirty="0"/>
          </a:p>
        </p:txBody>
      </p:sp>
      <p:sp>
        <p:nvSpPr>
          <p:cNvPr id="3090" name="Rectangle 308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1" name="Rectangle 308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7C4DF-7937-925E-CEEA-0B369320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62" y="2364405"/>
            <a:ext cx="5107589" cy="4374020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400" dirty="0"/>
              <a:t>atentát měl kruté následky → domovní prohlídky, zatýkání nevinných i náhodných lidí + jejich popravy</a:t>
            </a:r>
          </a:p>
          <a:p>
            <a:r>
              <a:rPr lang="cs-CZ" sz="2400" dirty="0"/>
              <a:t>vypsána odměna 10 mil. korun na dopadení pachatelů a na informace</a:t>
            </a:r>
          </a:p>
          <a:p>
            <a:r>
              <a:rPr lang="cs-CZ" sz="2400" dirty="0"/>
              <a:t>vypálení obcí Lidice a Ležáky za údajnou pomoc při atentátu</a:t>
            </a:r>
          </a:p>
          <a:p>
            <a:r>
              <a:rPr lang="cs-CZ" sz="2400" dirty="0"/>
              <a:t>atentátníci nakonec zahynuli po boji v kryptě kostela, kde se skrývali</a:t>
            </a:r>
          </a:p>
          <a:p>
            <a:r>
              <a:rPr lang="cs-CZ" sz="2400" dirty="0"/>
              <a:t>zrádce, který je prozradil gestapu – KAREL ČURDA</a:t>
            </a:r>
          </a:p>
          <a:p>
            <a:r>
              <a:rPr lang="cs-CZ" sz="2400" dirty="0"/>
              <a:t>= období bylo označováno jako tzv. Druhá Heydrichiáda (druhé stanné právo)</a:t>
            </a:r>
          </a:p>
          <a:p>
            <a:endParaRPr lang="cs-CZ" sz="2400" dirty="0"/>
          </a:p>
        </p:txBody>
      </p:sp>
      <p:pic>
        <p:nvPicPr>
          <p:cNvPr id="3074" name="Picture 2" descr="Lydie Bondyová – původní majitelka „Gabčíkova kola“, rodačka ...">
            <a:extLst>
              <a:ext uri="{FF2B5EF4-FFF2-40B4-BE49-F238E27FC236}">
                <a16:creationId xmlns:a16="http://schemas.microsoft.com/office/drawing/2014/main" id="{097DEE0B-F4F8-6207-4FDF-6B9245B5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r="15653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7A0922-8783-BFBC-EF04-B424536B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HEYDRICHIÁDA</a:t>
            </a:r>
          </a:p>
        </p:txBody>
      </p:sp>
      <p:sp>
        <p:nvSpPr>
          <p:cNvPr id="1037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1F5A2-6FB0-979F-5781-50EFDC5B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87" y="2866428"/>
            <a:ext cx="5078143" cy="362644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venir Next LT Pro" panose="020B0504020202020204" pitchFamily="34" charset="-18"/>
              </a:rPr>
              <a:t>vyčíslit celkový počet obětí = těžké</a:t>
            </a:r>
          </a:p>
          <a:p>
            <a:r>
              <a:rPr lang="cs-CZ" sz="2400" dirty="0">
                <a:latin typeface="Avenir Next LT Pro" panose="020B0504020202020204" pitchFamily="34" charset="-18"/>
              </a:rPr>
              <a:t>odhady téměř 3 000 popravených</a:t>
            </a:r>
          </a:p>
          <a:p>
            <a:r>
              <a:rPr lang="cs-CZ" sz="2400" dirty="0">
                <a:latin typeface="Avenir Next LT Pro" panose="020B0504020202020204" pitchFamily="34" charset="-18"/>
              </a:rPr>
              <a:t>další velká část odeslána ale do koncentračních táborů, které nepřežila</a:t>
            </a:r>
          </a:p>
          <a:p>
            <a:r>
              <a:rPr lang="cs-CZ" sz="2400" dirty="0">
                <a:latin typeface="Avenir Next LT Pro" panose="020B0504020202020204" pitchFamily="34" charset="-18"/>
              </a:rPr>
              <a:t>jména popravených se četla v rozhlase</a:t>
            </a:r>
          </a:p>
        </p:txBody>
      </p:sp>
      <p:pic>
        <p:nvPicPr>
          <p:cNvPr id="11" name="Grafický objekt 10" descr="Hlas se souvislou výplní">
            <a:hlinkClick r:id="rId2"/>
            <a:extLst>
              <a:ext uri="{FF2B5EF4-FFF2-40B4-BE49-F238E27FC236}">
                <a16:creationId xmlns:a16="http://schemas.microsoft.com/office/drawing/2014/main" id="{3B27E075-6E27-E4C3-BD92-C79701EE3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7614" y="5691505"/>
            <a:ext cx="1166495" cy="1166495"/>
          </a:xfrm>
          <a:prstGeom prst="rect">
            <a:avLst/>
          </a:prstGeom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43968E60-6550-34F8-C709-23CBBAC4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400" y="32112"/>
            <a:ext cx="5295015" cy="39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9EDB14E-A2FB-94C8-0593-293399E5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084" y="4001408"/>
            <a:ext cx="4327646" cy="2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10" y="-33942"/>
            <a:ext cx="11528980" cy="1011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kumimoji="0" lang="cs-CZ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35</a:t>
            </a:r>
            <a:r>
              <a:rPr kumimoji="0" lang="en-US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OTÁZKY –</a:t>
            </a:r>
            <a:r>
              <a:rPr kumimoji="0" lang="cs-CZ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r>
              <a:rPr lang="cs-CZ" sz="2800" b="1" u="sng" dirty="0"/>
              <a:t>ATENTÁT NA HEYDRICHA + HEYDRICHIÁDA</a:t>
            </a:r>
            <a:r>
              <a:rPr kumimoji="0" lang="en-US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  <a:endParaRPr lang="cs-CZ" sz="2800" b="1" u="sng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80338"/>
              </p:ext>
            </p:extLst>
          </p:nvPr>
        </p:nvGraphicFramePr>
        <p:xfrm>
          <a:off x="0" y="681879"/>
          <a:ext cx="12192000" cy="620817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677247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514753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7282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Kdo se stal zastupujícím říšským protektorem?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865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Jakou politiku uplatňoval (jak se jí říkalo)?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808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Kde sídlil?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1458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Kdy byl na něj spáchán atentát a kým?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24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2106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Jmenuj alespoň dva projevy Heydrichiády: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24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28535069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63904" y="883425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REINHARD HEYDRICH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63904" y="1830078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POLITIKA CUKRU A BIČE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195189" y="2547355"/>
            <a:ext cx="449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NA ZÁMKU V PANENSKÝCH BŘEŽANECH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6777803" y="3814756"/>
            <a:ext cx="533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KUBIŠ A GABČÍK, 27.5.1942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6856D6-3414-2C0B-7F77-B2E80AC0B3BB}"/>
              </a:ext>
            </a:extLst>
          </p:cNvPr>
          <p:cNvSpPr txBox="1"/>
          <p:nvPr/>
        </p:nvSpPr>
        <p:spPr>
          <a:xfrm>
            <a:off x="6815470" y="5345124"/>
            <a:ext cx="525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ZATÝKÁNÍ, POPRAVY, ODESLÁNÍ DO KONCENTRAČNÍCH TÁBORŮ, VYPÁLENÍ OBCÍ LIDICE A LEŽÁKY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594</Words>
  <Application>Microsoft Office PowerPoint</Application>
  <PresentationFormat>Širokoúhlá obrazovka</PresentationFormat>
  <Paragraphs>81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Avenir Next LT Pro</vt:lpstr>
      <vt:lpstr>Calibri</vt:lpstr>
      <vt:lpstr>AccentBoxVTI</vt:lpstr>
      <vt:lpstr>Motiv Office</vt:lpstr>
      <vt:lpstr>Motiv Office</vt:lpstr>
      <vt:lpstr>ATENTÁT NA HEYDRICHA + HEYDRICHIÁDA</vt:lpstr>
      <vt:lpstr>VIDEO </vt:lpstr>
      <vt:lpstr>STAROSTI S ODBOJEM</vt:lpstr>
      <vt:lpstr>1. STANNÉ PRÁVO = OBDOBÍ 1. HEYDRICHIÁDY</vt:lpstr>
      <vt:lpstr>CO S ČECHY? = Konečné řešení české otázky</vt:lpstr>
      <vt:lpstr>ATENTÁT NA HEYDRICHA</vt:lpstr>
      <vt:lpstr>ATENTÁT NA HEYDRICHA</vt:lpstr>
      <vt:lpstr>HEYDRICHIÁDA</vt:lpstr>
      <vt:lpstr>Prezentace aplikace PowerPoint</vt:lpstr>
      <vt:lpstr>ATENTÁT?</vt:lpstr>
      <vt:lpstr>VYHLEDEJTE NA INTERNETU PŘÍJMENÍ K JEDNOTLIVÝM VYBRANÝM HRDINŮM</vt:lpstr>
    </vt:vector>
  </TitlesOfParts>
  <Company>ZS Vitezslava Halka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2025-02-06T11:22:45Z</dcterms:created>
  <dcterms:modified xsi:type="dcterms:W3CDTF">2025-02-07T08:34:32Z</dcterms:modified>
</cp:coreProperties>
</file>