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8" r:id="rId3"/>
    <p:sldId id="270" r:id="rId4"/>
    <p:sldId id="271" r:id="rId5"/>
    <p:sldId id="277" r:id="rId6"/>
    <p:sldId id="257" r:id="rId7"/>
    <p:sldId id="258" r:id="rId8"/>
    <p:sldId id="259" r:id="rId9"/>
    <p:sldId id="262" r:id="rId10"/>
    <p:sldId id="274" r:id="rId11"/>
    <p:sldId id="273" r:id="rId12"/>
    <p:sldId id="275" r:id="rId13"/>
    <p:sldId id="27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4_2">
  <dgm:title val=""/>
  <dgm:desc val=""/>
  <dgm:catLst>
    <dgm:cat type="accent4" pri="14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2C67AA-E5ED-4742-9E15-7EEDC9ACD9B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50DFE43-8079-4EC4-BAD1-48DA575A237D}">
      <dgm:prSet/>
      <dgm:spPr/>
      <dgm:t>
        <a:bodyPr/>
        <a:lstStyle/>
        <a:p>
          <a:r>
            <a:rPr lang="cs-CZ"/>
            <a:t>Vstupujte bez bot. </a:t>
          </a:r>
          <a:endParaRPr lang="en-US"/>
        </a:p>
      </dgm:t>
    </dgm:pt>
    <dgm:pt modelId="{D576F00B-EE83-4CAD-9701-F4934C90C431}" type="parTrans" cxnId="{3D455798-E4D4-4531-A40D-22D6AE9A4B98}">
      <dgm:prSet/>
      <dgm:spPr/>
      <dgm:t>
        <a:bodyPr/>
        <a:lstStyle/>
        <a:p>
          <a:endParaRPr lang="en-US"/>
        </a:p>
      </dgm:t>
    </dgm:pt>
    <dgm:pt modelId="{8B5B1B1E-3583-480D-919A-061FE9DF549F}" type="sibTrans" cxnId="{3D455798-E4D4-4531-A40D-22D6AE9A4B98}">
      <dgm:prSet/>
      <dgm:spPr/>
      <dgm:t>
        <a:bodyPr/>
        <a:lstStyle/>
        <a:p>
          <a:endParaRPr lang="en-US"/>
        </a:p>
      </dgm:t>
    </dgm:pt>
    <dgm:pt modelId="{37601F69-63F9-44EB-9C44-A8A3DE5D6489}">
      <dgm:prSet/>
      <dgm:spPr/>
      <dgm:t>
        <a:bodyPr/>
        <a:lstStyle/>
        <a:p>
          <a:r>
            <a:rPr lang="cs-CZ"/>
            <a:t>Vstup bez bot.</a:t>
          </a:r>
          <a:endParaRPr lang="en-US"/>
        </a:p>
      </dgm:t>
    </dgm:pt>
    <dgm:pt modelId="{51F18C18-5042-4312-BCCC-5F8E05AAF076}" type="parTrans" cxnId="{81CD713E-FE3E-4FB7-BB39-A90FDA3530A6}">
      <dgm:prSet/>
      <dgm:spPr/>
      <dgm:t>
        <a:bodyPr/>
        <a:lstStyle/>
        <a:p>
          <a:endParaRPr lang="en-US"/>
        </a:p>
      </dgm:t>
    </dgm:pt>
    <dgm:pt modelId="{72242832-A882-49F0-A3D2-062C25D2CCE7}" type="sibTrans" cxnId="{81CD713E-FE3E-4FB7-BB39-A90FDA3530A6}">
      <dgm:prSet/>
      <dgm:spPr/>
      <dgm:t>
        <a:bodyPr/>
        <a:lstStyle/>
        <a:p>
          <a:endParaRPr lang="en-US"/>
        </a:p>
      </dgm:t>
    </dgm:pt>
    <dgm:pt modelId="{600FB09C-48EF-4A5A-9F62-C50A6E27C6C9}">
      <dgm:prSet/>
      <dgm:spPr/>
      <dgm:t>
        <a:bodyPr/>
        <a:lstStyle/>
        <a:p>
          <a:r>
            <a:rPr lang="cs-CZ"/>
            <a:t>Vstupuje se pouze bez bot.</a:t>
          </a:r>
          <a:endParaRPr lang="en-US"/>
        </a:p>
      </dgm:t>
    </dgm:pt>
    <dgm:pt modelId="{EF5C82BF-33AA-4AC6-87C9-CFE517225C05}" type="parTrans" cxnId="{A3E52520-FC01-44A9-8C54-8A9C46DAC98C}">
      <dgm:prSet/>
      <dgm:spPr/>
      <dgm:t>
        <a:bodyPr/>
        <a:lstStyle/>
        <a:p>
          <a:endParaRPr lang="en-US"/>
        </a:p>
      </dgm:t>
    </dgm:pt>
    <dgm:pt modelId="{C36401A6-C148-4496-B48D-42D9257D1C91}" type="sibTrans" cxnId="{A3E52520-FC01-44A9-8C54-8A9C46DAC98C}">
      <dgm:prSet/>
      <dgm:spPr/>
      <dgm:t>
        <a:bodyPr/>
        <a:lstStyle/>
        <a:p>
          <a:endParaRPr lang="en-US"/>
        </a:p>
      </dgm:t>
    </dgm:pt>
    <dgm:pt modelId="{DE54A847-0B72-4CC9-98EB-BEC9A671DA9E}" type="pres">
      <dgm:prSet presAssocID="{8E2C67AA-E5ED-4742-9E15-7EEDC9ACD9BA}" presName="linear" presStyleCnt="0">
        <dgm:presLayoutVars>
          <dgm:animLvl val="lvl"/>
          <dgm:resizeHandles val="exact"/>
        </dgm:presLayoutVars>
      </dgm:prSet>
      <dgm:spPr/>
    </dgm:pt>
    <dgm:pt modelId="{70D58370-9224-4B80-B285-767150771993}" type="pres">
      <dgm:prSet presAssocID="{450DFE43-8079-4EC4-BAD1-48DA575A237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BDC8727-630D-4AD3-8E08-CC1B896F193A}" type="pres">
      <dgm:prSet presAssocID="{8B5B1B1E-3583-480D-919A-061FE9DF549F}" presName="spacer" presStyleCnt="0"/>
      <dgm:spPr/>
    </dgm:pt>
    <dgm:pt modelId="{E652CD0C-7030-4C19-A198-E06B54157D0B}" type="pres">
      <dgm:prSet presAssocID="{37601F69-63F9-44EB-9C44-A8A3DE5D648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C0807E9-6255-4EB4-81A0-2AA12D707665}" type="pres">
      <dgm:prSet presAssocID="{72242832-A882-49F0-A3D2-062C25D2CCE7}" presName="spacer" presStyleCnt="0"/>
      <dgm:spPr/>
    </dgm:pt>
    <dgm:pt modelId="{D49576B2-D675-44D3-8B77-31190EC256CB}" type="pres">
      <dgm:prSet presAssocID="{600FB09C-48EF-4A5A-9F62-C50A6E27C6C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75170A05-2E35-41A8-AA6B-6DB4BC6C3BDA}" type="presOf" srcId="{8E2C67AA-E5ED-4742-9E15-7EEDC9ACD9BA}" destId="{DE54A847-0B72-4CC9-98EB-BEC9A671DA9E}" srcOrd="0" destOrd="0" presId="urn:microsoft.com/office/officeart/2005/8/layout/vList2"/>
    <dgm:cxn modelId="{3801CB16-003E-4D3F-B9FB-E7E95F678769}" type="presOf" srcId="{600FB09C-48EF-4A5A-9F62-C50A6E27C6C9}" destId="{D49576B2-D675-44D3-8B77-31190EC256CB}" srcOrd="0" destOrd="0" presId="urn:microsoft.com/office/officeart/2005/8/layout/vList2"/>
    <dgm:cxn modelId="{A3E52520-FC01-44A9-8C54-8A9C46DAC98C}" srcId="{8E2C67AA-E5ED-4742-9E15-7EEDC9ACD9BA}" destId="{600FB09C-48EF-4A5A-9F62-C50A6E27C6C9}" srcOrd="2" destOrd="0" parTransId="{EF5C82BF-33AA-4AC6-87C9-CFE517225C05}" sibTransId="{C36401A6-C148-4496-B48D-42D9257D1C91}"/>
    <dgm:cxn modelId="{8C2EA026-7CDA-4784-A133-DD50D2FC42E9}" type="presOf" srcId="{450DFE43-8079-4EC4-BAD1-48DA575A237D}" destId="{70D58370-9224-4B80-B285-767150771993}" srcOrd="0" destOrd="0" presId="urn:microsoft.com/office/officeart/2005/8/layout/vList2"/>
    <dgm:cxn modelId="{81CD713E-FE3E-4FB7-BB39-A90FDA3530A6}" srcId="{8E2C67AA-E5ED-4742-9E15-7EEDC9ACD9BA}" destId="{37601F69-63F9-44EB-9C44-A8A3DE5D6489}" srcOrd="1" destOrd="0" parTransId="{51F18C18-5042-4312-BCCC-5F8E05AAF076}" sibTransId="{72242832-A882-49F0-A3D2-062C25D2CCE7}"/>
    <dgm:cxn modelId="{3D455798-E4D4-4531-A40D-22D6AE9A4B98}" srcId="{8E2C67AA-E5ED-4742-9E15-7EEDC9ACD9BA}" destId="{450DFE43-8079-4EC4-BAD1-48DA575A237D}" srcOrd="0" destOrd="0" parTransId="{D576F00B-EE83-4CAD-9701-F4934C90C431}" sibTransId="{8B5B1B1E-3583-480D-919A-061FE9DF549F}"/>
    <dgm:cxn modelId="{850CADA3-748E-489E-BC87-B8337F2A6131}" type="presOf" srcId="{37601F69-63F9-44EB-9C44-A8A3DE5D6489}" destId="{E652CD0C-7030-4C19-A198-E06B54157D0B}" srcOrd="0" destOrd="0" presId="urn:microsoft.com/office/officeart/2005/8/layout/vList2"/>
    <dgm:cxn modelId="{E11B0CCB-5B60-4723-A613-A2C513C12618}" type="presParOf" srcId="{DE54A847-0B72-4CC9-98EB-BEC9A671DA9E}" destId="{70D58370-9224-4B80-B285-767150771993}" srcOrd="0" destOrd="0" presId="urn:microsoft.com/office/officeart/2005/8/layout/vList2"/>
    <dgm:cxn modelId="{664CE5D4-B396-4208-A234-AFBE33229666}" type="presParOf" srcId="{DE54A847-0B72-4CC9-98EB-BEC9A671DA9E}" destId="{BBDC8727-630D-4AD3-8E08-CC1B896F193A}" srcOrd="1" destOrd="0" presId="urn:microsoft.com/office/officeart/2005/8/layout/vList2"/>
    <dgm:cxn modelId="{C6F02643-6ABA-417C-969F-467D617F6EAF}" type="presParOf" srcId="{DE54A847-0B72-4CC9-98EB-BEC9A671DA9E}" destId="{E652CD0C-7030-4C19-A198-E06B54157D0B}" srcOrd="2" destOrd="0" presId="urn:microsoft.com/office/officeart/2005/8/layout/vList2"/>
    <dgm:cxn modelId="{DBB51CF8-7B54-4528-84FF-A9303855641F}" type="presParOf" srcId="{DE54A847-0B72-4CC9-98EB-BEC9A671DA9E}" destId="{FC0807E9-6255-4EB4-81A0-2AA12D707665}" srcOrd="3" destOrd="0" presId="urn:microsoft.com/office/officeart/2005/8/layout/vList2"/>
    <dgm:cxn modelId="{5F8E42B8-C095-4222-BF51-CF4E02D9B054}" type="presParOf" srcId="{DE54A847-0B72-4CC9-98EB-BEC9A671DA9E}" destId="{D49576B2-D675-44D3-8B77-31190EC256C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32D916-CA83-40D6-B82D-BB751F73CE0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4_2" csCatId="accent4" phldr="1"/>
      <dgm:spPr/>
      <dgm:t>
        <a:bodyPr/>
        <a:lstStyle/>
        <a:p>
          <a:endParaRPr lang="en-US"/>
        </a:p>
      </dgm:t>
    </dgm:pt>
    <dgm:pt modelId="{FC6A3210-F988-483C-9DA0-C6CA3CDC6E7A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VĚTA DVOJČLENNÁ</a:t>
          </a:r>
          <a:endParaRPr lang="en-US"/>
        </a:p>
      </dgm:t>
    </dgm:pt>
    <dgm:pt modelId="{D38E3932-7386-4C60-A43F-E6D946E6139F}" type="parTrans" cxnId="{BA85FE2E-0F13-4E85-B84B-61C97B1D041D}">
      <dgm:prSet/>
      <dgm:spPr/>
      <dgm:t>
        <a:bodyPr/>
        <a:lstStyle/>
        <a:p>
          <a:endParaRPr lang="en-US"/>
        </a:p>
      </dgm:t>
    </dgm:pt>
    <dgm:pt modelId="{D9A115CA-3E0B-4440-839D-B70ABE0324FA}" type="sibTrans" cxnId="{BA85FE2E-0F13-4E85-B84B-61C97B1D041D}">
      <dgm:prSet/>
      <dgm:spPr/>
      <dgm:t>
        <a:bodyPr/>
        <a:lstStyle/>
        <a:p>
          <a:endParaRPr lang="en-US"/>
        </a:p>
      </dgm:t>
    </dgm:pt>
    <dgm:pt modelId="{3753C71C-32FE-4128-81C7-AF14FE04CC09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obsahuje podmětovou a přísudkovou část</a:t>
          </a:r>
          <a:endParaRPr lang="en-US"/>
        </a:p>
      </dgm:t>
    </dgm:pt>
    <dgm:pt modelId="{34F0DE99-013E-4D1D-920A-F9DDA5CB1BF3}" type="parTrans" cxnId="{3AAA874F-CABE-4E37-A7D3-6DF429083517}">
      <dgm:prSet/>
      <dgm:spPr/>
      <dgm:t>
        <a:bodyPr/>
        <a:lstStyle/>
        <a:p>
          <a:endParaRPr lang="en-US"/>
        </a:p>
      </dgm:t>
    </dgm:pt>
    <dgm:pt modelId="{16BBF8CF-9877-469D-BD28-843AD748B74E}" type="sibTrans" cxnId="{3AAA874F-CABE-4E37-A7D3-6DF429083517}">
      <dgm:prSet/>
      <dgm:spPr/>
      <dgm:t>
        <a:bodyPr/>
        <a:lstStyle/>
        <a:p>
          <a:endParaRPr lang="en-US"/>
        </a:p>
      </dgm:t>
    </dgm:pt>
    <dgm:pt modelId="{91A6C00C-A110-4B79-AEF4-240436C59EA5}">
      <dgm:prSet/>
      <dgm:spPr/>
      <dgm:t>
        <a:bodyPr/>
        <a:lstStyle/>
        <a:p>
          <a:r>
            <a:rPr lang="cs-CZ" i="1"/>
            <a:t>Petr šel na nákup. Pracovali na tom.</a:t>
          </a:r>
          <a:endParaRPr lang="en-US"/>
        </a:p>
      </dgm:t>
    </dgm:pt>
    <dgm:pt modelId="{AE79B589-35B9-447A-B2CB-BB40E705DC9A}" type="parTrans" cxnId="{650886FD-786F-40F4-A1D8-C1E6871C3BF5}">
      <dgm:prSet/>
      <dgm:spPr/>
      <dgm:t>
        <a:bodyPr/>
        <a:lstStyle/>
        <a:p>
          <a:endParaRPr lang="en-US"/>
        </a:p>
      </dgm:t>
    </dgm:pt>
    <dgm:pt modelId="{169B627E-6C53-4C6F-8424-7C9552BCA6FE}" type="sibTrans" cxnId="{650886FD-786F-40F4-A1D8-C1E6871C3BF5}">
      <dgm:prSet/>
      <dgm:spPr/>
      <dgm:t>
        <a:bodyPr/>
        <a:lstStyle/>
        <a:p>
          <a:endParaRPr lang="en-US"/>
        </a:p>
      </dgm:t>
    </dgm:pt>
    <dgm:pt modelId="{4A91126F-C931-4ACD-9882-E709D1DD24AA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VĚTA JEDNOČLENNÁ</a:t>
          </a:r>
          <a:endParaRPr lang="en-US"/>
        </a:p>
      </dgm:t>
    </dgm:pt>
    <dgm:pt modelId="{1D9B999A-59D0-4877-A049-F67E8893FF10}" type="parTrans" cxnId="{974AA1A2-EE7A-4E75-A141-F0E451A62878}">
      <dgm:prSet/>
      <dgm:spPr/>
      <dgm:t>
        <a:bodyPr/>
        <a:lstStyle/>
        <a:p>
          <a:endParaRPr lang="en-US"/>
        </a:p>
      </dgm:t>
    </dgm:pt>
    <dgm:pt modelId="{6863A943-8190-41A2-9764-1869577D8BC3}" type="sibTrans" cxnId="{974AA1A2-EE7A-4E75-A141-F0E451A62878}">
      <dgm:prSet/>
      <dgm:spPr/>
      <dgm:t>
        <a:bodyPr/>
        <a:lstStyle/>
        <a:p>
          <a:endParaRPr lang="en-US"/>
        </a:p>
      </dgm:t>
    </dgm:pt>
    <dgm:pt modelId="{55D90048-FC63-4675-B7BE-8C56D25F41A6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obsahuje pouze přísudkovou část</a:t>
          </a:r>
          <a:endParaRPr lang="en-US"/>
        </a:p>
      </dgm:t>
    </dgm:pt>
    <dgm:pt modelId="{560C75E8-477B-4601-9930-DC8B9F7FC6A6}" type="parTrans" cxnId="{175531C2-DE88-4AEB-9C28-DA98D87B0310}">
      <dgm:prSet/>
      <dgm:spPr/>
      <dgm:t>
        <a:bodyPr/>
        <a:lstStyle/>
        <a:p>
          <a:endParaRPr lang="en-US"/>
        </a:p>
      </dgm:t>
    </dgm:pt>
    <dgm:pt modelId="{23A54888-F5D2-4D2E-A88F-E397D43D7BB0}" type="sibTrans" cxnId="{175531C2-DE88-4AEB-9C28-DA98D87B0310}">
      <dgm:prSet/>
      <dgm:spPr/>
      <dgm:t>
        <a:bodyPr/>
        <a:lstStyle/>
        <a:p>
          <a:endParaRPr lang="en-US"/>
        </a:p>
      </dgm:t>
    </dgm:pt>
    <dgm:pt modelId="{3DF91C57-6105-4C86-A51D-40C739D0B007}">
      <dgm:prSet/>
      <dgm:spPr/>
      <dgm:t>
        <a:bodyPr/>
        <a:lstStyle/>
        <a:p>
          <a:r>
            <a:rPr lang="cs-CZ" i="1"/>
            <a:t>Mrzne. Hřmí. Stýská se mi.</a:t>
          </a:r>
          <a:endParaRPr lang="en-US"/>
        </a:p>
      </dgm:t>
    </dgm:pt>
    <dgm:pt modelId="{8FEA2A69-29AF-45AE-8E4F-58D71B9F1690}" type="parTrans" cxnId="{7D4A233A-D072-4350-B80B-71DBB08A0333}">
      <dgm:prSet/>
      <dgm:spPr/>
      <dgm:t>
        <a:bodyPr/>
        <a:lstStyle/>
        <a:p>
          <a:endParaRPr lang="en-US"/>
        </a:p>
      </dgm:t>
    </dgm:pt>
    <dgm:pt modelId="{6C0E2085-4A51-4649-99AF-D13F5085B480}" type="sibTrans" cxnId="{7D4A233A-D072-4350-B80B-71DBB08A0333}">
      <dgm:prSet/>
      <dgm:spPr/>
      <dgm:t>
        <a:bodyPr/>
        <a:lstStyle/>
        <a:p>
          <a:endParaRPr lang="en-US"/>
        </a:p>
      </dgm:t>
    </dgm:pt>
    <dgm:pt modelId="{C7454D4F-A912-480B-927A-035502D529DF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VĚTNÝ EKVIVALENT</a:t>
          </a:r>
          <a:endParaRPr lang="en-US"/>
        </a:p>
      </dgm:t>
    </dgm:pt>
    <dgm:pt modelId="{B8FCAF2E-83FC-404A-B234-8CFF68BC30D0}" type="parTrans" cxnId="{32588304-C040-4999-BBD5-3171A2A4DC7F}">
      <dgm:prSet/>
      <dgm:spPr/>
      <dgm:t>
        <a:bodyPr/>
        <a:lstStyle/>
        <a:p>
          <a:endParaRPr lang="en-US"/>
        </a:p>
      </dgm:t>
    </dgm:pt>
    <dgm:pt modelId="{CA315073-9DD6-46A3-A4ED-60A902C9AA72}" type="sibTrans" cxnId="{32588304-C040-4999-BBD5-3171A2A4DC7F}">
      <dgm:prSet/>
      <dgm:spPr/>
      <dgm:t>
        <a:bodyPr/>
        <a:lstStyle/>
        <a:p>
          <a:endParaRPr lang="en-US"/>
        </a:p>
      </dgm:t>
    </dgm:pt>
    <dgm:pt modelId="{DF92597E-261C-4E5A-99FA-A1B70A8B798A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jejich základem není určitý slovesný tvar, ale jiné slovní druhy</a:t>
          </a:r>
          <a:endParaRPr lang="en-US"/>
        </a:p>
      </dgm:t>
    </dgm:pt>
    <dgm:pt modelId="{2E780FAA-0F5E-480D-9B5B-3FDD78739878}" type="parTrans" cxnId="{B238D006-F6E0-4EA5-8977-10D024E410A5}">
      <dgm:prSet/>
      <dgm:spPr/>
      <dgm:t>
        <a:bodyPr/>
        <a:lstStyle/>
        <a:p>
          <a:endParaRPr lang="en-US"/>
        </a:p>
      </dgm:t>
    </dgm:pt>
    <dgm:pt modelId="{DB142F6D-CBBD-4BC2-8A77-0D7538F5011B}" type="sibTrans" cxnId="{B238D006-F6E0-4EA5-8977-10D024E410A5}">
      <dgm:prSet/>
      <dgm:spPr/>
      <dgm:t>
        <a:bodyPr/>
        <a:lstStyle/>
        <a:p>
          <a:endParaRPr lang="en-US"/>
        </a:p>
      </dgm:t>
    </dgm:pt>
    <dgm:pt modelId="{F2C67A2D-88E8-4719-B9DB-87A6EEEBF091}">
      <dgm:prSet/>
      <dgm:spPr/>
      <dgm:t>
        <a:bodyPr/>
        <a:lstStyle/>
        <a:p>
          <a:r>
            <a:rPr lang="cs-CZ" i="1"/>
            <a:t>Stát! Pozor! Nádherné!  Fuj! Ano. …</a:t>
          </a:r>
          <a:endParaRPr lang="en-US"/>
        </a:p>
      </dgm:t>
    </dgm:pt>
    <dgm:pt modelId="{E10B5D15-53EA-470E-AE60-62AEA30DC844}" type="parTrans" cxnId="{85C81B47-D785-4714-BE31-91FABBF7495A}">
      <dgm:prSet/>
      <dgm:spPr/>
      <dgm:t>
        <a:bodyPr/>
        <a:lstStyle/>
        <a:p>
          <a:endParaRPr lang="en-US"/>
        </a:p>
      </dgm:t>
    </dgm:pt>
    <dgm:pt modelId="{DD5CE45E-461A-43E1-BC0A-67397C4850D6}" type="sibTrans" cxnId="{85C81B47-D785-4714-BE31-91FABBF7495A}">
      <dgm:prSet/>
      <dgm:spPr/>
      <dgm:t>
        <a:bodyPr/>
        <a:lstStyle/>
        <a:p>
          <a:endParaRPr lang="en-US"/>
        </a:p>
      </dgm:t>
    </dgm:pt>
    <dgm:pt modelId="{6077F397-532E-4CF6-8D28-22F3B3CDFA76}" type="pres">
      <dgm:prSet presAssocID="{BA32D916-CA83-40D6-B82D-BB751F73CE0A}" presName="root" presStyleCnt="0">
        <dgm:presLayoutVars>
          <dgm:dir/>
          <dgm:resizeHandles val="exact"/>
        </dgm:presLayoutVars>
      </dgm:prSet>
      <dgm:spPr/>
    </dgm:pt>
    <dgm:pt modelId="{011A521C-311B-4FCC-8E49-FD1AB04CF760}" type="pres">
      <dgm:prSet presAssocID="{FC6A3210-F988-483C-9DA0-C6CA3CDC6E7A}" presName="compNode" presStyleCnt="0"/>
      <dgm:spPr/>
    </dgm:pt>
    <dgm:pt modelId="{2A78F2BC-AEC9-40D9-8A33-1B9F2FEC72AF}" type="pres">
      <dgm:prSet presAssocID="{FC6A3210-F988-483C-9DA0-C6CA3CDC6E7A}" presName="bgRect" presStyleLbl="bgShp" presStyleIdx="0" presStyleCnt="3"/>
      <dgm:spPr/>
    </dgm:pt>
    <dgm:pt modelId="{569B5FFE-0B45-4E62-A325-A3539EED8EB6}" type="pres">
      <dgm:prSet presAssocID="{FC6A3210-F988-483C-9DA0-C6CA3CDC6E7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ustache Face with Solid Fill"/>
        </a:ext>
      </dgm:extLst>
    </dgm:pt>
    <dgm:pt modelId="{49F8B329-65B8-4DAC-9EB2-2A6AFE701B33}" type="pres">
      <dgm:prSet presAssocID="{FC6A3210-F988-483C-9DA0-C6CA3CDC6E7A}" presName="spaceRect" presStyleCnt="0"/>
      <dgm:spPr/>
    </dgm:pt>
    <dgm:pt modelId="{D24081B7-FFFE-4CB2-89A2-4437C9561D13}" type="pres">
      <dgm:prSet presAssocID="{FC6A3210-F988-483C-9DA0-C6CA3CDC6E7A}" presName="parTx" presStyleLbl="revTx" presStyleIdx="0" presStyleCnt="6">
        <dgm:presLayoutVars>
          <dgm:chMax val="0"/>
          <dgm:chPref val="0"/>
        </dgm:presLayoutVars>
      </dgm:prSet>
      <dgm:spPr/>
    </dgm:pt>
    <dgm:pt modelId="{6CC44D4E-23AD-4413-9B00-79CE47EDB998}" type="pres">
      <dgm:prSet presAssocID="{FC6A3210-F988-483C-9DA0-C6CA3CDC6E7A}" presName="desTx" presStyleLbl="revTx" presStyleIdx="1" presStyleCnt="6">
        <dgm:presLayoutVars/>
      </dgm:prSet>
      <dgm:spPr/>
    </dgm:pt>
    <dgm:pt modelId="{6432C5BE-3D20-47A5-83F6-92C2D1262458}" type="pres">
      <dgm:prSet presAssocID="{D9A115CA-3E0B-4440-839D-B70ABE0324FA}" presName="sibTrans" presStyleCnt="0"/>
      <dgm:spPr/>
    </dgm:pt>
    <dgm:pt modelId="{B24C8467-0FBF-4675-A221-6A68335BFFE4}" type="pres">
      <dgm:prSet presAssocID="{4A91126F-C931-4ACD-9882-E709D1DD24AA}" presName="compNode" presStyleCnt="0"/>
      <dgm:spPr/>
    </dgm:pt>
    <dgm:pt modelId="{FFDF11C7-6323-40A5-BF33-D5938F3B7D26}" type="pres">
      <dgm:prSet presAssocID="{4A91126F-C931-4ACD-9882-E709D1DD24AA}" presName="bgRect" presStyleLbl="bgShp" presStyleIdx="1" presStyleCnt="3"/>
      <dgm:spPr/>
    </dgm:pt>
    <dgm:pt modelId="{44745A2A-BFE7-4F20-A98D-C865984E4826}" type="pres">
      <dgm:prSet presAssocID="{4A91126F-C931-4ACD-9882-E709D1DD24A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rawing Compass"/>
        </a:ext>
      </dgm:extLst>
    </dgm:pt>
    <dgm:pt modelId="{AABE8BE5-01D1-4B69-97CD-FB7B20C63C01}" type="pres">
      <dgm:prSet presAssocID="{4A91126F-C931-4ACD-9882-E709D1DD24AA}" presName="spaceRect" presStyleCnt="0"/>
      <dgm:spPr/>
    </dgm:pt>
    <dgm:pt modelId="{3DDA1832-2378-473B-A845-0E466B947B9F}" type="pres">
      <dgm:prSet presAssocID="{4A91126F-C931-4ACD-9882-E709D1DD24AA}" presName="parTx" presStyleLbl="revTx" presStyleIdx="2" presStyleCnt="6">
        <dgm:presLayoutVars>
          <dgm:chMax val="0"/>
          <dgm:chPref val="0"/>
        </dgm:presLayoutVars>
      </dgm:prSet>
      <dgm:spPr/>
    </dgm:pt>
    <dgm:pt modelId="{A16B4403-D923-4C8E-ACD0-FD7224087429}" type="pres">
      <dgm:prSet presAssocID="{4A91126F-C931-4ACD-9882-E709D1DD24AA}" presName="desTx" presStyleLbl="revTx" presStyleIdx="3" presStyleCnt="6">
        <dgm:presLayoutVars/>
      </dgm:prSet>
      <dgm:spPr/>
    </dgm:pt>
    <dgm:pt modelId="{BEF7BA42-955A-4256-9727-553E5081E66C}" type="pres">
      <dgm:prSet presAssocID="{6863A943-8190-41A2-9764-1869577D8BC3}" presName="sibTrans" presStyleCnt="0"/>
      <dgm:spPr/>
    </dgm:pt>
    <dgm:pt modelId="{A10F11DC-9ACB-4B2C-AC73-46B0A1FF02E0}" type="pres">
      <dgm:prSet presAssocID="{C7454D4F-A912-480B-927A-035502D529DF}" presName="compNode" presStyleCnt="0"/>
      <dgm:spPr/>
    </dgm:pt>
    <dgm:pt modelId="{957C1297-4BE2-4942-A54D-38E0DCE89CFF}" type="pres">
      <dgm:prSet presAssocID="{C7454D4F-A912-480B-927A-035502D529DF}" presName="bgRect" presStyleLbl="bgShp" presStyleIdx="2" presStyleCnt="3"/>
      <dgm:spPr/>
    </dgm:pt>
    <dgm:pt modelId="{EA2C426D-7919-4DE0-A023-959C1F83D8B7}" type="pres">
      <dgm:prSet presAssocID="{C7454D4F-A912-480B-927A-035502D529D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ting"/>
        </a:ext>
      </dgm:extLst>
    </dgm:pt>
    <dgm:pt modelId="{F47F3057-4C78-4150-92D4-99A893A5546B}" type="pres">
      <dgm:prSet presAssocID="{C7454D4F-A912-480B-927A-035502D529DF}" presName="spaceRect" presStyleCnt="0"/>
      <dgm:spPr/>
    </dgm:pt>
    <dgm:pt modelId="{25870E27-DB69-4955-B929-128F37A6B05E}" type="pres">
      <dgm:prSet presAssocID="{C7454D4F-A912-480B-927A-035502D529DF}" presName="parTx" presStyleLbl="revTx" presStyleIdx="4" presStyleCnt="6">
        <dgm:presLayoutVars>
          <dgm:chMax val="0"/>
          <dgm:chPref val="0"/>
        </dgm:presLayoutVars>
      </dgm:prSet>
      <dgm:spPr/>
    </dgm:pt>
    <dgm:pt modelId="{5B1DBC6F-065E-4593-A317-0B2998418419}" type="pres">
      <dgm:prSet presAssocID="{C7454D4F-A912-480B-927A-035502D529DF}" presName="desTx" presStyleLbl="revTx" presStyleIdx="5" presStyleCnt="6">
        <dgm:presLayoutVars/>
      </dgm:prSet>
      <dgm:spPr/>
    </dgm:pt>
  </dgm:ptLst>
  <dgm:cxnLst>
    <dgm:cxn modelId="{2721C903-9B1D-4F70-94B7-30A0396BBB51}" type="presOf" srcId="{C7454D4F-A912-480B-927A-035502D529DF}" destId="{25870E27-DB69-4955-B929-128F37A6B05E}" srcOrd="0" destOrd="0" presId="urn:microsoft.com/office/officeart/2018/2/layout/IconVerticalSolidList"/>
    <dgm:cxn modelId="{32588304-C040-4999-BBD5-3171A2A4DC7F}" srcId="{BA32D916-CA83-40D6-B82D-BB751F73CE0A}" destId="{C7454D4F-A912-480B-927A-035502D529DF}" srcOrd="2" destOrd="0" parTransId="{B8FCAF2E-83FC-404A-B234-8CFF68BC30D0}" sibTransId="{CA315073-9DD6-46A3-A4ED-60A902C9AA72}"/>
    <dgm:cxn modelId="{B238D006-F6E0-4EA5-8977-10D024E410A5}" srcId="{C7454D4F-A912-480B-927A-035502D529DF}" destId="{DF92597E-261C-4E5A-99FA-A1B70A8B798A}" srcOrd="0" destOrd="0" parTransId="{2E780FAA-0F5E-480D-9B5B-3FDD78739878}" sibTransId="{DB142F6D-CBBD-4BC2-8A77-0D7538F5011B}"/>
    <dgm:cxn modelId="{5F44AC26-CAC0-49F9-AB8B-29FA6EECA2EA}" type="presOf" srcId="{55D90048-FC63-4675-B7BE-8C56D25F41A6}" destId="{A16B4403-D923-4C8E-ACD0-FD7224087429}" srcOrd="0" destOrd="0" presId="urn:microsoft.com/office/officeart/2018/2/layout/IconVerticalSolidList"/>
    <dgm:cxn modelId="{2BD64228-7B1B-4FCC-B76E-909E3E3EAFE7}" type="presOf" srcId="{DF92597E-261C-4E5A-99FA-A1B70A8B798A}" destId="{5B1DBC6F-065E-4593-A317-0B2998418419}" srcOrd="0" destOrd="0" presId="urn:microsoft.com/office/officeart/2018/2/layout/IconVerticalSolidList"/>
    <dgm:cxn modelId="{BA85FE2E-0F13-4E85-B84B-61C97B1D041D}" srcId="{BA32D916-CA83-40D6-B82D-BB751F73CE0A}" destId="{FC6A3210-F988-483C-9DA0-C6CA3CDC6E7A}" srcOrd="0" destOrd="0" parTransId="{D38E3932-7386-4C60-A43F-E6D946E6139F}" sibTransId="{D9A115CA-3E0B-4440-839D-B70ABE0324FA}"/>
    <dgm:cxn modelId="{7D4A233A-D072-4350-B80B-71DBB08A0333}" srcId="{55D90048-FC63-4675-B7BE-8C56D25F41A6}" destId="{3DF91C57-6105-4C86-A51D-40C739D0B007}" srcOrd="0" destOrd="0" parTransId="{8FEA2A69-29AF-45AE-8E4F-58D71B9F1690}" sibTransId="{6C0E2085-4A51-4649-99AF-D13F5085B480}"/>
    <dgm:cxn modelId="{85C81B47-D785-4714-BE31-91FABBF7495A}" srcId="{DF92597E-261C-4E5A-99FA-A1B70A8B798A}" destId="{F2C67A2D-88E8-4719-B9DB-87A6EEEBF091}" srcOrd="0" destOrd="0" parTransId="{E10B5D15-53EA-470E-AE60-62AEA30DC844}" sibTransId="{DD5CE45E-461A-43E1-BC0A-67397C4850D6}"/>
    <dgm:cxn modelId="{0DCCB169-1C32-4A58-9CFA-4289CCD9E3F5}" type="presOf" srcId="{3753C71C-32FE-4128-81C7-AF14FE04CC09}" destId="{6CC44D4E-23AD-4413-9B00-79CE47EDB998}" srcOrd="0" destOrd="0" presId="urn:microsoft.com/office/officeart/2018/2/layout/IconVerticalSolidList"/>
    <dgm:cxn modelId="{3AAA874F-CABE-4E37-A7D3-6DF429083517}" srcId="{FC6A3210-F988-483C-9DA0-C6CA3CDC6E7A}" destId="{3753C71C-32FE-4128-81C7-AF14FE04CC09}" srcOrd="0" destOrd="0" parTransId="{34F0DE99-013E-4D1D-920A-F9DDA5CB1BF3}" sibTransId="{16BBF8CF-9877-469D-BD28-843AD748B74E}"/>
    <dgm:cxn modelId="{D4583452-4C8C-415D-BC71-9B7A93DF054F}" type="presOf" srcId="{FC6A3210-F988-483C-9DA0-C6CA3CDC6E7A}" destId="{D24081B7-FFFE-4CB2-89A2-4437C9561D13}" srcOrd="0" destOrd="0" presId="urn:microsoft.com/office/officeart/2018/2/layout/IconVerticalSolidList"/>
    <dgm:cxn modelId="{950A1895-641C-4484-8741-872094CCF705}" type="presOf" srcId="{4A91126F-C931-4ACD-9882-E709D1DD24AA}" destId="{3DDA1832-2378-473B-A845-0E466B947B9F}" srcOrd="0" destOrd="0" presId="urn:microsoft.com/office/officeart/2018/2/layout/IconVerticalSolidList"/>
    <dgm:cxn modelId="{974AA1A2-EE7A-4E75-A141-F0E451A62878}" srcId="{BA32D916-CA83-40D6-B82D-BB751F73CE0A}" destId="{4A91126F-C931-4ACD-9882-E709D1DD24AA}" srcOrd="1" destOrd="0" parTransId="{1D9B999A-59D0-4877-A049-F67E8893FF10}" sibTransId="{6863A943-8190-41A2-9764-1869577D8BC3}"/>
    <dgm:cxn modelId="{E3DB9BBB-EF2D-4DEB-B599-EC02546D276D}" type="presOf" srcId="{91A6C00C-A110-4B79-AEF4-240436C59EA5}" destId="{6CC44D4E-23AD-4413-9B00-79CE47EDB998}" srcOrd="0" destOrd="1" presId="urn:microsoft.com/office/officeart/2018/2/layout/IconVerticalSolidList"/>
    <dgm:cxn modelId="{175531C2-DE88-4AEB-9C28-DA98D87B0310}" srcId="{4A91126F-C931-4ACD-9882-E709D1DD24AA}" destId="{55D90048-FC63-4675-B7BE-8C56D25F41A6}" srcOrd="0" destOrd="0" parTransId="{560C75E8-477B-4601-9930-DC8B9F7FC6A6}" sibTransId="{23A54888-F5D2-4D2E-A88F-E397D43D7BB0}"/>
    <dgm:cxn modelId="{62B41DD4-774B-44C8-8BC4-43163BDBCD6A}" type="presOf" srcId="{F2C67A2D-88E8-4719-B9DB-87A6EEEBF091}" destId="{5B1DBC6F-065E-4593-A317-0B2998418419}" srcOrd="0" destOrd="1" presId="urn:microsoft.com/office/officeart/2018/2/layout/IconVerticalSolidList"/>
    <dgm:cxn modelId="{0F5A95E3-5117-4BEE-B99C-FA8B25110502}" type="presOf" srcId="{BA32D916-CA83-40D6-B82D-BB751F73CE0A}" destId="{6077F397-532E-4CF6-8D28-22F3B3CDFA76}" srcOrd="0" destOrd="0" presId="urn:microsoft.com/office/officeart/2018/2/layout/IconVerticalSolidList"/>
    <dgm:cxn modelId="{D09803EA-DB34-4AED-BFE0-00F7E75B493B}" type="presOf" srcId="{3DF91C57-6105-4C86-A51D-40C739D0B007}" destId="{A16B4403-D923-4C8E-ACD0-FD7224087429}" srcOrd="0" destOrd="1" presId="urn:microsoft.com/office/officeart/2018/2/layout/IconVerticalSolidList"/>
    <dgm:cxn modelId="{650886FD-786F-40F4-A1D8-C1E6871C3BF5}" srcId="{3753C71C-32FE-4128-81C7-AF14FE04CC09}" destId="{91A6C00C-A110-4B79-AEF4-240436C59EA5}" srcOrd="0" destOrd="0" parTransId="{AE79B589-35B9-447A-B2CB-BB40E705DC9A}" sibTransId="{169B627E-6C53-4C6F-8424-7C9552BCA6FE}"/>
    <dgm:cxn modelId="{FB0BA029-73C5-4D03-8745-9082FAA43A09}" type="presParOf" srcId="{6077F397-532E-4CF6-8D28-22F3B3CDFA76}" destId="{011A521C-311B-4FCC-8E49-FD1AB04CF760}" srcOrd="0" destOrd="0" presId="urn:microsoft.com/office/officeart/2018/2/layout/IconVerticalSolidList"/>
    <dgm:cxn modelId="{194806D7-6263-496A-B70F-345FF248B9A3}" type="presParOf" srcId="{011A521C-311B-4FCC-8E49-FD1AB04CF760}" destId="{2A78F2BC-AEC9-40D9-8A33-1B9F2FEC72AF}" srcOrd="0" destOrd="0" presId="urn:microsoft.com/office/officeart/2018/2/layout/IconVerticalSolidList"/>
    <dgm:cxn modelId="{931E4798-2553-48CB-A683-5658E14084D8}" type="presParOf" srcId="{011A521C-311B-4FCC-8E49-FD1AB04CF760}" destId="{569B5FFE-0B45-4E62-A325-A3539EED8EB6}" srcOrd="1" destOrd="0" presId="urn:microsoft.com/office/officeart/2018/2/layout/IconVerticalSolidList"/>
    <dgm:cxn modelId="{A8E31648-7760-4836-A266-27C28C48FA06}" type="presParOf" srcId="{011A521C-311B-4FCC-8E49-FD1AB04CF760}" destId="{49F8B329-65B8-4DAC-9EB2-2A6AFE701B33}" srcOrd="2" destOrd="0" presId="urn:microsoft.com/office/officeart/2018/2/layout/IconVerticalSolidList"/>
    <dgm:cxn modelId="{37F56E9B-81BA-477A-9141-B8B1E9747C3D}" type="presParOf" srcId="{011A521C-311B-4FCC-8E49-FD1AB04CF760}" destId="{D24081B7-FFFE-4CB2-89A2-4437C9561D13}" srcOrd="3" destOrd="0" presId="urn:microsoft.com/office/officeart/2018/2/layout/IconVerticalSolidList"/>
    <dgm:cxn modelId="{6B18F59A-72E5-448F-96F9-4D72A965B860}" type="presParOf" srcId="{011A521C-311B-4FCC-8E49-FD1AB04CF760}" destId="{6CC44D4E-23AD-4413-9B00-79CE47EDB998}" srcOrd="4" destOrd="0" presId="urn:microsoft.com/office/officeart/2018/2/layout/IconVerticalSolidList"/>
    <dgm:cxn modelId="{B33435D6-77A1-4213-95DA-1F4ACC582F77}" type="presParOf" srcId="{6077F397-532E-4CF6-8D28-22F3B3CDFA76}" destId="{6432C5BE-3D20-47A5-83F6-92C2D1262458}" srcOrd="1" destOrd="0" presId="urn:microsoft.com/office/officeart/2018/2/layout/IconVerticalSolidList"/>
    <dgm:cxn modelId="{C2C386FA-91FC-4196-9DFE-F947F82409BE}" type="presParOf" srcId="{6077F397-532E-4CF6-8D28-22F3B3CDFA76}" destId="{B24C8467-0FBF-4675-A221-6A68335BFFE4}" srcOrd="2" destOrd="0" presId="urn:microsoft.com/office/officeart/2018/2/layout/IconVerticalSolidList"/>
    <dgm:cxn modelId="{873989F0-0DE6-4840-9646-B479D129F6DF}" type="presParOf" srcId="{B24C8467-0FBF-4675-A221-6A68335BFFE4}" destId="{FFDF11C7-6323-40A5-BF33-D5938F3B7D26}" srcOrd="0" destOrd="0" presId="urn:microsoft.com/office/officeart/2018/2/layout/IconVerticalSolidList"/>
    <dgm:cxn modelId="{C31F7947-CAC1-49E1-9C6A-80370B060CD4}" type="presParOf" srcId="{B24C8467-0FBF-4675-A221-6A68335BFFE4}" destId="{44745A2A-BFE7-4F20-A98D-C865984E4826}" srcOrd="1" destOrd="0" presId="urn:microsoft.com/office/officeart/2018/2/layout/IconVerticalSolidList"/>
    <dgm:cxn modelId="{A997FB24-9D00-46FB-A657-4705CA9C79A0}" type="presParOf" srcId="{B24C8467-0FBF-4675-A221-6A68335BFFE4}" destId="{AABE8BE5-01D1-4B69-97CD-FB7B20C63C01}" srcOrd="2" destOrd="0" presId="urn:microsoft.com/office/officeart/2018/2/layout/IconVerticalSolidList"/>
    <dgm:cxn modelId="{3AF4E464-D829-4090-BE7E-81F20293B54C}" type="presParOf" srcId="{B24C8467-0FBF-4675-A221-6A68335BFFE4}" destId="{3DDA1832-2378-473B-A845-0E466B947B9F}" srcOrd="3" destOrd="0" presId="urn:microsoft.com/office/officeart/2018/2/layout/IconVerticalSolidList"/>
    <dgm:cxn modelId="{1B9B672A-77C7-4348-A36D-8887A7E097DD}" type="presParOf" srcId="{B24C8467-0FBF-4675-A221-6A68335BFFE4}" destId="{A16B4403-D923-4C8E-ACD0-FD7224087429}" srcOrd="4" destOrd="0" presId="urn:microsoft.com/office/officeart/2018/2/layout/IconVerticalSolidList"/>
    <dgm:cxn modelId="{4F240941-5731-4F7D-91D7-8AB05348A135}" type="presParOf" srcId="{6077F397-532E-4CF6-8D28-22F3B3CDFA76}" destId="{BEF7BA42-955A-4256-9727-553E5081E66C}" srcOrd="3" destOrd="0" presId="urn:microsoft.com/office/officeart/2018/2/layout/IconVerticalSolidList"/>
    <dgm:cxn modelId="{D631DBA5-1569-429E-8FB6-C7E899BA35AC}" type="presParOf" srcId="{6077F397-532E-4CF6-8D28-22F3B3CDFA76}" destId="{A10F11DC-9ACB-4B2C-AC73-46B0A1FF02E0}" srcOrd="4" destOrd="0" presId="urn:microsoft.com/office/officeart/2018/2/layout/IconVerticalSolidList"/>
    <dgm:cxn modelId="{42BD8E45-5552-4C12-9E7B-224673954FDE}" type="presParOf" srcId="{A10F11DC-9ACB-4B2C-AC73-46B0A1FF02E0}" destId="{957C1297-4BE2-4942-A54D-38E0DCE89CFF}" srcOrd="0" destOrd="0" presId="urn:microsoft.com/office/officeart/2018/2/layout/IconVerticalSolidList"/>
    <dgm:cxn modelId="{D9D46DAB-C67E-43C1-991F-E8AB30943398}" type="presParOf" srcId="{A10F11DC-9ACB-4B2C-AC73-46B0A1FF02E0}" destId="{EA2C426D-7919-4DE0-A023-959C1F83D8B7}" srcOrd="1" destOrd="0" presId="urn:microsoft.com/office/officeart/2018/2/layout/IconVerticalSolidList"/>
    <dgm:cxn modelId="{CAEA4273-C289-4D2E-A1F3-461A4B4123B9}" type="presParOf" srcId="{A10F11DC-9ACB-4B2C-AC73-46B0A1FF02E0}" destId="{F47F3057-4C78-4150-92D4-99A893A5546B}" srcOrd="2" destOrd="0" presId="urn:microsoft.com/office/officeart/2018/2/layout/IconVerticalSolidList"/>
    <dgm:cxn modelId="{71E57C6D-38BB-4C79-A4B6-0C1CD28633ED}" type="presParOf" srcId="{A10F11DC-9ACB-4B2C-AC73-46B0A1FF02E0}" destId="{25870E27-DB69-4955-B929-128F37A6B05E}" srcOrd="3" destOrd="0" presId="urn:microsoft.com/office/officeart/2018/2/layout/IconVerticalSolidList"/>
    <dgm:cxn modelId="{F56F4F08-2669-442A-888B-AEBB25EF6391}" type="presParOf" srcId="{A10F11DC-9ACB-4B2C-AC73-46B0A1FF02E0}" destId="{5B1DBC6F-065E-4593-A317-0B2998418419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D58370-9224-4B80-B285-767150771993}">
      <dsp:nvSpPr>
        <dsp:cNvPr id="0" name=""/>
        <dsp:cNvSpPr/>
      </dsp:nvSpPr>
      <dsp:spPr>
        <a:xfrm>
          <a:off x="0" y="13907"/>
          <a:ext cx="5098256" cy="178763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500" kern="1200"/>
            <a:t>Vstupujte bez bot. </a:t>
          </a:r>
          <a:endParaRPr lang="en-US" sz="4500" kern="1200"/>
        </a:p>
      </dsp:txBody>
      <dsp:txXfrm>
        <a:off x="87265" y="101172"/>
        <a:ext cx="4923726" cy="1613102"/>
      </dsp:txXfrm>
    </dsp:sp>
    <dsp:sp modelId="{E652CD0C-7030-4C19-A198-E06B54157D0B}">
      <dsp:nvSpPr>
        <dsp:cNvPr id="0" name=""/>
        <dsp:cNvSpPr/>
      </dsp:nvSpPr>
      <dsp:spPr>
        <a:xfrm>
          <a:off x="0" y="1931139"/>
          <a:ext cx="5098256" cy="1787632"/>
        </a:xfrm>
        <a:prstGeom prst="roundRect">
          <a:avLst/>
        </a:prstGeom>
        <a:solidFill>
          <a:schemeClr val="accent5">
            <a:hueOff val="1063560"/>
            <a:satOff val="-11946"/>
            <a:lumOff val="-254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500" kern="1200"/>
            <a:t>Vstup bez bot.</a:t>
          </a:r>
          <a:endParaRPr lang="en-US" sz="4500" kern="1200"/>
        </a:p>
      </dsp:txBody>
      <dsp:txXfrm>
        <a:off x="87265" y="2018404"/>
        <a:ext cx="4923726" cy="1613102"/>
      </dsp:txXfrm>
    </dsp:sp>
    <dsp:sp modelId="{D49576B2-D675-44D3-8B77-31190EC256CB}">
      <dsp:nvSpPr>
        <dsp:cNvPr id="0" name=""/>
        <dsp:cNvSpPr/>
      </dsp:nvSpPr>
      <dsp:spPr>
        <a:xfrm>
          <a:off x="0" y="3848372"/>
          <a:ext cx="5098256" cy="1787632"/>
        </a:xfrm>
        <a:prstGeom prst="roundRect">
          <a:avLst/>
        </a:prstGeom>
        <a:solidFill>
          <a:schemeClr val="accent5">
            <a:hueOff val="2127120"/>
            <a:satOff val="-23891"/>
            <a:lumOff val="-509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500" kern="1200"/>
            <a:t>Vstupuje se pouze bez bot.</a:t>
          </a:r>
          <a:endParaRPr lang="en-US" sz="4500" kern="1200"/>
        </a:p>
      </dsp:txBody>
      <dsp:txXfrm>
        <a:off x="87265" y="3935637"/>
        <a:ext cx="4923726" cy="16131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78F2BC-AEC9-40D9-8A33-1B9F2FEC72AF}">
      <dsp:nvSpPr>
        <dsp:cNvPr id="0" name=""/>
        <dsp:cNvSpPr/>
      </dsp:nvSpPr>
      <dsp:spPr>
        <a:xfrm>
          <a:off x="0" y="462"/>
          <a:ext cx="7543800" cy="108147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9B5FFE-0B45-4E62-A325-A3539EED8EB6}">
      <dsp:nvSpPr>
        <dsp:cNvPr id="0" name=""/>
        <dsp:cNvSpPr/>
      </dsp:nvSpPr>
      <dsp:spPr>
        <a:xfrm>
          <a:off x="327145" y="243793"/>
          <a:ext cx="594810" cy="59481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4081B7-FFFE-4CB2-89A2-4437C9561D13}">
      <dsp:nvSpPr>
        <dsp:cNvPr id="0" name=""/>
        <dsp:cNvSpPr/>
      </dsp:nvSpPr>
      <dsp:spPr>
        <a:xfrm>
          <a:off x="1249101" y="462"/>
          <a:ext cx="3394710" cy="10814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456" tIns="114456" rIns="114456" bIns="114456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VĚTA DVOJČLENNÁ</a:t>
          </a:r>
          <a:endParaRPr lang="en-US" sz="2500" kern="1200"/>
        </a:p>
      </dsp:txBody>
      <dsp:txXfrm>
        <a:off x="1249101" y="462"/>
        <a:ext cx="3394710" cy="1081473"/>
      </dsp:txXfrm>
    </dsp:sp>
    <dsp:sp modelId="{6CC44D4E-23AD-4413-9B00-79CE47EDB998}">
      <dsp:nvSpPr>
        <dsp:cNvPr id="0" name=""/>
        <dsp:cNvSpPr/>
      </dsp:nvSpPr>
      <dsp:spPr>
        <a:xfrm>
          <a:off x="4643811" y="462"/>
          <a:ext cx="2899988" cy="10814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456" tIns="114456" rIns="114456" bIns="114456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obsahuje podmětovou a přísudkovou část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i="1" kern="1200"/>
            <a:t>Petr šel na nákup. Pracovali na tom.</a:t>
          </a:r>
          <a:endParaRPr lang="en-US" sz="1300" kern="1200"/>
        </a:p>
      </dsp:txBody>
      <dsp:txXfrm>
        <a:off x="4643811" y="462"/>
        <a:ext cx="2899988" cy="1081473"/>
      </dsp:txXfrm>
    </dsp:sp>
    <dsp:sp modelId="{FFDF11C7-6323-40A5-BF33-D5938F3B7D26}">
      <dsp:nvSpPr>
        <dsp:cNvPr id="0" name=""/>
        <dsp:cNvSpPr/>
      </dsp:nvSpPr>
      <dsp:spPr>
        <a:xfrm>
          <a:off x="0" y="1352303"/>
          <a:ext cx="7543800" cy="108147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745A2A-BFE7-4F20-A98D-C865984E4826}">
      <dsp:nvSpPr>
        <dsp:cNvPr id="0" name=""/>
        <dsp:cNvSpPr/>
      </dsp:nvSpPr>
      <dsp:spPr>
        <a:xfrm>
          <a:off x="327145" y="1595634"/>
          <a:ext cx="594810" cy="59481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DA1832-2378-473B-A845-0E466B947B9F}">
      <dsp:nvSpPr>
        <dsp:cNvPr id="0" name=""/>
        <dsp:cNvSpPr/>
      </dsp:nvSpPr>
      <dsp:spPr>
        <a:xfrm>
          <a:off x="1249101" y="1352303"/>
          <a:ext cx="3394710" cy="10814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456" tIns="114456" rIns="114456" bIns="114456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VĚTA JEDNOČLENNÁ</a:t>
          </a:r>
          <a:endParaRPr lang="en-US" sz="2500" kern="1200"/>
        </a:p>
      </dsp:txBody>
      <dsp:txXfrm>
        <a:off x="1249101" y="1352303"/>
        <a:ext cx="3394710" cy="1081473"/>
      </dsp:txXfrm>
    </dsp:sp>
    <dsp:sp modelId="{A16B4403-D923-4C8E-ACD0-FD7224087429}">
      <dsp:nvSpPr>
        <dsp:cNvPr id="0" name=""/>
        <dsp:cNvSpPr/>
      </dsp:nvSpPr>
      <dsp:spPr>
        <a:xfrm>
          <a:off x="4643811" y="1352303"/>
          <a:ext cx="2899988" cy="10814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456" tIns="114456" rIns="114456" bIns="114456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obsahuje pouze přísudkovou část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i="1" kern="1200"/>
            <a:t>Mrzne. Hřmí. Stýská se mi.</a:t>
          </a:r>
          <a:endParaRPr lang="en-US" sz="1300" kern="1200"/>
        </a:p>
      </dsp:txBody>
      <dsp:txXfrm>
        <a:off x="4643811" y="1352303"/>
        <a:ext cx="2899988" cy="1081473"/>
      </dsp:txXfrm>
    </dsp:sp>
    <dsp:sp modelId="{957C1297-4BE2-4942-A54D-38E0DCE89CFF}">
      <dsp:nvSpPr>
        <dsp:cNvPr id="0" name=""/>
        <dsp:cNvSpPr/>
      </dsp:nvSpPr>
      <dsp:spPr>
        <a:xfrm>
          <a:off x="0" y="2704144"/>
          <a:ext cx="7543800" cy="108147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2C426D-7919-4DE0-A023-959C1F83D8B7}">
      <dsp:nvSpPr>
        <dsp:cNvPr id="0" name=""/>
        <dsp:cNvSpPr/>
      </dsp:nvSpPr>
      <dsp:spPr>
        <a:xfrm>
          <a:off x="327145" y="2947476"/>
          <a:ext cx="594810" cy="59481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870E27-DB69-4955-B929-128F37A6B05E}">
      <dsp:nvSpPr>
        <dsp:cNvPr id="0" name=""/>
        <dsp:cNvSpPr/>
      </dsp:nvSpPr>
      <dsp:spPr>
        <a:xfrm>
          <a:off x="1249101" y="2704144"/>
          <a:ext cx="3394710" cy="10814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456" tIns="114456" rIns="114456" bIns="114456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VĚTNÝ EKVIVALENT</a:t>
          </a:r>
          <a:endParaRPr lang="en-US" sz="2500" kern="1200"/>
        </a:p>
      </dsp:txBody>
      <dsp:txXfrm>
        <a:off x="1249101" y="2704144"/>
        <a:ext cx="3394710" cy="1081473"/>
      </dsp:txXfrm>
    </dsp:sp>
    <dsp:sp modelId="{5B1DBC6F-065E-4593-A317-0B2998418419}">
      <dsp:nvSpPr>
        <dsp:cNvPr id="0" name=""/>
        <dsp:cNvSpPr/>
      </dsp:nvSpPr>
      <dsp:spPr>
        <a:xfrm>
          <a:off x="4643811" y="2704144"/>
          <a:ext cx="2899988" cy="10814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456" tIns="114456" rIns="114456" bIns="114456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jejich základem není určitý slovesný tvar, ale jiné slovní druhy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i="1" kern="1200"/>
            <a:t>Stát! Pozor! Nádherné!  Fuj! Ano. …</a:t>
          </a:r>
          <a:endParaRPr lang="en-US" sz="1300" kern="1200"/>
        </a:p>
      </dsp:txBody>
      <dsp:txXfrm>
        <a:off x="4643811" y="2704144"/>
        <a:ext cx="2899988" cy="10814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A05AF-A090-446C-BA1D-B9B8C8256443}" type="datetimeFigureOut">
              <a:rPr lang="cs-CZ" smtClean="0"/>
              <a:pPr/>
              <a:t>12.02.2025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FF4D2-0864-4CD5-B885-7C4E8D6D5AE6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0473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A05AF-A090-446C-BA1D-B9B8C8256443}" type="datetimeFigureOut">
              <a:rPr lang="cs-CZ" smtClean="0"/>
              <a:pPr/>
              <a:t>12.02.2025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FF4D2-0864-4CD5-B885-7C4E8D6D5A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3505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A05AF-A090-446C-BA1D-B9B8C8256443}" type="datetimeFigureOut">
              <a:rPr lang="cs-CZ" smtClean="0"/>
              <a:pPr/>
              <a:t>12.02.2025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FF4D2-0864-4CD5-B885-7C4E8D6D5A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3412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A05AF-A090-446C-BA1D-B9B8C8256443}" type="datetimeFigureOut">
              <a:rPr lang="cs-CZ" smtClean="0"/>
              <a:pPr/>
              <a:t>12.02.2025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FF4D2-0864-4CD5-B885-7C4E8D6D5A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9241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A05AF-A090-446C-BA1D-B9B8C8256443}" type="datetimeFigureOut">
              <a:rPr lang="cs-CZ" smtClean="0"/>
              <a:pPr/>
              <a:t>12.02.2025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FF4D2-0864-4CD5-B885-7C4E8D6D5AE6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7669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A05AF-A090-446C-BA1D-B9B8C8256443}" type="datetimeFigureOut">
              <a:rPr lang="cs-CZ" smtClean="0"/>
              <a:pPr/>
              <a:t>12.02.2025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FF4D2-0864-4CD5-B885-7C4E8D6D5A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3927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A05AF-A090-446C-BA1D-B9B8C8256443}" type="datetimeFigureOut">
              <a:rPr lang="cs-CZ" smtClean="0"/>
              <a:pPr/>
              <a:t>12.02.2025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FF4D2-0864-4CD5-B885-7C4E8D6D5A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2484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A05AF-A090-446C-BA1D-B9B8C8256443}" type="datetimeFigureOut">
              <a:rPr lang="cs-CZ" smtClean="0"/>
              <a:pPr/>
              <a:t>12.02.2025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FF4D2-0864-4CD5-B885-7C4E8D6D5A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3400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A05AF-A090-446C-BA1D-B9B8C8256443}" type="datetimeFigureOut">
              <a:rPr lang="cs-CZ" smtClean="0"/>
              <a:pPr/>
              <a:t>12.02.2025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FF4D2-0864-4CD5-B885-7C4E8D6D5A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854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B2AA05AF-A090-446C-BA1D-B9B8C8256443}" type="datetimeFigureOut">
              <a:rPr lang="cs-CZ" smtClean="0"/>
              <a:pPr/>
              <a:t>12.02.2025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5FF4D2-0864-4CD5-B885-7C4E8D6D5A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363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A05AF-A090-446C-BA1D-B9B8C8256443}" type="datetimeFigureOut">
              <a:rPr lang="cs-CZ" smtClean="0"/>
              <a:pPr/>
              <a:t>12.02.2025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FF4D2-0864-4CD5-B885-7C4E8D6D5A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772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2AA05AF-A090-446C-BA1D-B9B8C8256443}" type="datetimeFigureOut">
              <a:rPr lang="cs-CZ" smtClean="0"/>
              <a:pPr/>
              <a:t>12.02.2025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65FF4D2-0864-4CD5-B885-7C4E8D6D5AE6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3473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cs/resource/11032950/m%C4%9B-mn%C4%9B" TargetMode="External"/><Relationship Id="rId2" Type="http://schemas.openxmlformats.org/officeDocument/2006/relationships/hyperlink" Target="https://wordwall.net/cs/resource/15290819/z%C3%A1jmeno-j%C3%A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Věta dvojčlenná, jednočlenná, větný ekvivalent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9DAB516-C783-4BA8-819C-1365890DA9EC}"/>
              </a:ext>
            </a:extLst>
          </p:cNvPr>
          <p:cNvSpPr txBox="1">
            <a:spLocks/>
          </p:cNvSpPr>
          <p:nvPr/>
        </p:nvSpPr>
        <p:spPr>
          <a:xfrm>
            <a:off x="899592" y="692696"/>
            <a:ext cx="7560840" cy="5184576"/>
          </a:xfrm>
          <a:prstGeom prst="rect">
            <a:avLst/>
          </a:prstGeom>
        </p:spPr>
        <p:txBody>
          <a:bodyPr numCol="2">
            <a:normAutofit fontScale="77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alibri" panose="020F0502020204030204" pitchFamily="34" charset="0"/>
              <a:buNone/>
            </a:pPr>
            <a:endParaRPr lang="cs-CZ" dirty="0"/>
          </a:p>
          <a:p>
            <a:pPr>
              <a:buFont typeface="Calibri" panose="020F0502020204030204" pitchFamily="34" charset="0"/>
              <a:buNone/>
            </a:pPr>
            <a:endParaRPr lang="cs-CZ" dirty="0"/>
          </a:p>
          <a:p>
            <a:pPr>
              <a:buFont typeface="Calibri" panose="020F0502020204030204" pitchFamily="34" charset="0"/>
              <a:buNone/>
            </a:pPr>
            <a:r>
              <a:rPr lang="cs-CZ" sz="2600" dirty="0"/>
              <a:t>Byl jasný horký den.</a:t>
            </a:r>
          </a:p>
          <a:p>
            <a:pPr marL="596646" indent="-514350">
              <a:buFont typeface="Calibri" panose="020F0502020204030204" pitchFamily="34" charset="0"/>
              <a:buAutoNum type="alphaLcParenR"/>
            </a:pPr>
            <a:r>
              <a:rPr lang="cs-CZ" sz="2600" dirty="0"/>
              <a:t>VJ</a:t>
            </a:r>
          </a:p>
          <a:p>
            <a:pPr marL="596646" indent="-514350">
              <a:buFont typeface="Calibri" panose="020F0502020204030204" pitchFamily="34" charset="0"/>
              <a:buAutoNum type="alphaLcParenR"/>
            </a:pPr>
            <a:r>
              <a:rPr lang="cs-CZ" sz="2600" dirty="0"/>
              <a:t>VD</a:t>
            </a:r>
          </a:p>
          <a:p>
            <a:pPr marL="596646" indent="-514350">
              <a:buFont typeface="Calibri" panose="020F0502020204030204" pitchFamily="34" charset="0"/>
              <a:buAutoNum type="alphaLcParenR"/>
            </a:pPr>
            <a:r>
              <a:rPr lang="cs-CZ" sz="2600" dirty="0"/>
              <a:t>ekvivalent</a:t>
            </a:r>
          </a:p>
          <a:p>
            <a:pPr marL="596646" indent="-514350">
              <a:buFont typeface="Calibri" panose="020F0502020204030204" pitchFamily="34" charset="0"/>
              <a:buNone/>
            </a:pPr>
            <a:endParaRPr lang="cs-CZ" sz="2600" dirty="0"/>
          </a:p>
          <a:p>
            <a:pPr marL="596646" indent="-514350">
              <a:buFont typeface="Calibri" panose="020F0502020204030204" pitchFamily="34" charset="0"/>
              <a:buNone/>
            </a:pPr>
            <a:r>
              <a:rPr lang="cs-CZ" sz="2600" dirty="0"/>
              <a:t>Vážené dámy a milí pánové!</a:t>
            </a:r>
          </a:p>
          <a:p>
            <a:pPr marL="596646" indent="-514350">
              <a:buFont typeface="Calibri" panose="020F0502020204030204" pitchFamily="34" charset="0"/>
              <a:buAutoNum type="alphaLcParenR"/>
            </a:pPr>
            <a:r>
              <a:rPr lang="cs-CZ" sz="2600" dirty="0"/>
              <a:t>VJ</a:t>
            </a:r>
          </a:p>
          <a:p>
            <a:pPr marL="596646" indent="-514350">
              <a:buFont typeface="Calibri" panose="020F0502020204030204" pitchFamily="34" charset="0"/>
              <a:buAutoNum type="alphaLcParenR"/>
            </a:pPr>
            <a:r>
              <a:rPr lang="cs-CZ" sz="2600" dirty="0"/>
              <a:t>VD</a:t>
            </a:r>
          </a:p>
          <a:p>
            <a:pPr marL="596646" indent="-514350">
              <a:buFont typeface="Calibri" panose="020F0502020204030204" pitchFamily="34" charset="0"/>
              <a:buAutoNum type="alphaLcParenR"/>
            </a:pPr>
            <a:r>
              <a:rPr lang="cs-CZ" sz="2600" dirty="0"/>
              <a:t>ekvivalent</a:t>
            </a:r>
          </a:p>
          <a:p>
            <a:pPr marL="82296" indent="0">
              <a:buNone/>
            </a:pPr>
            <a:endParaRPr lang="cs-CZ" sz="2600" dirty="0"/>
          </a:p>
          <a:p>
            <a:pPr marL="82296" indent="0">
              <a:buNone/>
            </a:pPr>
            <a:endParaRPr lang="cs-CZ" sz="2600" dirty="0"/>
          </a:p>
          <a:p>
            <a:pPr marL="82296" indent="0">
              <a:buNone/>
            </a:pPr>
            <a:endParaRPr lang="cs-CZ" sz="2600" dirty="0"/>
          </a:p>
          <a:p>
            <a:pPr marL="82296" indent="0">
              <a:buNone/>
            </a:pPr>
            <a:endParaRPr lang="cs-CZ" sz="2600" dirty="0"/>
          </a:p>
          <a:p>
            <a:pPr marL="596646" indent="-514350">
              <a:buFont typeface="Calibri" panose="020F0502020204030204" pitchFamily="34" charset="0"/>
              <a:buNone/>
            </a:pPr>
            <a:r>
              <a:rPr lang="cs-CZ" sz="2600" dirty="0"/>
              <a:t>Musím se připravit na zítra.</a:t>
            </a:r>
          </a:p>
          <a:p>
            <a:pPr marL="596646" indent="-514350">
              <a:buFont typeface="Calibri" panose="020F0502020204030204" pitchFamily="34" charset="0"/>
              <a:buAutoNum type="alphaLcParenR"/>
            </a:pPr>
            <a:r>
              <a:rPr lang="cs-CZ" sz="2600" dirty="0"/>
              <a:t>VJ</a:t>
            </a:r>
          </a:p>
          <a:p>
            <a:pPr marL="596646" indent="-514350">
              <a:buFont typeface="Calibri" panose="020F0502020204030204" pitchFamily="34" charset="0"/>
              <a:buAutoNum type="alphaLcParenR"/>
            </a:pPr>
            <a:r>
              <a:rPr lang="cs-CZ" sz="2600" dirty="0"/>
              <a:t>VD</a:t>
            </a:r>
          </a:p>
          <a:p>
            <a:pPr marL="596646" indent="-514350">
              <a:buFont typeface="Calibri" panose="020F0502020204030204" pitchFamily="34" charset="0"/>
              <a:buAutoNum type="alphaLcParenR"/>
            </a:pPr>
            <a:r>
              <a:rPr lang="cs-CZ" sz="2600" dirty="0"/>
              <a:t>ekvivalent</a:t>
            </a:r>
          </a:p>
          <a:p>
            <a:pPr marL="596646" indent="-514350">
              <a:buFont typeface="Calibri" panose="020F0502020204030204" pitchFamily="34" charset="0"/>
              <a:buNone/>
            </a:pPr>
            <a:endParaRPr lang="cs-CZ" sz="2600" dirty="0"/>
          </a:p>
          <a:p>
            <a:pPr marL="596646" indent="-514350">
              <a:buFont typeface="Calibri" panose="020F0502020204030204" pitchFamily="34" charset="0"/>
              <a:buNone/>
            </a:pPr>
            <a:r>
              <a:rPr lang="cs-CZ" sz="2600" dirty="0"/>
              <a:t>Maso a uzeniny</a:t>
            </a:r>
          </a:p>
          <a:p>
            <a:pPr marL="596646" indent="-514350">
              <a:buFont typeface="Calibri" panose="020F0502020204030204" pitchFamily="34" charset="0"/>
              <a:buAutoNum type="alphaLcParenR"/>
            </a:pPr>
            <a:r>
              <a:rPr lang="cs-CZ" sz="2600" dirty="0"/>
              <a:t>VJ</a:t>
            </a:r>
          </a:p>
          <a:p>
            <a:pPr marL="596646" indent="-514350">
              <a:buFont typeface="Calibri" panose="020F0502020204030204" pitchFamily="34" charset="0"/>
              <a:buAutoNum type="alphaLcParenR"/>
            </a:pPr>
            <a:r>
              <a:rPr lang="cs-CZ" sz="2600" dirty="0"/>
              <a:t>VD</a:t>
            </a:r>
          </a:p>
          <a:p>
            <a:pPr marL="596646" indent="-514350">
              <a:buFont typeface="Calibri" panose="020F0502020204030204" pitchFamily="34" charset="0"/>
              <a:buAutoNum type="alphaLcParenR"/>
            </a:pPr>
            <a:r>
              <a:rPr lang="cs-CZ" sz="2600" dirty="0"/>
              <a:t>ekvivalent</a:t>
            </a:r>
          </a:p>
          <a:p>
            <a:pPr marL="596646" indent="-514350">
              <a:buFont typeface="Calibri" panose="020F0502020204030204" pitchFamily="34" charset="0"/>
              <a:buNone/>
            </a:pPr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292CE25C-8982-478F-BBBC-87F8554190F6}"/>
              </a:ext>
            </a:extLst>
          </p:cNvPr>
          <p:cNvSpPr/>
          <p:nvPr/>
        </p:nvSpPr>
        <p:spPr>
          <a:xfrm>
            <a:off x="1475656" y="2060848"/>
            <a:ext cx="576064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C8A40B47-BEEB-40EE-B68E-84321DDE90C8}"/>
              </a:ext>
            </a:extLst>
          </p:cNvPr>
          <p:cNvSpPr/>
          <p:nvPr/>
        </p:nvSpPr>
        <p:spPr>
          <a:xfrm>
            <a:off x="1547664" y="4509120"/>
            <a:ext cx="1224136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0D65BEEC-D0CC-4314-B8EA-22BC4B7EDE55}"/>
              </a:ext>
            </a:extLst>
          </p:cNvPr>
          <p:cNvSpPr/>
          <p:nvPr/>
        </p:nvSpPr>
        <p:spPr>
          <a:xfrm>
            <a:off x="5148064" y="2272457"/>
            <a:ext cx="576064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43C837FA-5AA9-4C03-849D-91F140C270BE}"/>
              </a:ext>
            </a:extLst>
          </p:cNvPr>
          <p:cNvSpPr/>
          <p:nvPr/>
        </p:nvSpPr>
        <p:spPr>
          <a:xfrm>
            <a:off x="5220072" y="4509120"/>
            <a:ext cx="1224136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407989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6C1D4BB7-4F15-4A9B-91C5-47FC3E11A397}"/>
              </a:ext>
            </a:extLst>
          </p:cNvPr>
          <p:cNvSpPr txBox="1"/>
          <p:nvPr/>
        </p:nvSpPr>
        <p:spPr>
          <a:xfrm>
            <a:off x="683568" y="809414"/>
            <a:ext cx="7488832" cy="501675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596646" indent="-514350">
              <a:buClr>
                <a:schemeClr val="accent1"/>
              </a:buClr>
              <a:buSzPct val="90000"/>
            </a:pPr>
            <a:r>
              <a:rPr lang="cs-CZ" sz="2000" dirty="0"/>
              <a:t>Včera celý den padaly kroupy.</a:t>
            </a:r>
          </a:p>
          <a:p>
            <a:pPr marL="596646" indent="-514350">
              <a:buClr>
                <a:schemeClr val="accent1"/>
              </a:buClr>
              <a:buSzPct val="90000"/>
              <a:buAutoNum type="alphaLcParenR"/>
            </a:pPr>
            <a:r>
              <a:rPr lang="cs-CZ" sz="2000" dirty="0"/>
              <a:t>VJ</a:t>
            </a:r>
          </a:p>
          <a:p>
            <a:pPr marL="596646" indent="-514350">
              <a:buClr>
                <a:schemeClr val="accent1"/>
              </a:buClr>
              <a:buSzPct val="90000"/>
              <a:buAutoNum type="alphaLcParenR"/>
            </a:pPr>
            <a:r>
              <a:rPr lang="cs-CZ" sz="2000" dirty="0"/>
              <a:t>VD</a:t>
            </a:r>
          </a:p>
          <a:p>
            <a:pPr marL="596646" indent="-514350">
              <a:buClr>
                <a:schemeClr val="accent1"/>
              </a:buClr>
              <a:buSzPct val="90000"/>
              <a:buAutoNum type="alphaLcParenR"/>
            </a:pPr>
            <a:r>
              <a:rPr lang="cs-CZ" sz="2000" dirty="0"/>
              <a:t>ekvivalent</a:t>
            </a:r>
          </a:p>
          <a:p>
            <a:pPr marL="596646" indent="-514350">
              <a:buClr>
                <a:schemeClr val="accent1"/>
              </a:buClr>
              <a:buSzPct val="90000"/>
            </a:pPr>
            <a:endParaRPr lang="cs-CZ" sz="2000" dirty="0"/>
          </a:p>
          <a:p>
            <a:pPr marL="596646" indent="-514350">
              <a:buClr>
                <a:schemeClr val="accent1"/>
              </a:buClr>
              <a:buSzPct val="90000"/>
            </a:pPr>
            <a:r>
              <a:rPr lang="cs-CZ" sz="2000" dirty="0"/>
              <a:t>Jste v pořádku?</a:t>
            </a:r>
          </a:p>
          <a:p>
            <a:pPr marL="596646" indent="-514350">
              <a:buClr>
                <a:schemeClr val="accent1"/>
              </a:buClr>
              <a:buSzPct val="90000"/>
              <a:buAutoNum type="alphaLcParenR"/>
            </a:pPr>
            <a:r>
              <a:rPr lang="cs-CZ" sz="2000" dirty="0"/>
              <a:t>VJ</a:t>
            </a:r>
          </a:p>
          <a:p>
            <a:pPr marL="596646" indent="-514350">
              <a:buClr>
                <a:schemeClr val="accent1"/>
              </a:buClr>
              <a:buSzPct val="90000"/>
              <a:buAutoNum type="alphaLcParenR"/>
            </a:pPr>
            <a:r>
              <a:rPr lang="cs-CZ" sz="2000" dirty="0"/>
              <a:t>VD</a:t>
            </a:r>
          </a:p>
          <a:p>
            <a:pPr marL="596646" indent="-514350">
              <a:buClr>
                <a:schemeClr val="accent1"/>
              </a:buClr>
              <a:buSzPct val="90000"/>
              <a:buAutoNum type="alphaLcParenR"/>
            </a:pPr>
            <a:r>
              <a:rPr lang="cs-CZ" sz="2000" dirty="0"/>
              <a:t>ekvivalent</a:t>
            </a:r>
          </a:p>
          <a:p>
            <a:pPr marL="596646" indent="-514350">
              <a:buClr>
                <a:schemeClr val="accent1"/>
              </a:buClr>
              <a:buSzPct val="90000"/>
            </a:pPr>
            <a:endParaRPr lang="cs-CZ" sz="2000" dirty="0"/>
          </a:p>
          <a:p>
            <a:pPr marL="596646" indent="-514350">
              <a:buClr>
                <a:schemeClr val="accent1"/>
              </a:buClr>
              <a:buSzPct val="90000"/>
            </a:pPr>
            <a:endParaRPr lang="cs-CZ" sz="2000" dirty="0"/>
          </a:p>
          <a:p>
            <a:pPr marL="596646" indent="-514350">
              <a:buClr>
                <a:schemeClr val="accent1"/>
              </a:buClr>
              <a:buSzPct val="90000"/>
            </a:pPr>
            <a:endParaRPr lang="cs-CZ" sz="2000" dirty="0"/>
          </a:p>
          <a:p>
            <a:pPr marL="596646" indent="-514350">
              <a:buClr>
                <a:schemeClr val="accent1"/>
              </a:buClr>
              <a:buSzPct val="90000"/>
            </a:pPr>
            <a:endParaRPr lang="cs-CZ" sz="2000" dirty="0"/>
          </a:p>
          <a:p>
            <a:pPr marL="596646" indent="-514350">
              <a:buClr>
                <a:schemeClr val="accent1"/>
              </a:buClr>
              <a:buSzPct val="90000"/>
            </a:pPr>
            <a:endParaRPr lang="cs-CZ" sz="2000" dirty="0"/>
          </a:p>
          <a:p>
            <a:pPr marL="596646" indent="-514350">
              <a:buClr>
                <a:schemeClr val="accent1"/>
              </a:buClr>
              <a:buSzPct val="90000"/>
            </a:pPr>
            <a:endParaRPr lang="cs-CZ" sz="2000" dirty="0"/>
          </a:p>
          <a:p>
            <a:pPr marL="596646" indent="-514350">
              <a:buClr>
                <a:schemeClr val="accent1"/>
              </a:buClr>
              <a:buSzPct val="90000"/>
            </a:pPr>
            <a:endParaRPr lang="cs-CZ" sz="2000" dirty="0"/>
          </a:p>
          <a:p>
            <a:pPr marL="596646" indent="-514350">
              <a:buClr>
                <a:schemeClr val="accent1"/>
              </a:buClr>
              <a:buSzPct val="90000"/>
            </a:pPr>
            <a:r>
              <a:rPr lang="cs-CZ" sz="2000" dirty="0"/>
              <a:t>Hrozně mě škrábe v krku.</a:t>
            </a:r>
          </a:p>
          <a:p>
            <a:pPr marL="596646" indent="-514350">
              <a:buClr>
                <a:schemeClr val="accent1"/>
              </a:buClr>
              <a:buSzPct val="90000"/>
              <a:buAutoNum type="alphaLcParenR"/>
            </a:pPr>
            <a:r>
              <a:rPr lang="cs-CZ" sz="2000" dirty="0"/>
              <a:t>VJ</a:t>
            </a:r>
          </a:p>
          <a:p>
            <a:pPr marL="596646" indent="-514350">
              <a:buClr>
                <a:schemeClr val="accent1"/>
              </a:buClr>
              <a:buSzPct val="90000"/>
              <a:buAutoNum type="alphaLcParenR"/>
            </a:pPr>
            <a:r>
              <a:rPr lang="cs-CZ" sz="2000" dirty="0"/>
              <a:t>VD</a:t>
            </a:r>
          </a:p>
          <a:p>
            <a:pPr marL="596646" indent="-514350">
              <a:buClr>
                <a:schemeClr val="accent1"/>
              </a:buClr>
              <a:buSzPct val="90000"/>
              <a:buAutoNum type="alphaLcParenR"/>
            </a:pPr>
            <a:r>
              <a:rPr lang="cs-CZ" sz="2000" dirty="0"/>
              <a:t>ekvivalent</a:t>
            </a:r>
          </a:p>
          <a:p>
            <a:pPr marL="596646" indent="-514350">
              <a:buClr>
                <a:schemeClr val="accent1"/>
              </a:buClr>
              <a:buSzPct val="90000"/>
            </a:pPr>
            <a:endParaRPr lang="cs-CZ" sz="2000" dirty="0"/>
          </a:p>
          <a:p>
            <a:pPr marL="596646" indent="-514350">
              <a:buClr>
                <a:schemeClr val="accent1"/>
              </a:buClr>
              <a:buSzPct val="90000"/>
            </a:pPr>
            <a:r>
              <a:rPr lang="cs-CZ" sz="2000" dirty="0"/>
              <a:t>Píše tu práci už přes dvě hodiny.</a:t>
            </a:r>
          </a:p>
          <a:p>
            <a:pPr marL="596646" indent="-514350">
              <a:buClr>
                <a:schemeClr val="accent1"/>
              </a:buClr>
              <a:buSzPct val="90000"/>
              <a:buAutoNum type="alphaLcParenR"/>
            </a:pPr>
            <a:r>
              <a:rPr lang="cs-CZ" sz="2000" dirty="0"/>
              <a:t>VJ</a:t>
            </a:r>
          </a:p>
          <a:p>
            <a:pPr marL="596646" indent="-514350">
              <a:buClr>
                <a:schemeClr val="accent1"/>
              </a:buClr>
              <a:buSzPct val="90000"/>
              <a:buAutoNum type="alphaLcParenR"/>
            </a:pPr>
            <a:r>
              <a:rPr lang="cs-CZ" sz="2000" dirty="0"/>
              <a:t>VD</a:t>
            </a:r>
          </a:p>
          <a:p>
            <a:pPr marL="596646" indent="-514350">
              <a:buClr>
                <a:schemeClr val="accent1"/>
              </a:buClr>
              <a:buSzPct val="90000"/>
              <a:buAutoNum type="alphaLcParenR"/>
            </a:pPr>
            <a:r>
              <a:rPr lang="cs-CZ" sz="2000" dirty="0"/>
              <a:t>ekvivalent</a:t>
            </a:r>
          </a:p>
          <a:p>
            <a:pPr marL="596646" indent="-514350">
              <a:buClr>
                <a:schemeClr val="accent1"/>
              </a:buClr>
              <a:buSzPct val="90000"/>
            </a:pPr>
            <a:endParaRPr lang="cs-CZ" sz="2000" dirty="0"/>
          </a:p>
          <a:p>
            <a:pPr marL="596646" indent="-514350">
              <a:buClr>
                <a:schemeClr val="accent1"/>
              </a:buClr>
              <a:buSzPct val="90000"/>
            </a:pPr>
            <a:endParaRPr lang="cs-CZ" sz="2000" dirty="0"/>
          </a:p>
          <a:p>
            <a:pPr marL="596646" indent="-514350">
              <a:buClr>
                <a:schemeClr val="accent1"/>
              </a:buClr>
              <a:buSzPct val="90000"/>
            </a:pPr>
            <a:endParaRPr lang="cs-CZ" dirty="0"/>
          </a:p>
          <a:p>
            <a:pPr>
              <a:buClr>
                <a:schemeClr val="accent1"/>
              </a:buClr>
              <a:buSzPct val="90000"/>
            </a:pPr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43351225-AC60-4A22-8208-EC4E74F318AA}"/>
              </a:ext>
            </a:extLst>
          </p:cNvPr>
          <p:cNvSpPr/>
          <p:nvPr/>
        </p:nvSpPr>
        <p:spPr>
          <a:xfrm>
            <a:off x="1259632" y="1412776"/>
            <a:ext cx="576064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15F7C077-1779-46AD-BFEC-397D131D403D}"/>
              </a:ext>
            </a:extLst>
          </p:cNvPr>
          <p:cNvSpPr/>
          <p:nvPr/>
        </p:nvSpPr>
        <p:spPr>
          <a:xfrm>
            <a:off x="1259632" y="2885745"/>
            <a:ext cx="576064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E452D3BC-6891-44B6-8A42-4E3306AE4E0B}"/>
              </a:ext>
            </a:extLst>
          </p:cNvPr>
          <p:cNvSpPr/>
          <p:nvPr/>
        </p:nvSpPr>
        <p:spPr>
          <a:xfrm>
            <a:off x="4860032" y="1031828"/>
            <a:ext cx="576064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DE278DC2-2FFB-4AD1-B1EF-63FFF017E3B4}"/>
              </a:ext>
            </a:extLst>
          </p:cNvPr>
          <p:cNvSpPr/>
          <p:nvPr/>
        </p:nvSpPr>
        <p:spPr>
          <a:xfrm>
            <a:off x="5004048" y="2885745"/>
            <a:ext cx="576064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183012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3C760E6-C9E4-4225-894D-6D962E5AB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277" y="605896"/>
            <a:ext cx="2313633" cy="5646208"/>
          </a:xfrm>
        </p:spPr>
        <p:txBody>
          <a:bodyPr anchor="ctr">
            <a:normAutofit/>
          </a:bodyPr>
          <a:lstStyle/>
          <a:p>
            <a:r>
              <a:rPr lang="cs-CZ" sz="3100">
                <a:solidFill>
                  <a:srgbClr val="FFFFFF"/>
                </a:solidFill>
              </a:rPr>
              <a:t>Procvičování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7F6D49-8247-4361-BBA8-BE155F575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512" y="605896"/>
            <a:ext cx="4810247" cy="5646208"/>
          </a:xfrm>
        </p:spPr>
        <p:txBody>
          <a:bodyPr anchor="ctr">
            <a:normAutofit/>
          </a:bodyPr>
          <a:lstStyle/>
          <a:p>
            <a:r>
              <a:rPr lang="cs-CZ" sz="4800" dirty="0"/>
              <a:t>PS str. 36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17775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5C8D2C1-DA83-420D-9635-D52CE066B5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81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34F74C9-6A0B-409E-AD1C-45B58BE91B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5486A9D-1265-4B57-91E6-68E666B97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5743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Ruční umísťování hvězdiček">
            <a:extLst>
              <a:ext uri="{FF2B5EF4-FFF2-40B4-BE49-F238E27FC236}">
                <a16:creationId xmlns:a16="http://schemas.microsoft.com/office/drawing/2014/main" id="{E921D4CD-6FDE-ACA3-7971-3A00C476F1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363" b="1110"/>
          <a:stretch/>
        </p:blipFill>
        <p:spPr>
          <a:xfrm>
            <a:off x="-24" y="10"/>
            <a:ext cx="9144023" cy="4915066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B76D919A-FC3E-4B4E-BAF0-ED6CFB8DC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30" y="4953000"/>
            <a:ext cx="9141714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4791C8F-4C02-4BED-B209-8C6C7CB2A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897" y="5120640"/>
            <a:ext cx="7543800" cy="8229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100">
                <a:solidFill>
                  <a:srgbClr val="FFFFFF"/>
                </a:solidFill>
              </a:rPr>
              <a:t>Hodnocení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F66ACBD-1C82-4782-AA7C-05504DD7DE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0" y="4906176"/>
            <a:ext cx="9141714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7247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9E358F2-8CC6-49DC-BF98-81A1CA302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OPAKUJEME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F2F1478-0AE8-4003-AEE4-29AF656C4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Zájmeno já - Kvíz (wordwall.net)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3"/>
              </a:rPr>
              <a:t>Mě/mně - Třídění skupin (wordwall.net)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9603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E4490D0-3672-446A-AC12-B4830333B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81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9CB82C2-DF65-4EC1-8280-F201D50F5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E1D4427-852B-4B37-8E76-0E9F1810B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5743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AE220058-3FCE-496E-ADF2-D8A6961F39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193F809-7E50-4AAD-8E26-878207931C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958452" y="4325112"/>
            <a:ext cx="53492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3E9A82D3-9BBB-49E6-A32B-DED2B81A5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7378" y="758952"/>
            <a:ext cx="5489381" cy="356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TEST </a:t>
            </a:r>
          </a:p>
        </p:txBody>
      </p:sp>
      <p:pic>
        <p:nvPicPr>
          <p:cNvPr id="7" name="Graphic 6" descr="List">
            <a:extLst>
              <a:ext uri="{FF2B5EF4-FFF2-40B4-BE49-F238E27FC236}">
                <a16:creationId xmlns:a16="http://schemas.microsoft.com/office/drawing/2014/main" id="{EDCCCBD3-1E0F-8BDF-35AA-C4872B830A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7363" y="2251093"/>
            <a:ext cx="1837115" cy="1837115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3E9C5090-7D25-41E3-A6D3-CCAEE505E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34316"/>
            <a:ext cx="9144000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1BF8809-0DAC-41E5-A212-ACB4A01BE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300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9A82D3-9BBB-49E6-A32B-DED2B81A5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PROVĚRKA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0222CA-5B5E-4792-A408-632D00BA9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737361"/>
            <a:ext cx="7975849" cy="4023360"/>
          </a:xfrm>
        </p:spPr>
        <p:txBody>
          <a:bodyPr numCol="2">
            <a:normAutofit fontScale="92500" lnSpcReduction="20000"/>
          </a:bodyPr>
          <a:lstStyle/>
          <a:p>
            <a:pPr algn="l"/>
            <a:r>
              <a:rPr lang="cs-CZ" b="1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Zakroužkuj správnou variantu mně nebo mě:</a:t>
            </a:r>
          </a:p>
          <a:p>
            <a:pPr algn="l"/>
            <a:endParaRPr lang="cs-CZ" b="1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A4A4A4"/>
                </a:solidFill>
                <a:effectLst/>
                <a:latin typeface="Arial" panose="020B0604020202020204" pitchFamily="34" charset="0"/>
              </a:rPr>
              <a:t>beze </a:t>
            </a:r>
            <a:r>
              <a:rPr lang="cs-CZ" b="0" i="0" dirty="0">
                <a:solidFill>
                  <a:srgbClr val="A4A4A4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mě</a:t>
            </a:r>
            <a:r>
              <a:rPr lang="cs-CZ" b="0" i="0" dirty="0">
                <a:solidFill>
                  <a:srgbClr val="A4A4A4"/>
                </a:solidFill>
                <a:effectLst/>
                <a:latin typeface="Arial" panose="020B0604020202020204" pitchFamily="34" charset="0"/>
              </a:rPr>
              <a:t>/mně se obejdou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A4A4A4"/>
                </a:solidFill>
                <a:effectLst/>
                <a:latin typeface="Arial" panose="020B0604020202020204" pitchFamily="34" charset="0"/>
              </a:rPr>
              <a:t>6. pád (o) </a:t>
            </a:r>
            <a:r>
              <a:rPr lang="cs-CZ" b="0" i="0" dirty="0">
                <a:solidFill>
                  <a:srgbClr val="A4A4A4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mně</a:t>
            </a:r>
            <a:r>
              <a:rPr lang="cs-CZ" b="0" i="0" dirty="0">
                <a:solidFill>
                  <a:srgbClr val="A4A4A4"/>
                </a:solidFill>
                <a:effectLst/>
                <a:latin typeface="Arial" panose="020B0604020202020204" pitchFamily="34" charset="0"/>
              </a:rPr>
              <a:t>/mě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A4A4A4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zatemnění/</a:t>
            </a:r>
            <a:r>
              <a:rPr lang="cs-CZ" b="0" i="0" dirty="0" err="1">
                <a:solidFill>
                  <a:srgbClr val="A4A4A4"/>
                </a:solidFill>
                <a:effectLst/>
                <a:latin typeface="Arial" panose="020B0604020202020204" pitchFamily="34" charset="0"/>
              </a:rPr>
              <a:t>zatemění</a:t>
            </a:r>
            <a:r>
              <a:rPr lang="cs-CZ" b="0" i="0" dirty="0">
                <a:solidFill>
                  <a:srgbClr val="A4A4A4"/>
                </a:solidFill>
                <a:effectLst/>
                <a:latin typeface="Arial" panose="020B0604020202020204" pitchFamily="34" charset="0"/>
              </a:rPr>
              <a:t> oken ve válce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A4A4A4"/>
                </a:solidFill>
                <a:effectLst/>
                <a:latin typeface="Arial" panose="020B0604020202020204" pitchFamily="34" charset="0"/>
              </a:rPr>
              <a:t>viděl mně/</a:t>
            </a:r>
            <a:r>
              <a:rPr lang="cs-CZ" b="0" i="0" dirty="0">
                <a:solidFill>
                  <a:srgbClr val="A4A4A4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mě </a:t>
            </a:r>
            <a:r>
              <a:rPr lang="cs-CZ" b="0" i="0" dirty="0">
                <a:solidFill>
                  <a:srgbClr val="A4A4A4"/>
                </a:solidFill>
                <a:effectLst/>
                <a:latin typeface="Arial" panose="020B0604020202020204" pitchFamily="34" charset="0"/>
              </a:rPr>
              <a:t>za oknem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 err="1">
                <a:solidFill>
                  <a:srgbClr val="A4A4A4"/>
                </a:solidFill>
                <a:effectLst/>
                <a:latin typeface="Arial" panose="020B0604020202020204" pitchFamily="34" charset="0"/>
              </a:rPr>
              <a:t>ohromě</a:t>
            </a:r>
            <a:r>
              <a:rPr lang="cs-CZ" b="0" i="0" dirty="0">
                <a:solidFill>
                  <a:srgbClr val="A4A4A4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cs-CZ" b="0" i="0" dirty="0">
                <a:solidFill>
                  <a:srgbClr val="A4A4A4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ohromně</a:t>
            </a:r>
          </a:p>
          <a:p>
            <a:pPr marL="0" indent="0" algn="l">
              <a:buNone/>
            </a:pPr>
            <a:endParaRPr lang="cs-CZ" dirty="0">
              <a:solidFill>
                <a:srgbClr val="A4A4A4"/>
              </a:solidFill>
              <a:latin typeface="Arial" panose="020B0604020202020204" pitchFamily="34" charset="0"/>
            </a:endParaRPr>
          </a:p>
          <a:p>
            <a:pPr marL="0" indent="0" algn="l">
              <a:buNone/>
            </a:pPr>
            <a:endParaRPr lang="cs-CZ" b="0" i="0" dirty="0">
              <a:solidFill>
                <a:srgbClr val="A4A4A4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endParaRPr lang="cs-CZ" dirty="0">
              <a:solidFill>
                <a:srgbClr val="A4A4A4"/>
              </a:solidFill>
              <a:latin typeface="Arial" panose="020B0604020202020204" pitchFamily="34" charset="0"/>
            </a:endParaRPr>
          </a:p>
          <a:p>
            <a:pPr marL="0" indent="0" algn="l">
              <a:buNone/>
            </a:pPr>
            <a:endParaRPr lang="cs-CZ" b="0" i="0" dirty="0">
              <a:solidFill>
                <a:srgbClr val="A4A4A4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endParaRPr lang="cs-CZ" b="0" i="0" dirty="0">
              <a:solidFill>
                <a:srgbClr val="A4A4A4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endParaRPr lang="cs-CZ" b="0" i="0" dirty="0">
              <a:solidFill>
                <a:srgbClr val="A4A4A4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A4A4A4"/>
                </a:solidFill>
                <a:effectLst/>
                <a:latin typeface="Arial" panose="020B0604020202020204" pitchFamily="34" charset="0"/>
              </a:rPr>
              <a:t>noc je </a:t>
            </a:r>
            <a:r>
              <a:rPr lang="cs-CZ" b="0" i="0" dirty="0" err="1">
                <a:solidFill>
                  <a:srgbClr val="A4A4A4"/>
                </a:solidFill>
                <a:effectLst/>
                <a:latin typeface="Arial" panose="020B0604020202020204" pitchFamily="34" charset="0"/>
              </a:rPr>
              <a:t>temější</a:t>
            </a:r>
            <a:r>
              <a:rPr lang="cs-CZ" b="0" i="0" dirty="0">
                <a:solidFill>
                  <a:srgbClr val="A4A4A4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cs-CZ" b="0" i="0" dirty="0">
                <a:solidFill>
                  <a:srgbClr val="A4A4A4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temnější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A4A4A4"/>
                </a:solidFill>
                <a:effectLst/>
                <a:latin typeface="Arial" panose="020B0604020202020204" pitchFamily="34" charset="0"/>
              </a:rPr>
              <a:t>měla pro mně/</a:t>
            </a:r>
            <a:r>
              <a:rPr lang="cs-CZ" b="0" i="0" dirty="0">
                <a:solidFill>
                  <a:srgbClr val="A4A4A4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mě porozumění</a:t>
            </a:r>
            <a:r>
              <a:rPr lang="cs-CZ" b="0" i="0" dirty="0">
                <a:solidFill>
                  <a:srgbClr val="A4A4A4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cs-CZ" b="0" i="0" dirty="0" err="1">
                <a:solidFill>
                  <a:srgbClr val="A4A4A4"/>
                </a:solidFill>
                <a:effectLst/>
                <a:latin typeface="Arial" panose="020B0604020202020204" pitchFamily="34" charset="0"/>
              </a:rPr>
              <a:t>porozumnění</a:t>
            </a:r>
            <a:endParaRPr lang="cs-CZ" b="0" i="0" dirty="0">
              <a:solidFill>
                <a:srgbClr val="A4A4A4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A4A4A4"/>
                </a:solidFill>
                <a:effectLst/>
                <a:latin typeface="Arial" panose="020B0604020202020204" pitchFamily="34" charset="0"/>
              </a:rPr>
              <a:t>dali </a:t>
            </a:r>
            <a:r>
              <a:rPr lang="cs-CZ" b="0" i="0" dirty="0">
                <a:solidFill>
                  <a:srgbClr val="A4A4A4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mně/</a:t>
            </a:r>
            <a:r>
              <a:rPr lang="cs-CZ" b="0" i="0" dirty="0">
                <a:solidFill>
                  <a:srgbClr val="A4A4A4"/>
                </a:solidFill>
                <a:effectLst/>
                <a:latin typeface="Arial" panose="020B0604020202020204" pitchFamily="34" charset="0"/>
              </a:rPr>
              <a:t>mě dárky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 err="1">
                <a:solidFill>
                  <a:srgbClr val="A4A4A4"/>
                </a:solidFill>
                <a:effectLst/>
                <a:latin typeface="Arial" panose="020B0604020202020204" pitchFamily="34" charset="0"/>
              </a:rPr>
              <a:t>pomněr</a:t>
            </a:r>
            <a:r>
              <a:rPr lang="cs-CZ" b="0" i="0" dirty="0">
                <a:solidFill>
                  <a:srgbClr val="A4A4A4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cs-CZ" b="0" i="0" dirty="0">
                <a:solidFill>
                  <a:srgbClr val="A4A4A4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poměr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 err="1">
                <a:solidFill>
                  <a:srgbClr val="A4A4A4"/>
                </a:solidFill>
                <a:effectLst/>
                <a:latin typeface="Arial" panose="020B0604020202020204" pitchFamily="34" charset="0"/>
              </a:rPr>
              <a:t>promněna</a:t>
            </a:r>
            <a:r>
              <a:rPr lang="cs-CZ" b="0" i="0" dirty="0">
                <a:solidFill>
                  <a:srgbClr val="A4A4A4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cs-CZ" b="0" i="0" dirty="0">
                <a:solidFill>
                  <a:srgbClr val="A4A4A4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proměna </a:t>
            </a:r>
            <a:r>
              <a:rPr lang="cs-CZ" b="0" i="0" dirty="0">
                <a:solidFill>
                  <a:srgbClr val="A4A4A4"/>
                </a:solidFill>
                <a:effectLst/>
                <a:latin typeface="Arial" panose="020B0604020202020204" pitchFamily="34" charset="0"/>
              </a:rPr>
              <a:t>dívky v ženu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2426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7D3E5E8-90BA-9A2E-5E79-351EE86AC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277" y="516835"/>
            <a:ext cx="2313633" cy="5772840"/>
          </a:xfrm>
        </p:spPr>
        <p:txBody>
          <a:bodyPr anchor="ctr">
            <a:normAutofit/>
          </a:bodyPr>
          <a:lstStyle/>
          <a:p>
            <a:r>
              <a:rPr lang="cs-CZ" sz="3100">
                <a:solidFill>
                  <a:srgbClr val="FFFFFF"/>
                </a:solidFill>
              </a:rPr>
              <a:t>Jaký je rozdíl mezi větami?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40019E30-3EDF-09A0-0BEB-0DB29F044E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3605832"/>
              </p:ext>
            </p:extLst>
          </p:nvPr>
        </p:nvGraphicFramePr>
        <p:xfrm>
          <a:off x="3556397" y="639763"/>
          <a:ext cx="5098256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8082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3"/>
            <a:ext cx="7543800" cy="1450757"/>
          </a:xfrm>
        </p:spPr>
        <p:txBody>
          <a:bodyPr>
            <a:normAutofit/>
          </a:bodyPr>
          <a:lstStyle/>
          <a:p>
            <a:r>
              <a:rPr lang="cs-CZ" dirty="0"/>
              <a:t>Věta jednočlenná, dvojčlenná, větný ekvivalent:</a:t>
            </a:r>
            <a:endParaRPr lang="cs-CZ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E4A4B9CC-300B-5681-5D75-7B228B9980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0815986"/>
              </p:ext>
            </p:extLst>
          </p:nvPr>
        </p:nvGraphicFramePr>
        <p:xfrm>
          <a:off x="822722" y="2098515"/>
          <a:ext cx="75438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Rozlište věty jednočlenné a dvojčlenné: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95536" y="1844824"/>
            <a:ext cx="7992888" cy="4208504"/>
          </a:xfrm>
        </p:spPr>
        <p:txBody>
          <a:bodyPr>
            <a:normAutofit fontScale="77500" lnSpcReduction="20000"/>
          </a:bodyPr>
          <a:lstStyle/>
          <a:p>
            <a:r>
              <a:rPr lang="cs-CZ" sz="2400" dirty="0"/>
              <a:t>V kotli vyhaslo.</a:t>
            </a:r>
          </a:p>
          <a:p>
            <a:r>
              <a:rPr lang="cs-CZ" sz="2400" dirty="0"/>
              <a:t>Ve sklepě došlo k výbuchu.</a:t>
            </a:r>
          </a:p>
          <a:p>
            <a:r>
              <a:rPr lang="cs-CZ" sz="2400" dirty="0"/>
              <a:t>Po splnění přijímacích zkoušek budu přijat na vysokou školu.</a:t>
            </a:r>
          </a:p>
          <a:p>
            <a:r>
              <a:rPr lang="cs-CZ" sz="2400" dirty="0"/>
              <a:t>Nebuďte vybíraví.</a:t>
            </a:r>
          </a:p>
          <a:p>
            <a:r>
              <a:rPr lang="cs-CZ" sz="2400" dirty="0"/>
              <a:t>Dostal pěstí a zatmělo se mu před očima.</a:t>
            </a:r>
          </a:p>
          <a:p>
            <a:r>
              <a:rPr lang="cs-CZ" sz="2400" dirty="0"/>
              <a:t>Tati, máš něco nového.</a:t>
            </a:r>
          </a:p>
          <a:p>
            <a:r>
              <a:rPr lang="cs-CZ" sz="2400" dirty="0"/>
              <a:t>V tomhle úkolu nám jde o všechno.</a:t>
            </a:r>
          </a:p>
          <a:p>
            <a:r>
              <a:rPr lang="cs-CZ" sz="2400" dirty="0"/>
              <a:t>Venku se velice rozpršelo.</a:t>
            </a:r>
          </a:p>
          <a:p>
            <a:r>
              <a:rPr lang="cs-CZ" sz="2400" dirty="0"/>
              <a:t>Co mám na tobě ráda?</a:t>
            </a:r>
          </a:p>
          <a:p>
            <a:r>
              <a:rPr lang="cs-CZ" sz="2400" dirty="0"/>
              <a:t>Tomášovi se to vůbec nelíbilo.</a:t>
            </a:r>
          </a:p>
          <a:p>
            <a:r>
              <a:rPr lang="cs-CZ" sz="2400" dirty="0"/>
              <a:t>Bolí mě na prsou.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7596336" y="1809279"/>
            <a:ext cx="1331640" cy="4681728"/>
          </a:xfrm>
        </p:spPr>
        <p:txBody>
          <a:bodyPr>
            <a:normAutofit fontScale="77500" lnSpcReduction="20000"/>
          </a:bodyPr>
          <a:lstStyle/>
          <a:p>
            <a:r>
              <a:rPr lang="cs-CZ" sz="2400" dirty="0"/>
              <a:t>VJ</a:t>
            </a:r>
          </a:p>
          <a:p>
            <a:r>
              <a:rPr lang="cs-CZ" sz="2400" dirty="0"/>
              <a:t>VJ</a:t>
            </a:r>
          </a:p>
          <a:p>
            <a:r>
              <a:rPr lang="cs-CZ" sz="2400" dirty="0"/>
              <a:t>VD</a:t>
            </a:r>
          </a:p>
          <a:p>
            <a:r>
              <a:rPr lang="cs-CZ" sz="2400" dirty="0"/>
              <a:t>VD</a:t>
            </a:r>
          </a:p>
          <a:p>
            <a:r>
              <a:rPr lang="cs-CZ" sz="2400" dirty="0"/>
              <a:t>VD, VJ</a:t>
            </a:r>
          </a:p>
          <a:p>
            <a:r>
              <a:rPr lang="cs-CZ" sz="2400" dirty="0"/>
              <a:t>VD</a:t>
            </a:r>
          </a:p>
          <a:p>
            <a:r>
              <a:rPr lang="cs-CZ" sz="2400" dirty="0"/>
              <a:t>VJ</a:t>
            </a:r>
          </a:p>
          <a:p>
            <a:r>
              <a:rPr lang="cs-CZ" sz="2400" dirty="0"/>
              <a:t>VJ</a:t>
            </a:r>
          </a:p>
          <a:p>
            <a:r>
              <a:rPr lang="cs-CZ" sz="2400" dirty="0"/>
              <a:t>VD</a:t>
            </a:r>
          </a:p>
          <a:p>
            <a:r>
              <a:rPr lang="cs-CZ" sz="2400" dirty="0"/>
              <a:t>VD</a:t>
            </a:r>
          </a:p>
          <a:p>
            <a:r>
              <a:rPr lang="cs-CZ" sz="2400" dirty="0"/>
              <a:t>VJ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Převeďte věty jednočlenné na dvojčlenné a naopak: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>
          <a:xfrm>
            <a:off x="323528" y="2219698"/>
            <a:ext cx="4608512" cy="4663440"/>
          </a:xfrm>
        </p:spPr>
        <p:txBody>
          <a:bodyPr/>
          <a:lstStyle/>
          <a:p>
            <a:r>
              <a:rPr lang="cs-CZ" dirty="0"/>
              <a:t>Včera pršelo.</a:t>
            </a:r>
          </a:p>
          <a:p>
            <a:r>
              <a:rPr lang="cs-CZ" dirty="0"/>
              <a:t>Téměř celý den padal sníh.</a:t>
            </a:r>
          </a:p>
          <a:p>
            <a:r>
              <a:rPr lang="cs-CZ" dirty="0"/>
              <a:t>Bylo mi moc smutno.</a:t>
            </a:r>
          </a:p>
          <a:p>
            <a:r>
              <a:rPr lang="cs-CZ" dirty="0"/>
              <a:t>Hromy nás ohlušovaly.</a:t>
            </a:r>
          </a:p>
          <a:p>
            <a:r>
              <a:rPr lang="cs-CZ" dirty="0"/>
              <a:t>V krbu zapraskalo.</a:t>
            </a:r>
          </a:p>
          <a:p>
            <a:r>
              <a:rPr lang="cs-CZ" dirty="0"/>
              <a:t>Mám bolesti v zádech.</a:t>
            </a:r>
          </a:p>
          <a:p>
            <a:r>
              <a:rPr lang="cs-CZ" dirty="0"/>
              <a:t>Necítím se dnes dobře.</a:t>
            </a:r>
          </a:p>
          <a:p>
            <a:r>
              <a:rPr lang="cs-CZ" dirty="0"/>
              <a:t>Odpoledne se jde do kina.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4716016" y="2239921"/>
            <a:ext cx="4427984" cy="4663440"/>
          </a:xfrm>
        </p:spPr>
        <p:txBody>
          <a:bodyPr/>
          <a:lstStyle/>
          <a:p>
            <a:r>
              <a:rPr lang="cs-CZ" dirty="0"/>
              <a:t>Včera padal déšť.</a:t>
            </a:r>
          </a:p>
          <a:p>
            <a:r>
              <a:rPr lang="cs-CZ" dirty="0"/>
              <a:t>Téměř celý den sněžilo.</a:t>
            </a:r>
          </a:p>
          <a:p>
            <a:r>
              <a:rPr lang="cs-CZ" dirty="0"/>
              <a:t>Byla jsem moc smutná.</a:t>
            </a:r>
          </a:p>
          <a:p>
            <a:r>
              <a:rPr lang="cs-CZ" dirty="0"/>
              <a:t>Silně hřmělo.</a:t>
            </a:r>
          </a:p>
          <a:p>
            <a:r>
              <a:rPr lang="cs-CZ" dirty="0"/>
              <a:t>V krbu zapraskalo dříví.</a:t>
            </a:r>
          </a:p>
          <a:p>
            <a:r>
              <a:rPr lang="cs-CZ" dirty="0"/>
              <a:t>Bolí mě v </a:t>
            </a:r>
            <a:r>
              <a:rPr lang="cs-CZ" dirty="0" err="1"/>
              <a:t>zádch</a:t>
            </a:r>
            <a:r>
              <a:rPr lang="cs-CZ" dirty="0"/>
              <a:t>.</a:t>
            </a:r>
          </a:p>
          <a:p>
            <a:r>
              <a:rPr lang="cs-CZ" dirty="0"/>
              <a:t>Není mi dobře.</a:t>
            </a:r>
          </a:p>
          <a:p>
            <a:r>
              <a:rPr lang="cs-CZ" dirty="0"/>
              <a:t>Odpoledne jdeme do kina.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lipsa 10"/>
          <p:cNvSpPr/>
          <p:nvPr/>
        </p:nvSpPr>
        <p:spPr>
          <a:xfrm>
            <a:off x="5511121" y="5013176"/>
            <a:ext cx="395536" cy="21602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Elipsa 9"/>
          <p:cNvSpPr/>
          <p:nvPr/>
        </p:nvSpPr>
        <p:spPr>
          <a:xfrm>
            <a:off x="5508104" y="2708920"/>
            <a:ext cx="395536" cy="21602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Elipsa 8"/>
          <p:cNvSpPr/>
          <p:nvPr/>
        </p:nvSpPr>
        <p:spPr>
          <a:xfrm>
            <a:off x="1691680" y="4531432"/>
            <a:ext cx="395536" cy="21602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1691680" y="2276872"/>
            <a:ext cx="395536" cy="21602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62068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Zakroužkujte správnou odpověď: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115616" y="1772816"/>
            <a:ext cx="7632848" cy="5229200"/>
          </a:xfrm>
        </p:spPr>
        <p:txBody>
          <a:bodyPr numCol="2">
            <a:normAutofit/>
          </a:bodyPr>
          <a:lstStyle/>
          <a:p>
            <a:pPr>
              <a:buNone/>
            </a:pPr>
            <a:r>
              <a:rPr lang="cs-CZ" dirty="0"/>
              <a:t>Včera bylo hezky.</a:t>
            </a:r>
          </a:p>
          <a:p>
            <a:pPr marL="596646" indent="-514350">
              <a:buAutoNum type="alphaLcParenR"/>
            </a:pPr>
            <a:r>
              <a:rPr lang="cs-CZ" dirty="0"/>
              <a:t>VJ</a:t>
            </a:r>
          </a:p>
          <a:p>
            <a:pPr marL="596646" indent="-514350">
              <a:buAutoNum type="alphaLcParenR"/>
            </a:pPr>
            <a:r>
              <a:rPr lang="cs-CZ" dirty="0"/>
              <a:t>VD</a:t>
            </a:r>
          </a:p>
          <a:p>
            <a:pPr marL="596646" indent="-514350">
              <a:buAutoNum type="alphaLcParenR"/>
            </a:pPr>
            <a:r>
              <a:rPr lang="cs-CZ" dirty="0"/>
              <a:t>ekvivalent</a:t>
            </a:r>
          </a:p>
          <a:p>
            <a:pPr marL="596646" indent="-514350">
              <a:buNone/>
            </a:pPr>
            <a:endParaRPr lang="cs-CZ" dirty="0"/>
          </a:p>
          <a:p>
            <a:pPr marL="596646" indent="-514350">
              <a:buNone/>
            </a:pPr>
            <a:r>
              <a:rPr lang="cs-CZ" dirty="0"/>
              <a:t>Nezáleží mu na mě.</a:t>
            </a:r>
          </a:p>
          <a:p>
            <a:pPr marL="596646" indent="-514350">
              <a:buAutoNum type="alphaLcParenR"/>
            </a:pPr>
            <a:r>
              <a:rPr lang="cs-CZ" dirty="0"/>
              <a:t>VJ</a:t>
            </a:r>
          </a:p>
          <a:p>
            <a:pPr marL="596646" indent="-514350">
              <a:buAutoNum type="alphaLcParenR"/>
            </a:pPr>
            <a:r>
              <a:rPr lang="cs-CZ" dirty="0"/>
              <a:t>VD</a:t>
            </a:r>
          </a:p>
          <a:p>
            <a:pPr marL="596646" indent="-514350">
              <a:buAutoNum type="alphaLcParenR"/>
            </a:pPr>
            <a:r>
              <a:rPr lang="cs-CZ" dirty="0"/>
              <a:t>ekvivalent</a:t>
            </a:r>
          </a:p>
          <a:p>
            <a:pPr marL="596646" indent="-514350">
              <a:buNone/>
            </a:pPr>
            <a:endParaRPr lang="cs-CZ" dirty="0"/>
          </a:p>
          <a:p>
            <a:pPr marL="596646" indent="-514350">
              <a:buNone/>
            </a:pPr>
            <a:endParaRPr lang="cs-CZ" dirty="0"/>
          </a:p>
          <a:p>
            <a:pPr marL="596646" indent="-514350">
              <a:buNone/>
            </a:pPr>
            <a:r>
              <a:rPr lang="cs-CZ" dirty="0"/>
              <a:t>Odešli domů.</a:t>
            </a:r>
          </a:p>
          <a:p>
            <a:pPr marL="596646" indent="-514350">
              <a:buAutoNum type="alphaLcParenR"/>
            </a:pPr>
            <a:r>
              <a:rPr lang="cs-CZ" dirty="0"/>
              <a:t>VJ</a:t>
            </a:r>
          </a:p>
          <a:p>
            <a:pPr marL="596646" indent="-514350">
              <a:buAutoNum type="alphaLcParenR"/>
            </a:pPr>
            <a:r>
              <a:rPr lang="cs-CZ" dirty="0"/>
              <a:t>VD</a:t>
            </a:r>
          </a:p>
          <a:p>
            <a:pPr marL="596646" indent="-514350">
              <a:buAutoNum type="alphaLcParenR"/>
            </a:pPr>
            <a:r>
              <a:rPr lang="cs-CZ" dirty="0"/>
              <a:t>ekvivalent</a:t>
            </a:r>
          </a:p>
          <a:p>
            <a:pPr marL="596646" indent="-514350">
              <a:buNone/>
            </a:pPr>
            <a:endParaRPr lang="cs-CZ" dirty="0"/>
          </a:p>
          <a:p>
            <a:pPr marL="596646" indent="-514350">
              <a:buNone/>
            </a:pPr>
            <a:r>
              <a:rPr lang="cs-CZ" dirty="0"/>
              <a:t>Stůj!</a:t>
            </a:r>
          </a:p>
          <a:p>
            <a:pPr marL="596646" indent="-514350">
              <a:buAutoNum type="alphaLcParenR"/>
            </a:pPr>
            <a:r>
              <a:rPr lang="cs-CZ" dirty="0"/>
              <a:t>VJ</a:t>
            </a:r>
          </a:p>
          <a:p>
            <a:pPr marL="596646" indent="-514350">
              <a:buAutoNum type="alphaLcParenR"/>
            </a:pPr>
            <a:r>
              <a:rPr lang="cs-CZ" dirty="0"/>
              <a:t>VD</a:t>
            </a:r>
          </a:p>
          <a:p>
            <a:pPr marL="596646" indent="-514350">
              <a:buAutoNum type="alphaLcParenR"/>
            </a:pPr>
            <a:r>
              <a:rPr lang="cs-CZ" dirty="0"/>
              <a:t>ekvivalent</a:t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  <p:bldP spid="9" grpId="0" animBg="1"/>
      <p:bldP spid="8" grpId="0" animBg="1"/>
    </p:bld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264</TotalTime>
  <Words>450</Words>
  <Application>Microsoft Office PowerPoint</Application>
  <PresentationFormat>Předvádění na obrazovce (4:3)</PresentationFormat>
  <Paragraphs>154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Retrospektiva</vt:lpstr>
      <vt:lpstr>Věta dvojčlenná, jednočlenná, větný ekvivalent</vt:lpstr>
      <vt:lpstr>OPAKUJEME</vt:lpstr>
      <vt:lpstr>TEST </vt:lpstr>
      <vt:lpstr>PROVĚRKA </vt:lpstr>
      <vt:lpstr>Jaký je rozdíl mezi větami? </vt:lpstr>
      <vt:lpstr>Věta jednočlenná, dvojčlenná, větný ekvivalent:</vt:lpstr>
      <vt:lpstr>Rozlište věty jednočlenné a dvojčlenné:</vt:lpstr>
      <vt:lpstr>Převeďte věty jednočlenné na dvojčlenné a naopak:</vt:lpstr>
      <vt:lpstr>Zakroužkujte správnou odpověď:</vt:lpstr>
      <vt:lpstr>Prezentace aplikace PowerPoint</vt:lpstr>
      <vt:lpstr>Prezentace aplikace PowerPoint</vt:lpstr>
      <vt:lpstr>Procvičování </vt:lpstr>
      <vt:lpstr>Hodnocení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Věta dvojčlenná, jednočlenná, větný ekvivalent</dc:title>
  <dc:creator>Martina</dc:creator>
  <cp:lastModifiedBy>Smetanová, Jana</cp:lastModifiedBy>
  <cp:revision>23</cp:revision>
  <dcterms:created xsi:type="dcterms:W3CDTF">2010-10-07T11:20:08Z</dcterms:created>
  <dcterms:modified xsi:type="dcterms:W3CDTF">2025-02-12T08:16:07Z</dcterms:modified>
</cp:coreProperties>
</file>