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hyperlink" Target="https://wordwall.net/cs/resource/11534411/stup%c5%88ov%c3%a1n%c3%ad-p%c5%99%c3%addavn%c3%bdch-jmen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hyperlink" Target="https://wordwall.net/cs/resource/7489223/p%c5%99%c3%adslovce" TargetMode="External"/><Relationship Id="rId1" Type="http://schemas.openxmlformats.org/officeDocument/2006/relationships/hyperlink" Target="https://wordwall.net/cs/resource/26102772/%c4%8desk%c3%bd-jazyk/stup%c5%88ov%c3%a1n%c3%ad-p%c5%99%c3%addavn%c3%bdch-jmen" TargetMode="Externa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hyperlink" Target="https://wordwall.net/cs/resource/10960094/p%c5%99%c3%adslovce-koncovka-m%c4%9b-mn%c4%9b" TargetMode="External"/><Relationship Id="rId9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hyperlink" Target="https://wordwall.net/cs/resource/26102772/%c4%8desk%c3%bd-jazyk/stup%c5%88ov%c3%a1n%c3%ad-p%c5%99%c3%addavn%c3%bdch-jmen" TargetMode="External"/><Relationship Id="rId7" Type="http://schemas.openxmlformats.org/officeDocument/2006/relationships/image" Target="../media/image7.png"/><Relationship Id="rId12" Type="http://schemas.openxmlformats.org/officeDocument/2006/relationships/hyperlink" Target="https://wordwall.net/cs/resource/10960094/p%c5%99%c3%adslovce-koncovka-m%c4%9b-mn%c4%9b" TargetMode="External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hyperlink" Target="https://wordwall.net/cs/resource/7489223/p%c5%99%c3%adslovce" TargetMode="External"/><Relationship Id="rId11" Type="http://schemas.openxmlformats.org/officeDocument/2006/relationships/image" Target="../media/image10.svg"/><Relationship Id="rId5" Type="http://schemas.openxmlformats.org/officeDocument/2006/relationships/image" Target="../media/image6.svg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hyperlink" Target="https://wordwall.net/cs/resource/11534411/stup%c5%88ov%c3%a1n%c3%ad-p%c5%99%c3%addavn%c3%bdch-jmen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5FACA4-2DE6-4208-9AD2-687A5588E88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D39C782-C2E4-45D0-A684-2E3BFAF5BEB8}">
      <dgm:prSet/>
      <dgm:spPr/>
      <dgm:t>
        <a:bodyPr/>
        <a:lstStyle/>
        <a:p>
          <a:r>
            <a:rPr lang="cs-CZ"/>
            <a:t>zle – hůře</a:t>
          </a:r>
          <a:endParaRPr lang="en-US"/>
        </a:p>
      </dgm:t>
    </dgm:pt>
    <dgm:pt modelId="{9DA9AD9C-5C8C-4972-BB56-3D190FEB7859}" type="parTrans" cxnId="{AFC7ABBC-BD29-46EA-BD85-16E8AA01500A}">
      <dgm:prSet/>
      <dgm:spPr/>
      <dgm:t>
        <a:bodyPr/>
        <a:lstStyle/>
        <a:p>
          <a:endParaRPr lang="en-US"/>
        </a:p>
      </dgm:t>
    </dgm:pt>
    <dgm:pt modelId="{E623BC9E-39CF-46B0-99DF-7B1D02E629DF}" type="sibTrans" cxnId="{AFC7ABBC-BD29-46EA-BD85-16E8AA01500A}">
      <dgm:prSet/>
      <dgm:spPr/>
      <dgm:t>
        <a:bodyPr/>
        <a:lstStyle/>
        <a:p>
          <a:endParaRPr lang="en-US"/>
        </a:p>
      </dgm:t>
    </dgm:pt>
    <dgm:pt modelId="{F878D454-D5BC-4F06-9DBE-743F4FDB6784}">
      <dgm:prSet/>
      <dgm:spPr/>
      <dgm:t>
        <a:bodyPr/>
        <a:lstStyle/>
        <a:p>
          <a:r>
            <a:rPr lang="cs-CZ"/>
            <a:t>dobře – líp, lépe</a:t>
          </a:r>
          <a:endParaRPr lang="en-US"/>
        </a:p>
      </dgm:t>
    </dgm:pt>
    <dgm:pt modelId="{DDB206C5-41D4-438E-BBA6-83F1A35FCE69}" type="parTrans" cxnId="{B2773ED0-0B6F-4E06-9575-C2CDF9784410}">
      <dgm:prSet/>
      <dgm:spPr/>
      <dgm:t>
        <a:bodyPr/>
        <a:lstStyle/>
        <a:p>
          <a:endParaRPr lang="en-US"/>
        </a:p>
      </dgm:t>
    </dgm:pt>
    <dgm:pt modelId="{2B9E7FE7-41FB-4F6F-8F35-40DCD3E9051F}" type="sibTrans" cxnId="{B2773ED0-0B6F-4E06-9575-C2CDF9784410}">
      <dgm:prSet/>
      <dgm:spPr/>
      <dgm:t>
        <a:bodyPr/>
        <a:lstStyle/>
        <a:p>
          <a:endParaRPr lang="en-US"/>
        </a:p>
      </dgm:t>
    </dgm:pt>
    <dgm:pt modelId="{D109044C-197A-4ADA-A3CE-E47E3BA4B89B}">
      <dgm:prSet/>
      <dgm:spPr/>
      <dgm:t>
        <a:bodyPr/>
        <a:lstStyle/>
        <a:p>
          <a:r>
            <a:rPr lang="cs-CZ"/>
            <a:t>brzy – dříve</a:t>
          </a:r>
          <a:endParaRPr lang="en-US"/>
        </a:p>
      </dgm:t>
    </dgm:pt>
    <dgm:pt modelId="{5D8600C5-D4D3-431C-87C5-CD6B9C5AC1F9}" type="parTrans" cxnId="{65A8BF0B-F8CF-40FA-9CD7-07049B66C053}">
      <dgm:prSet/>
      <dgm:spPr/>
      <dgm:t>
        <a:bodyPr/>
        <a:lstStyle/>
        <a:p>
          <a:endParaRPr lang="en-US"/>
        </a:p>
      </dgm:t>
    </dgm:pt>
    <dgm:pt modelId="{A30ECDAA-3A6E-44A9-B064-D9C2B145B517}" type="sibTrans" cxnId="{65A8BF0B-F8CF-40FA-9CD7-07049B66C053}">
      <dgm:prSet/>
      <dgm:spPr/>
      <dgm:t>
        <a:bodyPr/>
        <a:lstStyle/>
        <a:p>
          <a:endParaRPr lang="en-US"/>
        </a:p>
      </dgm:t>
    </dgm:pt>
    <dgm:pt modelId="{03103A18-7273-4818-8829-303CC1370748}">
      <dgm:prSet/>
      <dgm:spPr/>
      <dgm:t>
        <a:bodyPr/>
        <a:lstStyle/>
        <a:p>
          <a:r>
            <a:rPr lang="cs-CZ"/>
            <a:t>mnoho – víc</a:t>
          </a:r>
          <a:endParaRPr lang="en-US"/>
        </a:p>
      </dgm:t>
    </dgm:pt>
    <dgm:pt modelId="{ABAB0B27-F27E-4CFA-9060-DF31CC628B9A}" type="parTrans" cxnId="{10BA2656-E55B-4019-B2A4-79A3A4576F67}">
      <dgm:prSet/>
      <dgm:spPr/>
      <dgm:t>
        <a:bodyPr/>
        <a:lstStyle/>
        <a:p>
          <a:endParaRPr lang="en-US"/>
        </a:p>
      </dgm:t>
    </dgm:pt>
    <dgm:pt modelId="{E80EA987-F502-4A6F-A032-2C0E3875FC26}" type="sibTrans" cxnId="{10BA2656-E55B-4019-B2A4-79A3A4576F67}">
      <dgm:prSet/>
      <dgm:spPr/>
      <dgm:t>
        <a:bodyPr/>
        <a:lstStyle/>
        <a:p>
          <a:endParaRPr lang="en-US"/>
        </a:p>
      </dgm:t>
    </dgm:pt>
    <dgm:pt modelId="{580C234D-FE72-41A5-9AF1-7798D5C50E99}">
      <dgm:prSet/>
      <dgm:spPr/>
      <dgm:t>
        <a:bodyPr/>
        <a:lstStyle/>
        <a:p>
          <a:r>
            <a:rPr lang="cs-CZ"/>
            <a:t>málo – méně</a:t>
          </a:r>
          <a:endParaRPr lang="en-US"/>
        </a:p>
      </dgm:t>
    </dgm:pt>
    <dgm:pt modelId="{9E300E74-A181-477E-BF2D-8CC63FFBBAF5}" type="parTrans" cxnId="{84A55B8C-913F-47FD-B13E-0F298C9F26F0}">
      <dgm:prSet/>
      <dgm:spPr/>
      <dgm:t>
        <a:bodyPr/>
        <a:lstStyle/>
        <a:p>
          <a:endParaRPr lang="en-US"/>
        </a:p>
      </dgm:t>
    </dgm:pt>
    <dgm:pt modelId="{AA47E77B-A721-4B69-815F-B6DA23DE6617}" type="sibTrans" cxnId="{84A55B8C-913F-47FD-B13E-0F298C9F26F0}">
      <dgm:prSet/>
      <dgm:spPr/>
      <dgm:t>
        <a:bodyPr/>
        <a:lstStyle/>
        <a:p>
          <a:endParaRPr lang="en-US"/>
        </a:p>
      </dgm:t>
    </dgm:pt>
    <dgm:pt modelId="{1D9644F8-D103-4C9E-9DBB-6F2DF70F23C1}">
      <dgm:prSet/>
      <dgm:spPr/>
      <dgm:t>
        <a:bodyPr/>
        <a:lstStyle/>
        <a:p>
          <a:r>
            <a:rPr lang="cs-CZ"/>
            <a:t>špatně - hůře</a:t>
          </a:r>
          <a:endParaRPr lang="en-US"/>
        </a:p>
      </dgm:t>
    </dgm:pt>
    <dgm:pt modelId="{50BE4E66-B4DA-48C6-BD64-AEBF44976621}" type="parTrans" cxnId="{7FC2CC58-212A-4365-B4E1-1DE8438A3907}">
      <dgm:prSet/>
      <dgm:spPr/>
      <dgm:t>
        <a:bodyPr/>
        <a:lstStyle/>
        <a:p>
          <a:endParaRPr lang="en-US"/>
        </a:p>
      </dgm:t>
    </dgm:pt>
    <dgm:pt modelId="{FB151B4C-178F-4978-9090-B333B6F3448C}" type="sibTrans" cxnId="{7FC2CC58-212A-4365-B4E1-1DE8438A3907}">
      <dgm:prSet/>
      <dgm:spPr/>
      <dgm:t>
        <a:bodyPr/>
        <a:lstStyle/>
        <a:p>
          <a:endParaRPr lang="en-US"/>
        </a:p>
      </dgm:t>
    </dgm:pt>
    <dgm:pt modelId="{9E595582-CA70-4D6A-8BDE-019F152DFDBD}" type="pres">
      <dgm:prSet presAssocID="{E25FACA4-2DE6-4208-9AD2-687A5588E88A}" presName="linear" presStyleCnt="0">
        <dgm:presLayoutVars>
          <dgm:animLvl val="lvl"/>
          <dgm:resizeHandles val="exact"/>
        </dgm:presLayoutVars>
      </dgm:prSet>
      <dgm:spPr/>
    </dgm:pt>
    <dgm:pt modelId="{A1F76144-B590-4F1A-96D8-A522C52F7C08}" type="pres">
      <dgm:prSet presAssocID="{DD39C782-C2E4-45D0-A684-2E3BFAF5BEB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43046D3-10E1-4617-9DA7-8BC48DA30EC9}" type="pres">
      <dgm:prSet presAssocID="{E623BC9E-39CF-46B0-99DF-7B1D02E629DF}" presName="spacer" presStyleCnt="0"/>
      <dgm:spPr/>
    </dgm:pt>
    <dgm:pt modelId="{51B52753-9CB7-47F9-BA67-82018A663CCD}" type="pres">
      <dgm:prSet presAssocID="{F878D454-D5BC-4F06-9DBE-743F4FDB678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F7E2C77-8D03-44F4-9F0B-D7C11A25E8A7}" type="pres">
      <dgm:prSet presAssocID="{2B9E7FE7-41FB-4F6F-8F35-40DCD3E9051F}" presName="spacer" presStyleCnt="0"/>
      <dgm:spPr/>
    </dgm:pt>
    <dgm:pt modelId="{6B990786-B459-4D98-B50A-2537137F9B15}" type="pres">
      <dgm:prSet presAssocID="{D109044C-197A-4ADA-A3CE-E47E3BA4B89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0C9B93B-0B68-45C8-8CB6-B64980519081}" type="pres">
      <dgm:prSet presAssocID="{A30ECDAA-3A6E-44A9-B064-D9C2B145B517}" presName="spacer" presStyleCnt="0"/>
      <dgm:spPr/>
    </dgm:pt>
    <dgm:pt modelId="{BDE058F7-C739-47B6-B72B-D9DE345DBD77}" type="pres">
      <dgm:prSet presAssocID="{03103A18-7273-4818-8829-303CC137074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1FEF1E5-9B67-401E-8D86-FEC1D33CF571}" type="pres">
      <dgm:prSet presAssocID="{E80EA987-F502-4A6F-A032-2C0E3875FC26}" presName="spacer" presStyleCnt="0"/>
      <dgm:spPr/>
    </dgm:pt>
    <dgm:pt modelId="{0E421456-6CC5-4176-B9A2-BCA1AF0BCC7C}" type="pres">
      <dgm:prSet presAssocID="{580C234D-FE72-41A5-9AF1-7798D5C50E9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65650F6-A66C-4906-825D-E9FC7443DBB5}" type="pres">
      <dgm:prSet presAssocID="{AA47E77B-A721-4B69-815F-B6DA23DE6617}" presName="spacer" presStyleCnt="0"/>
      <dgm:spPr/>
    </dgm:pt>
    <dgm:pt modelId="{AF7908D8-F033-4C18-B4FC-408470EA508A}" type="pres">
      <dgm:prSet presAssocID="{1D9644F8-D103-4C9E-9DBB-6F2DF70F23C1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5A8BF0B-F8CF-40FA-9CD7-07049B66C053}" srcId="{E25FACA4-2DE6-4208-9AD2-687A5588E88A}" destId="{D109044C-197A-4ADA-A3CE-E47E3BA4B89B}" srcOrd="2" destOrd="0" parTransId="{5D8600C5-D4D3-431C-87C5-CD6B9C5AC1F9}" sibTransId="{A30ECDAA-3A6E-44A9-B064-D9C2B145B517}"/>
    <dgm:cxn modelId="{DF819F1E-F1B9-4208-9918-5BFCD9F62F9E}" type="presOf" srcId="{DD39C782-C2E4-45D0-A684-2E3BFAF5BEB8}" destId="{A1F76144-B590-4F1A-96D8-A522C52F7C08}" srcOrd="0" destOrd="0" presId="urn:microsoft.com/office/officeart/2005/8/layout/vList2"/>
    <dgm:cxn modelId="{939CB461-8A25-4E14-84E3-092617A8F508}" type="presOf" srcId="{1D9644F8-D103-4C9E-9DBB-6F2DF70F23C1}" destId="{AF7908D8-F033-4C18-B4FC-408470EA508A}" srcOrd="0" destOrd="0" presId="urn:microsoft.com/office/officeart/2005/8/layout/vList2"/>
    <dgm:cxn modelId="{AB18006E-3F1F-4984-8CEF-9540A134EBC7}" type="presOf" srcId="{E25FACA4-2DE6-4208-9AD2-687A5588E88A}" destId="{9E595582-CA70-4D6A-8BDE-019F152DFDBD}" srcOrd="0" destOrd="0" presId="urn:microsoft.com/office/officeart/2005/8/layout/vList2"/>
    <dgm:cxn modelId="{10BA2656-E55B-4019-B2A4-79A3A4576F67}" srcId="{E25FACA4-2DE6-4208-9AD2-687A5588E88A}" destId="{03103A18-7273-4818-8829-303CC1370748}" srcOrd="3" destOrd="0" parTransId="{ABAB0B27-F27E-4CFA-9060-DF31CC628B9A}" sibTransId="{E80EA987-F502-4A6F-A032-2C0E3875FC26}"/>
    <dgm:cxn modelId="{7FC2CC58-212A-4365-B4E1-1DE8438A3907}" srcId="{E25FACA4-2DE6-4208-9AD2-687A5588E88A}" destId="{1D9644F8-D103-4C9E-9DBB-6F2DF70F23C1}" srcOrd="5" destOrd="0" parTransId="{50BE4E66-B4DA-48C6-BD64-AEBF44976621}" sibTransId="{FB151B4C-178F-4978-9090-B333B6F3448C}"/>
    <dgm:cxn modelId="{AC3CF85A-2C89-4131-8993-CDD6FF00DCC7}" type="presOf" srcId="{03103A18-7273-4818-8829-303CC1370748}" destId="{BDE058F7-C739-47B6-B72B-D9DE345DBD77}" srcOrd="0" destOrd="0" presId="urn:microsoft.com/office/officeart/2005/8/layout/vList2"/>
    <dgm:cxn modelId="{972BA47F-1220-47E4-A639-BBB062ED4644}" type="presOf" srcId="{D109044C-197A-4ADA-A3CE-E47E3BA4B89B}" destId="{6B990786-B459-4D98-B50A-2537137F9B15}" srcOrd="0" destOrd="0" presId="urn:microsoft.com/office/officeart/2005/8/layout/vList2"/>
    <dgm:cxn modelId="{84A55B8C-913F-47FD-B13E-0F298C9F26F0}" srcId="{E25FACA4-2DE6-4208-9AD2-687A5588E88A}" destId="{580C234D-FE72-41A5-9AF1-7798D5C50E99}" srcOrd="4" destOrd="0" parTransId="{9E300E74-A181-477E-BF2D-8CC63FFBBAF5}" sibTransId="{AA47E77B-A721-4B69-815F-B6DA23DE6617}"/>
    <dgm:cxn modelId="{AFC7ABBC-BD29-46EA-BD85-16E8AA01500A}" srcId="{E25FACA4-2DE6-4208-9AD2-687A5588E88A}" destId="{DD39C782-C2E4-45D0-A684-2E3BFAF5BEB8}" srcOrd="0" destOrd="0" parTransId="{9DA9AD9C-5C8C-4972-BB56-3D190FEB7859}" sibTransId="{E623BC9E-39CF-46B0-99DF-7B1D02E629DF}"/>
    <dgm:cxn modelId="{4868B2CA-1C08-4F73-A396-F3B71F329BAE}" type="presOf" srcId="{580C234D-FE72-41A5-9AF1-7798D5C50E99}" destId="{0E421456-6CC5-4176-B9A2-BCA1AF0BCC7C}" srcOrd="0" destOrd="0" presId="urn:microsoft.com/office/officeart/2005/8/layout/vList2"/>
    <dgm:cxn modelId="{B2773ED0-0B6F-4E06-9575-C2CDF9784410}" srcId="{E25FACA4-2DE6-4208-9AD2-687A5588E88A}" destId="{F878D454-D5BC-4F06-9DBE-743F4FDB6784}" srcOrd="1" destOrd="0" parTransId="{DDB206C5-41D4-438E-BBA6-83F1A35FCE69}" sibTransId="{2B9E7FE7-41FB-4F6F-8F35-40DCD3E9051F}"/>
    <dgm:cxn modelId="{4D7B94E9-2AC6-4571-B29C-70C77506131A}" type="presOf" srcId="{F878D454-D5BC-4F06-9DBE-743F4FDB6784}" destId="{51B52753-9CB7-47F9-BA67-82018A663CCD}" srcOrd="0" destOrd="0" presId="urn:microsoft.com/office/officeart/2005/8/layout/vList2"/>
    <dgm:cxn modelId="{F6024A77-1603-4935-A094-8964805377BD}" type="presParOf" srcId="{9E595582-CA70-4D6A-8BDE-019F152DFDBD}" destId="{A1F76144-B590-4F1A-96D8-A522C52F7C08}" srcOrd="0" destOrd="0" presId="urn:microsoft.com/office/officeart/2005/8/layout/vList2"/>
    <dgm:cxn modelId="{CE8D817D-8EB0-4423-A285-3A717778BA02}" type="presParOf" srcId="{9E595582-CA70-4D6A-8BDE-019F152DFDBD}" destId="{643046D3-10E1-4617-9DA7-8BC48DA30EC9}" srcOrd="1" destOrd="0" presId="urn:microsoft.com/office/officeart/2005/8/layout/vList2"/>
    <dgm:cxn modelId="{FAE76712-E8C2-4D50-8F11-9E1049531A52}" type="presParOf" srcId="{9E595582-CA70-4D6A-8BDE-019F152DFDBD}" destId="{51B52753-9CB7-47F9-BA67-82018A663CCD}" srcOrd="2" destOrd="0" presId="urn:microsoft.com/office/officeart/2005/8/layout/vList2"/>
    <dgm:cxn modelId="{9A35EAC6-35BF-4C43-8B2A-12E0E51E6FB1}" type="presParOf" srcId="{9E595582-CA70-4D6A-8BDE-019F152DFDBD}" destId="{1F7E2C77-8D03-44F4-9F0B-D7C11A25E8A7}" srcOrd="3" destOrd="0" presId="urn:microsoft.com/office/officeart/2005/8/layout/vList2"/>
    <dgm:cxn modelId="{20638E45-0C59-43F0-8C90-906870737491}" type="presParOf" srcId="{9E595582-CA70-4D6A-8BDE-019F152DFDBD}" destId="{6B990786-B459-4D98-B50A-2537137F9B15}" srcOrd="4" destOrd="0" presId="urn:microsoft.com/office/officeart/2005/8/layout/vList2"/>
    <dgm:cxn modelId="{C84B7261-E501-4252-ABEE-0251E2229ABE}" type="presParOf" srcId="{9E595582-CA70-4D6A-8BDE-019F152DFDBD}" destId="{30C9B93B-0B68-45C8-8CB6-B64980519081}" srcOrd="5" destOrd="0" presId="urn:microsoft.com/office/officeart/2005/8/layout/vList2"/>
    <dgm:cxn modelId="{B6A4BAC9-0E6E-4A3F-BF70-1D951E8B09F9}" type="presParOf" srcId="{9E595582-CA70-4D6A-8BDE-019F152DFDBD}" destId="{BDE058F7-C739-47B6-B72B-D9DE345DBD77}" srcOrd="6" destOrd="0" presId="urn:microsoft.com/office/officeart/2005/8/layout/vList2"/>
    <dgm:cxn modelId="{728DB35E-A158-43A6-99A8-6DB0FB740CA8}" type="presParOf" srcId="{9E595582-CA70-4D6A-8BDE-019F152DFDBD}" destId="{91FEF1E5-9B67-401E-8D86-FEC1D33CF571}" srcOrd="7" destOrd="0" presId="urn:microsoft.com/office/officeart/2005/8/layout/vList2"/>
    <dgm:cxn modelId="{84055A0B-A871-479B-A3D3-0841FF3150B6}" type="presParOf" srcId="{9E595582-CA70-4D6A-8BDE-019F152DFDBD}" destId="{0E421456-6CC5-4176-B9A2-BCA1AF0BCC7C}" srcOrd="8" destOrd="0" presId="urn:microsoft.com/office/officeart/2005/8/layout/vList2"/>
    <dgm:cxn modelId="{412DB6DA-F0BF-42EA-905D-1A847F28F548}" type="presParOf" srcId="{9E595582-CA70-4D6A-8BDE-019F152DFDBD}" destId="{A65650F6-A66C-4906-825D-E9FC7443DBB5}" srcOrd="9" destOrd="0" presId="urn:microsoft.com/office/officeart/2005/8/layout/vList2"/>
    <dgm:cxn modelId="{C7FA9EE7-1E03-43FB-9E42-AA300F78843D}" type="presParOf" srcId="{9E595582-CA70-4D6A-8BDE-019F152DFDBD}" destId="{AF7908D8-F033-4C18-B4FC-408470EA508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06995A-2C54-4A0B-B4AF-FA89041755E8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B5CC822-2295-4E34-9FAC-DD18EB12A54F}">
      <dgm:prSet/>
      <dgm:spPr/>
      <dgm:t>
        <a:bodyPr/>
        <a:lstStyle/>
        <a:p>
          <a:r>
            <a:rPr lang="cs-CZ" b="0" i="0" baseline="0"/>
            <a:t>Mluv (tichý – 2), Verunka ještě spí. </a:t>
          </a:r>
          <a:endParaRPr lang="en-US"/>
        </a:p>
      </dgm:t>
    </dgm:pt>
    <dgm:pt modelId="{FFA7DEF2-25CD-45DC-9E4B-7E6EB6F4ED19}" type="parTrans" cxnId="{444F234F-1507-4CBD-8FA2-38D1167F1770}">
      <dgm:prSet/>
      <dgm:spPr/>
      <dgm:t>
        <a:bodyPr/>
        <a:lstStyle/>
        <a:p>
          <a:endParaRPr lang="en-US"/>
        </a:p>
      </dgm:t>
    </dgm:pt>
    <dgm:pt modelId="{252E1B97-2AFF-4662-B341-DA860E94BB80}" type="sibTrans" cxnId="{444F234F-1507-4CBD-8FA2-38D1167F1770}">
      <dgm:prSet/>
      <dgm:spPr/>
      <dgm:t>
        <a:bodyPr/>
        <a:lstStyle/>
        <a:p>
          <a:endParaRPr lang="en-US"/>
        </a:p>
      </dgm:t>
    </dgm:pt>
    <dgm:pt modelId="{80BC01CC-5891-41FF-85F1-D1C2797887AB}">
      <dgm:prSet/>
      <dgm:spPr/>
      <dgm:t>
        <a:bodyPr/>
        <a:lstStyle/>
        <a:p>
          <a:r>
            <a:rPr lang="cs-CZ" b="0" i="0" baseline="0"/>
            <a:t>(příjemný – 3) nám bylo na dovolené v Egyptě. </a:t>
          </a:r>
          <a:endParaRPr lang="en-US"/>
        </a:p>
      </dgm:t>
    </dgm:pt>
    <dgm:pt modelId="{36BA0557-8D42-4D51-9111-5DAB55AA0858}" type="parTrans" cxnId="{78B2E051-AF5A-489A-8BEC-3F340A4BB9D2}">
      <dgm:prSet/>
      <dgm:spPr/>
      <dgm:t>
        <a:bodyPr/>
        <a:lstStyle/>
        <a:p>
          <a:endParaRPr lang="en-US"/>
        </a:p>
      </dgm:t>
    </dgm:pt>
    <dgm:pt modelId="{0CFE9611-E888-4E93-A560-764A7E6A7426}" type="sibTrans" cxnId="{78B2E051-AF5A-489A-8BEC-3F340A4BB9D2}">
      <dgm:prSet/>
      <dgm:spPr/>
      <dgm:t>
        <a:bodyPr/>
        <a:lstStyle/>
        <a:p>
          <a:endParaRPr lang="en-US"/>
        </a:p>
      </dgm:t>
    </dgm:pt>
    <dgm:pt modelId="{A6AB6925-4D68-46CE-9C5C-3FD2E406D2A3}">
      <dgm:prSet/>
      <dgm:spPr/>
      <dgm:t>
        <a:bodyPr/>
        <a:lstStyle/>
        <a:p>
          <a:r>
            <a:rPr lang="cs-CZ" b="0" i="0" baseline="0"/>
            <a:t>Ten člověk v televizi působí čím dál (neupřímný – 2). </a:t>
          </a:r>
          <a:endParaRPr lang="en-US"/>
        </a:p>
      </dgm:t>
    </dgm:pt>
    <dgm:pt modelId="{0322F5DD-6FA1-42F3-956F-AC2F9FBB82DD}" type="parTrans" cxnId="{65B8F1C7-0832-4935-A737-C040DD8D6532}">
      <dgm:prSet/>
      <dgm:spPr/>
      <dgm:t>
        <a:bodyPr/>
        <a:lstStyle/>
        <a:p>
          <a:endParaRPr lang="en-US"/>
        </a:p>
      </dgm:t>
    </dgm:pt>
    <dgm:pt modelId="{912A2650-192C-4622-B769-782720F1B5C1}" type="sibTrans" cxnId="{65B8F1C7-0832-4935-A737-C040DD8D6532}">
      <dgm:prSet/>
      <dgm:spPr/>
      <dgm:t>
        <a:bodyPr/>
        <a:lstStyle/>
        <a:p>
          <a:endParaRPr lang="en-US"/>
        </a:p>
      </dgm:t>
    </dgm:pt>
    <dgm:pt modelId="{0C2CD943-2231-48AF-87FA-382689FD2A35}">
      <dgm:prSet/>
      <dgm:spPr/>
      <dgm:t>
        <a:bodyPr/>
        <a:lstStyle/>
        <a:p>
          <a:r>
            <a:rPr lang="cs-CZ" b="0" i="0" baseline="0"/>
            <a:t>Uplavu délku bazénu (rychlý – 2) než Markéta. </a:t>
          </a:r>
          <a:endParaRPr lang="en-US"/>
        </a:p>
      </dgm:t>
    </dgm:pt>
    <dgm:pt modelId="{6B3C1D0E-B12E-44B4-85CF-76686C5A3732}" type="parTrans" cxnId="{31E050E0-66FF-4310-B4D4-F85687278791}">
      <dgm:prSet/>
      <dgm:spPr/>
      <dgm:t>
        <a:bodyPr/>
        <a:lstStyle/>
        <a:p>
          <a:endParaRPr lang="en-US"/>
        </a:p>
      </dgm:t>
    </dgm:pt>
    <dgm:pt modelId="{3B6FA53A-C19F-43B3-ABD7-856E923FD70B}" type="sibTrans" cxnId="{31E050E0-66FF-4310-B4D4-F85687278791}">
      <dgm:prSet/>
      <dgm:spPr/>
      <dgm:t>
        <a:bodyPr/>
        <a:lstStyle/>
        <a:p>
          <a:endParaRPr lang="en-US"/>
        </a:p>
      </dgm:t>
    </dgm:pt>
    <dgm:pt modelId="{F392C5BF-7A5B-4F66-BB7D-137CB7D11DA3}">
      <dgm:prSet/>
      <dgm:spPr/>
      <dgm:t>
        <a:bodyPr/>
        <a:lstStyle/>
        <a:p>
          <a:r>
            <a:rPr lang="cs-CZ" b="0" i="0" baseline="0"/>
            <a:t>Alžběta II. je (dlouhý – 3) vládnoucím monarchou v dějinách Velké Británie.</a:t>
          </a:r>
          <a:endParaRPr lang="en-US"/>
        </a:p>
      </dgm:t>
    </dgm:pt>
    <dgm:pt modelId="{32F8127C-F470-4114-AE6A-2DC2EB2FD316}" type="parTrans" cxnId="{75ADD59D-CB21-4D49-BA29-A195E0A551B8}">
      <dgm:prSet/>
      <dgm:spPr/>
      <dgm:t>
        <a:bodyPr/>
        <a:lstStyle/>
        <a:p>
          <a:endParaRPr lang="en-US"/>
        </a:p>
      </dgm:t>
    </dgm:pt>
    <dgm:pt modelId="{B007ED94-0191-42A4-A9C4-731324CE62BA}" type="sibTrans" cxnId="{75ADD59D-CB21-4D49-BA29-A195E0A551B8}">
      <dgm:prSet/>
      <dgm:spPr/>
      <dgm:t>
        <a:bodyPr/>
        <a:lstStyle/>
        <a:p>
          <a:endParaRPr lang="en-US"/>
        </a:p>
      </dgm:t>
    </dgm:pt>
    <dgm:pt modelId="{B0BA5524-5A44-4379-B0E1-B0BD88BD6A78}">
      <dgm:prSet/>
      <dgm:spPr/>
      <dgm:t>
        <a:bodyPr/>
        <a:lstStyle/>
        <a:p>
          <a:r>
            <a:rPr lang="cs-CZ" b="0" i="0" baseline="0"/>
            <a:t>(dobrý – 3) jsme si pochutnali v jedné malé restauraci v Táboře. </a:t>
          </a:r>
          <a:endParaRPr lang="en-US"/>
        </a:p>
      </dgm:t>
    </dgm:pt>
    <dgm:pt modelId="{2193E85B-12F1-4DCF-93D4-C65956026215}" type="parTrans" cxnId="{070BA9B7-2D8B-4826-BA68-0285661CC09E}">
      <dgm:prSet/>
      <dgm:spPr/>
      <dgm:t>
        <a:bodyPr/>
        <a:lstStyle/>
        <a:p>
          <a:endParaRPr lang="en-US"/>
        </a:p>
      </dgm:t>
    </dgm:pt>
    <dgm:pt modelId="{2B3532FF-F57B-4F02-BC4F-9D677B2F1B69}" type="sibTrans" cxnId="{070BA9B7-2D8B-4826-BA68-0285661CC09E}">
      <dgm:prSet/>
      <dgm:spPr/>
      <dgm:t>
        <a:bodyPr/>
        <a:lstStyle/>
        <a:p>
          <a:endParaRPr lang="en-US"/>
        </a:p>
      </dgm:t>
    </dgm:pt>
    <dgm:pt modelId="{B21E05A8-9272-4CE0-BED3-B4A08A0F632C}">
      <dgm:prSet/>
      <dgm:spPr/>
      <dgm:t>
        <a:bodyPr/>
        <a:lstStyle/>
        <a:p>
          <a:r>
            <a:rPr lang="cs-CZ" b="0" i="0" baseline="0"/>
            <a:t>Temný les působil ještě (tajemný – 2), když se slunce schovalo za mraky. </a:t>
          </a:r>
          <a:endParaRPr lang="en-US"/>
        </a:p>
      </dgm:t>
    </dgm:pt>
    <dgm:pt modelId="{32A48A3A-2333-4150-910A-84D4A358AAC8}" type="parTrans" cxnId="{A4EDA069-B318-4D92-915A-37C1CA7BF76D}">
      <dgm:prSet/>
      <dgm:spPr/>
      <dgm:t>
        <a:bodyPr/>
        <a:lstStyle/>
        <a:p>
          <a:endParaRPr lang="en-US"/>
        </a:p>
      </dgm:t>
    </dgm:pt>
    <dgm:pt modelId="{51CED8FC-CA55-4657-A5B2-FFF8237710EC}" type="sibTrans" cxnId="{A4EDA069-B318-4D92-915A-37C1CA7BF76D}">
      <dgm:prSet/>
      <dgm:spPr/>
      <dgm:t>
        <a:bodyPr/>
        <a:lstStyle/>
        <a:p>
          <a:endParaRPr lang="en-US"/>
        </a:p>
      </dgm:t>
    </dgm:pt>
    <dgm:pt modelId="{B4968358-6AFC-4008-B42E-C0EED5746536}">
      <dgm:prSet/>
      <dgm:spPr/>
      <dgm:t>
        <a:bodyPr/>
        <a:lstStyle/>
        <a:p>
          <a:r>
            <a:rPr lang="cs-CZ" b="0" i="0" baseline="0"/>
            <a:t>Nejsem si jist tím překladem, (zřejmý – 1) bychom se měli podívat do slovníku.</a:t>
          </a:r>
          <a:endParaRPr lang="en-US"/>
        </a:p>
      </dgm:t>
    </dgm:pt>
    <dgm:pt modelId="{5618A1D9-754F-484A-AA2F-1500259361BC}" type="parTrans" cxnId="{3D9C5016-7756-48E6-8F78-4D8AB68E43D9}">
      <dgm:prSet/>
      <dgm:spPr/>
      <dgm:t>
        <a:bodyPr/>
        <a:lstStyle/>
        <a:p>
          <a:endParaRPr lang="en-US"/>
        </a:p>
      </dgm:t>
    </dgm:pt>
    <dgm:pt modelId="{D4FAB750-CF1F-44C4-A987-C6229F505E73}" type="sibTrans" cxnId="{3D9C5016-7756-48E6-8F78-4D8AB68E43D9}">
      <dgm:prSet/>
      <dgm:spPr/>
      <dgm:t>
        <a:bodyPr/>
        <a:lstStyle/>
        <a:p>
          <a:endParaRPr lang="en-US"/>
        </a:p>
      </dgm:t>
    </dgm:pt>
    <dgm:pt modelId="{A608D71C-0699-4F95-81A3-4FED5CB0A3D5}" type="pres">
      <dgm:prSet presAssocID="{DB06995A-2C54-4A0B-B4AF-FA89041755E8}" presName="diagram" presStyleCnt="0">
        <dgm:presLayoutVars>
          <dgm:dir/>
          <dgm:resizeHandles val="exact"/>
        </dgm:presLayoutVars>
      </dgm:prSet>
      <dgm:spPr/>
    </dgm:pt>
    <dgm:pt modelId="{C5676D15-E8CD-48B5-ADAE-D7FDADD5445D}" type="pres">
      <dgm:prSet presAssocID="{4B5CC822-2295-4E34-9FAC-DD18EB12A54F}" presName="node" presStyleLbl="node1" presStyleIdx="0" presStyleCnt="8">
        <dgm:presLayoutVars>
          <dgm:bulletEnabled val="1"/>
        </dgm:presLayoutVars>
      </dgm:prSet>
      <dgm:spPr/>
    </dgm:pt>
    <dgm:pt modelId="{4A24C07E-D53E-4001-9772-CDA287FD6369}" type="pres">
      <dgm:prSet presAssocID="{252E1B97-2AFF-4662-B341-DA860E94BB80}" presName="sibTrans" presStyleCnt="0"/>
      <dgm:spPr/>
    </dgm:pt>
    <dgm:pt modelId="{4327C90A-BE47-414C-BF40-B215FCE8038C}" type="pres">
      <dgm:prSet presAssocID="{80BC01CC-5891-41FF-85F1-D1C2797887AB}" presName="node" presStyleLbl="node1" presStyleIdx="1" presStyleCnt="8">
        <dgm:presLayoutVars>
          <dgm:bulletEnabled val="1"/>
        </dgm:presLayoutVars>
      </dgm:prSet>
      <dgm:spPr/>
    </dgm:pt>
    <dgm:pt modelId="{C5332AD3-476D-4BF2-9626-D5CBFC5B408D}" type="pres">
      <dgm:prSet presAssocID="{0CFE9611-E888-4E93-A560-764A7E6A7426}" presName="sibTrans" presStyleCnt="0"/>
      <dgm:spPr/>
    </dgm:pt>
    <dgm:pt modelId="{45642E14-3149-4B16-A3DD-341119AD850E}" type="pres">
      <dgm:prSet presAssocID="{A6AB6925-4D68-46CE-9C5C-3FD2E406D2A3}" presName="node" presStyleLbl="node1" presStyleIdx="2" presStyleCnt="8">
        <dgm:presLayoutVars>
          <dgm:bulletEnabled val="1"/>
        </dgm:presLayoutVars>
      </dgm:prSet>
      <dgm:spPr/>
    </dgm:pt>
    <dgm:pt modelId="{6D543A2F-8E6C-48FD-BFF9-4C2630FFAD8F}" type="pres">
      <dgm:prSet presAssocID="{912A2650-192C-4622-B769-782720F1B5C1}" presName="sibTrans" presStyleCnt="0"/>
      <dgm:spPr/>
    </dgm:pt>
    <dgm:pt modelId="{312A2A2F-651C-45CB-8560-87E9400E0513}" type="pres">
      <dgm:prSet presAssocID="{0C2CD943-2231-48AF-87FA-382689FD2A35}" presName="node" presStyleLbl="node1" presStyleIdx="3" presStyleCnt="8">
        <dgm:presLayoutVars>
          <dgm:bulletEnabled val="1"/>
        </dgm:presLayoutVars>
      </dgm:prSet>
      <dgm:spPr/>
    </dgm:pt>
    <dgm:pt modelId="{FCDDA469-E076-4F33-9235-64D90409F5F7}" type="pres">
      <dgm:prSet presAssocID="{3B6FA53A-C19F-43B3-ABD7-856E923FD70B}" presName="sibTrans" presStyleCnt="0"/>
      <dgm:spPr/>
    </dgm:pt>
    <dgm:pt modelId="{FFBEE786-DFEB-47CD-B880-838684971CD2}" type="pres">
      <dgm:prSet presAssocID="{F392C5BF-7A5B-4F66-BB7D-137CB7D11DA3}" presName="node" presStyleLbl="node1" presStyleIdx="4" presStyleCnt="8">
        <dgm:presLayoutVars>
          <dgm:bulletEnabled val="1"/>
        </dgm:presLayoutVars>
      </dgm:prSet>
      <dgm:spPr/>
    </dgm:pt>
    <dgm:pt modelId="{ADC154F8-8564-4C2B-BD7A-685C3F80098E}" type="pres">
      <dgm:prSet presAssocID="{B007ED94-0191-42A4-A9C4-731324CE62BA}" presName="sibTrans" presStyleCnt="0"/>
      <dgm:spPr/>
    </dgm:pt>
    <dgm:pt modelId="{E5DC2877-925A-4E01-A879-2E0F9DC35629}" type="pres">
      <dgm:prSet presAssocID="{B0BA5524-5A44-4379-B0E1-B0BD88BD6A78}" presName="node" presStyleLbl="node1" presStyleIdx="5" presStyleCnt="8">
        <dgm:presLayoutVars>
          <dgm:bulletEnabled val="1"/>
        </dgm:presLayoutVars>
      </dgm:prSet>
      <dgm:spPr/>
    </dgm:pt>
    <dgm:pt modelId="{BCEBE819-805E-4EA0-BD97-E047DFE0CF37}" type="pres">
      <dgm:prSet presAssocID="{2B3532FF-F57B-4F02-BC4F-9D677B2F1B69}" presName="sibTrans" presStyleCnt="0"/>
      <dgm:spPr/>
    </dgm:pt>
    <dgm:pt modelId="{2DF8D312-762C-4AD3-95D0-F7CBC3A635E3}" type="pres">
      <dgm:prSet presAssocID="{B21E05A8-9272-4CE0-BED3-B4A08A0F632C}" presName="node" presStyleLbl="node1" presStyleIdx="6" presStyleCnt="8">
        <dgm:presLayoutVars>
          <dgm:bulletEnabled val="1"/>
        </dgm:presLayoutVars>
      </dgm:prSet>
      <dgm:spPr/>
    </dgm:pt>
    <dgm:pt modelId="{F41FAE76-B4B2-4DBA-8B45-EEE5EB3DF3E0}" type="pres">
      <dgm:prSet presAssocID="{51CED8FC-CA55-4657-A5B2-FFF8237710EC}" presName="sibTrans" presStyleCnt="0"/>
      <dgm:spPr/>
    </dgm:pt>
    <dgm:pt modelId="{197BEE22-6876-455E-B71A-88483FACC890}" type="pres">
      <dgm:prSet presAssocID="{B4968358-6AFC-4008-B42E-C0EED5746536}" presName="node" presStyleLbl="node1" presStyleIdx="7" presStyleCnt="8">
        <dgm:presLayoutVars>
          <dgm:bulletEnabled val="1"/>
        </dgm:presLayoutVars>
      </dgm:prSet>
      <dgm:spPr/>
    </dgm:pt>
  </dgm:ptLst>
  <dgm:cxnLst>
    <dgm:cxn modelId="{3D9C5016-7756-48E6-8F78-4D8AB68E43D9}" srcId="{DB06995A-2C54-4A0B-B4AF-FA89041755E8}" destId="{B4968358-6AFC-4008-B42E-C0EED5746536}" srcOrd="7" destOrd="0" parTransId="{5618A1D9-754F-484A-AA2F-1500259361BC}" sibTransId="{D4FAB750-CF1F-44C4-A987-C6229F505E73}"/>
    <dgm:cxn modelId="{E2C89D2C-7DF8-4605-99BB-28038ED31D0C}" type="presOf" srcId="{B0BA5524-5A44-4379-B0E1-B0BD88BD6A78}" destId="{E5DC2877-925A-4E01-A879-2E0F9DC35629}" srcOrd="0" destOrd="0" presId="urn:microsoft.com/office/officeart/2005/8/layout/default"/>
    <dgm:cxn modelId="{2A8D9246-BA62-4747-8ACF-97AC0EBD4C2C}" type="presOf" srcId="{0C2CD943-2231-48AF-87FA-382689FD2A35}" destId="{312A2A2F-651C-45CB-8560-87E9400E0513}" srcOrd="0" destOrd="0" presId="urn:microsoft.com/office/officeart/2005/8/layout/default"/>
    <dgm:cxn modelId="{A4EDA069-B318-4D92-915A-37C1CA7BF76D}" srcId="{DB06995A-2C54-4A0B-B4AF-FA89041755E8}" destId="{B21E05A8-9272-4CE0-BED3-B4A08A0F632C}" srcOrd="6" destOrd="0" parTransId="{32A48A3A-2333-4150-910A-84D4A358AAC8}" sibTransId="{51CED8FC-CA55-4657-A5B2-FFF8237710EC}"/>
    <dgm:cxn modelId="{B538EF4C-4E35-471D-BAE4-024B426F6816}" type="presOf" srcId="{B4968358-6AFC-4008-B42E-C0EED5746536}" destId="{197BEE22-6876-455E-B71A-88483FACC890}" srcOrd="0" destOrd="0" presId="urn:microsoft.com/office/officeart/2005/8/layout/default"/>
    <dgm:cxn modelId="{8EB3144F-C8CD-4DBA-8F18-FD785FA2538C}" type="presOf" srcId="{80BC01CC-5891-41FF-85F1-D1C2797887AB}" destId="{4327C90A-BE47-414C-BF40-B215FCE8038C}" srcOrd="0" destOrd="0" presId="urn:microsoft.com/office/officeart/2005/8/layout/default"/>
    <dgm:cxn modelId="{444F234F-1507-4CBD-8FA2-38D1167F1770}" srcId="{DB06995A-2C54-4A0B-B4AF-FA89041755E8}" destId="{4B5CC822-2295-4E34-9FAC-DD18EB12A54F}" srcOrd="0" destOrd="0" parTransId="{FFA7DEF2-25CD-45DC-9E4B-7E6EB6F4ED19}" sibTransId="{252E1B97-2AFF-4662-B341-DA860E94BB80}"/>
    <dgm:cxn modelId="{1F7E2651-27BC-40EC-B4CC-EE8F31B43676}" type="presOf" srcId="{F392C5BF-7A5B-4F66-BB7D-137CB7D11DA3}" destId="{FFBEE786-DFEB-47CD-B880-838684971CD2}" srcOrd="0" destOrd="0" presId="urn:microsoft.com/office/officeart/2005/8/layout/default"/>
    <dgm:cxn modelId="{78B2E051-AF5A-489A-8BEC-3F340A4BB9D2}" srcId="{DB06995A-2C54-4A0B-B4AF-FA89041755E8}" destId="{80BC01CC-5891-41FF-85F1-D1C2797887AB}" srcOrd="1" destOrd="0" parTransId="{36BA0557-8D42-4D51-9111-5DAB55AA0858}" sibTransId="{0CFE9611-E888-4E93-A560-764A7E6A7426}"/>
    <dgm:cxn modelId="{50F2DA91-5056-47A3-93CD-FE0633D41111}" type="presOf" srcId="{4B5CC822-2295-4E34-9FAC-DD18EB12A54F}" destId="{C5676D15-E8CD-48B5-ADAE-D7FDADD5445D}" srcOrd="0" destOrd="0" presId="urn:microsoft.com/office/officeart/2005/8/layout/default"/>
    <dgm:cxn modelId="{75ADD59D-CB21-4D49-BA29-A195E0A551B8}" srcId="{DB06995A-2C54-4A0B-B4AF-FA89041755E8}" destId="{F392C5BF-7A5B-4F66-BB7D-137CB7D11DA3}" srcOrd="4" destOrd="0" parTransId="{32F8127C-F470-4114-AE6A-2DC2EB2FD316}" sibTransId="{B007ED94-0191-42A4-A9C4-731324CE62BA}"/>
    <dgm:cxn modelId="{3B1116A8-3FF8-4EBC-A507-77CC339BF0CC}" type="presOf" srcId="{A6AB6925-4D68-46CE-9C5C-3FD2E406D2A3}" destId="{45642E14-3149-4B16-A3DD-341119AD850E}" srcOrd="0" destOrd="0" presId="urn:microsoft.com/office/officeart/2005/8/layout/default"/>
    <dgm:cxn modelId="{FA95BAB0-2451-4024-B339-AC74F790C206}" type="presOf" srcId="{DB06995A-2C54-4A0B-B4AF-FA89041755E8}" destId="{A608D71C-0699-4F95-81A3-4FED5CB0A3D5}" srcOrd="0" destOrd="0" presId="urn:microsoft.com/office/officeart/2005/8/layout/default"/>
    <dgm:cxn modelId="{070BA9B7-2D8B-4826-BA68-0285661CC09E}" srcId="{DB06995A-2C54-4A0B-B4AF-FA89041755E8}" destId="{B0BA5524-5A44-4379-B0E1-B0BD88BD6A78}" srcOrd="5" destOrd="0" parTransId="{2193E85B-12F1-4DCF-93D4-C65956026215}" sibTransId="{2B3532FF-F57B-4F02-BC4F-9D677B2F1B69}"/>
    <dgm:cxn modelId="{65B8F1C7-0832-4935-A737-C040DD8D6532}" srcId="{DB06995A-2C54-4A0B-B4AF-FA89041755E8}" destId="{A6AB6925-4D68-46CE-9C5C-3FD2E406D2A3}" srcOrd="2" destOrd="0" parTransId="{0322F5DD-6FA1-42F3-956F-AC2F9FBB82DD}" sibTransId="{912A2650-192C-4622-B769-782720F1B5C1}"/>
    <dgm:cxn modelId="{0B7A01D4-7539-4013-8A5B-27D6D28D5EC0}" type="presOf" srcId="{B21E05A8-9272-4CE0-BED3-B4A08A0F632C}" destId="{2DF8D312-762C-4AD3-95D0-F7CBC3A635E3}" srcOrd="0" destOrd="0" presId="urn:microsoft.com/office/officeart/2005/8/layout/default"/>
    <dgm:cxn modelId="{31E050E0-66FF-4310-B4D4-F85687278791}" srcId="{DB06995A-2C54-4A0B-B4AF-FA89041755E8}" destId="{0C2CD943-2231-48AF-87FA-382689FD2A35}" srcOrd="3" destOrd="0" parTransId="{6B3C1D0E-B12E-44B4-85CF-76686C5A3732}" sibTransId="{3B6FA53A-C19F-43B3-ABD7-856E923FD70B}"/>
    <dgm:cxn modelId="{F70C3318-5749-4AF8-8E48-9A61BD8E1337}" type="presParOf" srcId="{A608D71C-0699-4F95-81A3-4FED5CB0A3D5}" destId="{C5676D15-E8CD-48B5-ADAE-D7FDADD5445D}" srcOrd="0" destOrd="0" presId="urn:microsoft.com/office/officeart/2005/8/layout/default"/>
    <dgm:cxn modelId="{84240549-260A-4982-9122-966B1044178F}" type="presParOf" srcId="{A608D71C-0699-4F95-81A3-4FED5CB0A3D5}" destId="{4A24C07E-D53E-4001-9772-CDA287FD6369}" srcOrd="1" destOrd="0" presId="urn:microsoft.com/office/officeart/2005/8/layout/default"/>
    <dgm:cxn modelId="{2FA63CCB-C44C-48BF-87FE-C9845E5EBB57}" type="presParOf" srcId="{A608D71C-0699-4F95-81A3-4FED5CB0A3D5}" destId="{4327C90A-BE47-414C-BF40-B215FCE8038C}" srcOrd="2" destOrd="0" presId="urn:microsoft.com/office/officeart/2005/8/layout/default"/>
    <dgm:cxn modelId="{46BD8122-C1A0-49E9-982D-0AF73DBCC16A}" type="presParOf" srcId="{A608D71C-0699-4F95-81A3-4FED5CB0A3D5}" destId="{C5332AD3-476D-4BF2-9626-D5CBFC5B408D}" srcOrd="3" destOrd="0" presId="urn:microsoft.com/office/officeart/2005/8/layout/default"/>
    <dgm:cxn modelId="{7448D9DC-DDEC-461B-B372-55350B843233}" type="presParOf" srcId="{A608D71C-0699-4F95-81A3-4FED5CB0A3D5}" destId="{45642E14-3149-4B16-A3DD-341119AD850E}" srcOrd="4" destOrd="0" presId="urn:microsoft.com/office/officeart/2005/8/layout/default"/>
    <dgm:cxn modelId="{FDBA2395-3465-4C26-948D-2D618E78ADC8}" type="presParOf" srcId="{A608D71C-0699-4F95-81A3-4FED5CB0A3D5}" destId="{6D543A2F-8E6C-48FD-BFF9-4C2630FFAD8F}" srcOrd="5" destOrd="0" presId="urn:microsoft.com/office/officeart/2005/8/layout/default"/>
    <dgm:cxn modelId="{67457253-BA90-437E-B62B-44D49F707DE6}" type="presParOf" srcId="{A608D71C-0699-4F95-81A3-4FED5CB0A3D5}" destId="{312A2A2F-651C-45CB-8560-87E9400E0513}" srcOrd="6" destOrd="0" presId="urn:microsoft.com/office/officeart/2005/8/layout/default"/>
    <dgm:cxn modelId="{528782F4-832A-486C-B76E-0F340CBB6751}" type="presParOf" srcId="{A608D71C-0699-4F95-81A3-4FED5CB0A3D5}" destId="{FCDDA469-E076-4F33-9235-64D90409F5F7}" srcOrd="7" destOrd="0" presId="urn:microsoft.com/office/officeart/2005/8/layout/default"/>
    <dgm:cxn modelId="{D93CB624-A7E3-4530-B68F-41DF4427D77D}" type="presParOf" srcId="{A608D71C-0699-4F95-81A3-4FED5CB0A3D5}" destId="{FFBEE786-DFEB-47CD-B880-838684971CD2}" srcOrd="8" destOrd="0" presId="urn:microsoft.com/office/officeart/2005/8/layout/default"/>
    <dgm:cxn modelId="{B35A5E7C-C784-4F4E-8297-3B9671ED966F}" type="presParOf" srcId="{A608D71C-0699-4F95-81A3-4FED5CB0A3D5}" destId="{ADC154F8-8564-4C2B-BD7A-685C3F80098E}" srcOrd="9" destOrd="0" presId="urn:microsoft.com/office/officeart/2005/8/layout/default"/>
    <dgm:cxn modelId="{73A67279-71C6-4D56-BCAD-744F159B4E89}" type="presParOf" srcId="{A608D71C-0699-4F95-81A3-4FED5CB0A3D5}" destId="{E5DC2877-925A-4E01-A879-2E0F9DC35629}" srcOrd="10" destOrd="0" presId="urn:microsoft.com/office/officeart/2005/8/layout/default"/>
    <dgm:cxn modelId="{B9A29EA2-95CC-4966-9501-E2C9819F25C6}" type="presParOf" srcId="{A608D71C-0699-4F95-81A3-4FED5CB0A3D5}" destId="{BCEBE819-805E-4EA0-BD97-E047DFE0CF37}" srcOrd="11" destOrd="0" presId="urn:microsoft.com/office/officeart/2005/8/layout/default"/>
    <dgm:cxn modelId="{F413B9D1-C3A9-4293-960B-FAAE282F3881}" type="presParOf" srcId="{A608D71C-0699-4F95-81A3-4FED5CB0A3D5}" destId="{2DF8D312-762C-4AD3-95D0-F7CBC3A635E3}" srcOrd="12" destOrd="0" presId="urn:microsoft.com/office/officeart/2005/8/layout/default"/>
    <dgm:cxn modelId="{D27EED30-C3BB-4351-A435-D8600F8E6224}" type="presParOf" srcId="{A608D71C-0699-4F95-81A3-4FED5CB0A3D5}" destId="{F41FAE76-B4B2-4DBA-8B45-EEE5EB3DF3E0}" srcOrd="13" destOrd="0" presId="urn:microsoft.com/office/officeart/2005/8/layout/default"/>
    <dgm:cxn modelId="{52EF8918-3DE7-4D83-8521-13F19F4F27D1}" type="presParOf" srcId="{A608D71C-0699-4F95-81A3-4FED5CB0A3D5}" destId="{197BEE22-6876-455E-B71A-88483FACC890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8CA8D-8DC4-4D71-89A5-E8D97B9F6F68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6CBC269-DA3B-4EAA-BAEF-207626D286F3}">
      <dgm:prSet/>
      <dgm:spPr/>
      <dgm:t>
        <a:bodyPr/>
        <a:lstStyle/>
        <a:p>
          <a:r>
            <a:rPr lang="cs-CZ" b="0" i="0" baseline="0"/>
            <a:t>špatně </a:t>
          </a:r>
          <a:endParaRPr lang="en-US"/>
        </a:p>
      </dgm:t>
    </dgm:pt>
    <dgm:pt modelId="{42880100-CBDF-42F4-86D0-F0B1E081C024}" type="parTrans" cxnId="{E18B4223-B807-4186-8B48-CF6F2C00E795}">
      <dgm:prSet/>
      <dgm:spPr/>
      <dgm:t>
        <a:bodyPr/>
        <a:lstStyle/>
        <a:p>
          <a:endParaRPr lang="en-US"/>
        </a:p>
      </dgm:t>
    </dgm:pt>
    <dgm:pt modelId="{B3D4AF20-F406-4F11-AADD-24E0DCFCA694}" type="sibTrans" cxnId="{E18B4223-B807-4186-8B48-CF6F2C00E795}">
      <dgm:prSet/>
      <dgm:spPr/>
      <dgm:t>
        <a:bodyPr/>
        <a:lstStyle/>
        <a:p>
          <a:endParaRPr lang="en-US"/>
        </a:p>
      </dgm:t>
    </dgm:pt>
    <dgm:pt modelId="{05A512C9-ADD3-4F03-B936-570A36532FE0}">
      <dgm:prSet/>
      <dgm:spPr/>
      <dgm:t>
        <a:bodyPr/>
        <a:lstStyle/>
        <a:p>
          <a:r>
            <a:rPr lang="cs-CZ" b="0" i="0" baseline="0"/>
            <a:t>vpravo </a:t>
          </a:r>
          <a:endParaRPr lang="en-US"/>
        </a:p>
      </dgm:t>
    </dgm:pt>
    <dgm:pt modelId="{CAA69B2C-5798-494B-A26E-B793E170EA7A}" type="parTrans" cxnId="{992F0C3A-5076-4000-A1C4-8C95093B72C0}">
      <dgm:prSet/>
      <dgm:spPr/>
      <dgm:t>
        <a:bodyPr/>
        <a:lstStyle/>
        <a:p>
          <a:endParaRPr lang="en-US"/>
        </a:p>
      </dgm:t>
    </dgm:pt>
    <dgm:pt modelId="{E3687066-8B43-481E-9BF7-39B3F5DAD867}" type="sibTrans" cxnId="{992F0C3A-5076-4000-A1C4-8C95093B72C0}">
      <dgm:prSet/>
      <dgm:spPr/>
      <dgm:t>
        <a:bodyPr/>
        <a:lstStyle/>
        <a:p>
          <a:endParaRPr lang="en-US"/>
        </a:p>
      </dgm:t>
    </dgm:pt>
    <dgm:pt modelId="{911065C7-DFF8-4C90-B586-078805564081}">
      <dgm:prSet/>
      <dgm:spPr/>
      <dgm:t>
        <a:bodyPr/>
        <a:lstStyle/>
        <a:p>
          <a:r>
            <a:rPr lang="cs-CZ" b="0" i="0" baseline="0"/>
            <a:t>vysoko </a:t>
          </a:r>
          <a:endParaRPr lang="en-US"/>
        </a:p>
      </dgm:t>
    </dgm:pt>
    <dgm:pt modelId="{A5B689FE-F8FC-4CA8-AEFF-37E16000DF23}" type="parTrans" cxnId="{569D6EA5-FC19-44B6-ADCC-1935D317FED9}">
      <dgm:prSet/>
      <dgm:spPr/>
      <dgm:t>
        <a:bodyPr/>
        <a:lstStyle/>
        <a:p>
          <a:endParaRPr lang="en-US"/>
        </a:p>
      </dgm:t>
    </dgm:pt>
    <dgm:pt modelId="{5D6D4DCA-8A5B-40B7-AF45-A8F20BB10D16}" type="sibTrans" cxnId="{569D6EA5-FC19-44B6-ADCC-1935D317FED9}">
      <dgm:prSet/>
      <dgm:spPr/>
      <dgm:t>
        <a:bodyPr/>
        <a:lstStyle/>
        <a:p>
          <a:endParaRPr lang="en-US"/>
        </a:p>
      </dgm:t>
    </dgm:pt>
    <dgm:pt modelId="{68FFE9C3-FEBA-4A01-A9D4-3C04F700FB9B}">
      <dgm:prSet/>
      <dgm:spPr/>
      <dgm:t>
        <a:bodyPr/>
        <a:lstStyle/>
        <a:p>
          <a:r>
            <a:rPr lang="cs-CZ" b="0" i="0" baseline="0"/>
            <a:t>jistě</a:t>
          </a:r>
          <a:endParaRPr lang="en-US"/>
        </a:p>
      </dgm:t>
    </dgm:pt>
    <dgm:pt modelId="{3C0E5396-7B1E-4C0D-844C-A5950174BD52}" type="parTrans" cxnId="{8D7B014D-2F7B-4EF2-B622-8629C5A7E3F2}">
      <dgm:prSet/>
      <dgm:spPr/>
      <dgm:t>
        <a:bodyPr/>
        <a:lstStyle/>
        <a:p>
          <a:endParaRPr lang="en-US"/>
        </a:p>
      </dgm:t>
    </dgm:pt>
    <dgm:pt modelId="{DD7BD7D1-98FA-4676-B667-98D02C26FD79}" type="sibTrans" cxnId="{8D7B014D-2F7B-4EF2-B622-8629C5A7E3F2}">
      <dgm:prSet/>
      <dgm:spPr/>
      <dgm:t>
        <a:bodyPr/>
        <a:lstStyle/>
        <a:p>
          <a:endParaRPr lang="en-US"/>
        </a:p>
      </dgm:t>
    </dgm:pt>
    <dgm:pt modelId="{F7387BDF-774E-4879-9F5C-C02742135287}">
      <dgm:prSet/>
      <dgm:spPr/>
      <dgm:t>
        <a:bodyPr/>
        <a:lstStyle/>
        <a:p>
          <a:r>
            <a:rPr lang="cs-CZ" b="0" i="0" baseline="0"/>
            <a:t>mnoho </a:t>
          </a:r>
          <a:endParaRPr lang="en-US"/>
        </a:p>
      </dgm:t>
    </dgm:pt>
    <dgm:pt modelId="{201D01E3-115C-41E6-804F-B72127A94FDE}" type="parTrans" cxnId="{8DAE1905-5FDE-4C9D-A7BE-7F2465827FC4}">
      <dgm:prSet/>
      <dgm:spPr/>
      <dgm:t>
        <a:bodyPr/>
        <a:lstStyle/>
        <a:p>
          <a:endParaRPr lang="en-US"/>
        </a:p>
      </dgm:t>
    </dgm:pt>
    <dgm:pt modelId="{74D1CFA9-2C22-4904-A715-376F86FB7E1E}" type="sibTrans" cxnId="{8DAE1905-5FDE-4C9D-A7BE-7F2465827FC4}">
      <dgm:prSet/>
      <dgm:spPr/>
      <dgm:t>
        <a:bodyPr/>
        <a:lstStyle/>
        <a:p>
          <a:endParaRPr lang="en-US"/>
        </a:p>
      </dgm:t>
    </dgm:pt>
    <dgm:pt modelId="{1D32D102-7A74-4523-994C-FB019908989D}">
      <dgm:prSet/>
      <dgm:spPr/>
      <dgm:t>
        <a:bodyPr/>
        <a:lstStyle/>
        <a:p>
          <a:r>
            <a:rPr lang="cs-CZ" b="0" i="0" baseline="0"/>
            <a:t>krásně </a:t>
          </a:r>
          <a:endParaRPr lang="en-US"/>
        </a:p>
      </dgm:t>
    </dgm:pt>
    <dgm:pt modelId="{C07A8DDB-8DE4-4C54-A620-407863281F1E}" type="parTrans" cxnId="{FDC61043-C15D-48A7-BB6B-E49112386144}">
      <dgm:prSet/>
      <dgm:spPr/>
      <dgm:t>
        <a:bodyPr/>
        <a:lstStyle/>
        <a:p>
          <a:endParaRPr lang="en-US"/>
        </a:p>
      </dgm:t>
    </dgm:pt>
    <dgm:pt modelId="{D3B26FFF-FC47-40D7-8575-E984AAECBA27}" type="sibTrans" cxnId="{FDC61043-C15D-48A7-BB6B-E49112386144}">
      <dgm:prSet/>
      <dgm:spPr/>
      <dgm:t>
        <a:bodyPr/>
        <a:lstStyle/>
        <a:p>
          <a:endParaRPr lang="en-US"/>
        </a:p>
      </dgm:t>
    </dgm:pt>
    <dgm:pt modelId="{4B71CA78-2D8E-47D4-A147-9D01A1AEBB72}">
      <dgm:prSet/>
      <dgm:spPr/>
      <dgm:t>
        <a:bodyPr/>
        <a:lstStyle/>
        <a:p>
          <a:r>
            <a:rPr lang="cs-CZ" b="0" i="0" baseline="0"/>
            <a:t>kde </a:t>
          </a:r>
          <a:endParaRPr lang="en-US"/>
        </a:p>
      </dgm:t>
    </dgm:pt>
    <dgm:pt modelId="{CFCBBA7E-EB6A-402B-ADCD-387DF5FB8278}" type="parTrans" cxnId="{E6F0DE6B-0A39-471B-A955-FAAE3D51CE6A}">
      <dgm:prSet/>
      <dgm:spPr/>
      <dgm:t>
        <a:bodyPr/>
        <a:lstStyle/>
        <a:p>
          <a:endParaRPr lang="en-US"/>
        </a:p>
      </dgm:t>
    </dgm:pt>
    <dgm:pt modelId="{C3E3F06D-590E-4F7F-AD90-F5EA367909AC}" type="sibTrans" cxnId="{E6F0DE6B-0A39-471B-A955-FAAE3D51CE6A}">
      <dgm:prSet/>
      <dgm:spPr/>
      <dgm:t>
        <a:bodyPr/>
        <a:lstStyle/>
        <a:p>
          <a:endParaRPr lang="en-US"/>
        </a:p>
      </dgm:t>
    </dgm:pt>
    <dgm:pt modelId="{34639371-1113-4CE8-B6C3-07EBE9BC1BF2}">
      <dgm:prSet/>
      <dgm:spPr/>
      <dgm:t>
        <a:bodyPr/>
        <a:lstStyle/>
        <a:p>
          <a:r>
            <a:rPr lang="cs-CZ" b="0" i="0" baseline="0"/>
            <a:t>hluboko</a:t>
          </a:r>
          <a:endParaRPr lang="en-US"/>
        </a:p>
      </dgm:t>
    </dgm:pt>
    <dgm:pt modelId="{B166BB8D-97E7-4965-BC63-AF0BA0D26118}" type="parTrans" cxnId="{4375AAEA-665F-4C1E-B74C-DAC6ECB1F338}">
      <dgm:prSet/>
      <dgm:spPr/>
      <dgm:t>
        <a:bodyPr/>
        <a:lstStyle/>
        <a:p>
          <a:endParaRPr lang="en-US"/>
        </a:p>
      </dgm:t>
    </dgm:pt>
    <dgm:pt modelId="{CE92F7CD-49F6-4191-8464-60A77BE32EB8}" type="sibTrans" cxnId="{4375AAEA-665F-4C1E-B74C-DAC6ECB1F338}">
      <dgm:prSet/>
      <dgm:spPr/>
      <dgm:t>
        <a:bodyPr/>
        <a:lstStyle/>
        <a:p>
          <a:endParaRPr lang="en-US"/>
        </a:p>
      </dgm:t>
    </dgm:pt>
    <dgm:pt modelId="{38454204-DDCB-4FF7-8B73-DFECEB512496}">
      <dgm:prSet/>
      <dgm:spPr/>
      <dgm:t>
        <a:bodyPr/>
        <a:lstStyle/>
        <a:p>
          <a:r>
            <a:rPr lang="cs-CZ" b="0" i="0" baseline="0"/>
            <a:t>kam </a:t>
          </a:r>
          <a:endParaRPr lang="en-US"/>
        </a:p>
      </dgm:t>
    </dgm:pt>
    <dgm:pt modelId="{C72DFA0D-248D-4FD8-81DE-CBB857C71FD4}" type="parTrans" cxnId="{0A15A9B0-3AB9-4C5A-9324-2A581718207B}">
      <dgm:prSet/>
      <dgm:spPr/>
      <dgm:t>
        <a:bodyPr/>
        <a:lstStyle/>
        <a:p>
          <a:endParaRPr lang="en-US"/>
        </a:p>
      </dgm:t>
    </dgm:pt>
    <dgm:pt modelId="{B079CA81-B829-4A17-B2FE-F6CE845F574D}" type="sibTrans" cxnId="{0A15A9B0-3AB9-4C5A-9324-2A581718207B}">
      <dgm:prSet/>
      <dgm:spPr/>
      <dgm:t>
        <a:bodyPr/>
        <a:lstStyle/>
        <a:p>
          <a:endParaRPr lang="en-US"/>
        </a:p>
      </dgm:t>
    </dgm:pt>
    <dgm:pt modelId="{B4490369-E390-4A56-9974-70A7683054DB}">
      <dgm:prSet/>
      <dgm:spPr/>
      <dgm:t>
        <a:bodyPr/>
        <a:lstStyle/>
        <a:p>
          <a:r>
            <a:rPr lang="cs-CZ" b="0" i="0" baseline="0"/>
            <a:t>dobře </a:t>
          </a:r>
          <a:endParaRPr lang="en-US"/>
        </a:p>
      </dgm:t>
    </dgm:pt>
    <dgm:pt modelId="{88946155-C825-4217-B587-E934B99753D6}" type="parTrans" cxnId="{D65C9ED8-1F37-49C2-B029-F0DEFDDB71AE}">
      <dgm:prSet/>
      <dgm:spPr/>
      <dgm:t>
        <a:bodyPr/>
        <a:lstStyle/>
        <a:p>
          <a:endParaRPr lang="en-US"/>
        </a:p>
      </dgm:t>
    </dgm:pt>
    <dgm:pt modelId="{B24B3181-0FF2-4B07-A5BC-A7944277F027}" type="sibTrans" cxnId="{D65C9ED8-1F37-49C2-B029-F0DEFDDB71AE}">
      <dgm:prSet/>
      <dgm:spPr/>
      <dgm:t>
        <a:bodyPr/>
        <a:lstStyle/>
        <a:p>
          <a:endParaRPr lang="en-US"/>
        </a:p>
      </dgm:t>
    </dgm:pt>
    <dgm:pt modelId="{36801221-97A5-4A4C-A188-ED57DE09F74F}">
      <dgm:prSet/>
      <dgm:spPr/>
      <dgm:t>
        <a:bodyPr/>
        <a:lstStyle/>
        <a:p>
          <a:r>
            <a:rPr lang="cs-CZ" b="0" i="0" baseline="0"/>
            <a:t>lidsky </a:t>
          </a:r>
          <a:endParaRPr lang="en-US"/>
        </a:p>
      </dgm:t>
    </dgm:pt>
    <dgm:pt modelId="{3F967D11-1968-4D28-A2B0-644F1FD0F308}" type="parTrans" cxnId="{03070B54-6659-4234-92F3-76FA40CE845C}">
      <dgm:prSet/>
      <dgm:spPr/>
      <dgm:t>
        <a:bodyPr/>
        <a:lstStyle/>
        <a:p>
          <a:endParaRPr lang="en-US"/>
        </a:p>
      </dgm:t>
    </dgm:pt>
    <dgm:pt modelId="{32B63CF7-1D78-469C-9B98-208C0D1286F8}" type="sibTrans" cxnId="{03070B54-6659-4234-92F3-76FA40CE845C}">
      <dgm:prSet/>
      <dgm:spPr/>
      <dgm:t>
        <a:bodyPr/>
        <a:lstStyle/>
        <a:p>
          <a:endParaRPr lang="en-US"/>
        </a:p>
      </dgm:t>
    </dgm:pt>
    <dgm:pt modelId="{EDBEEA13-E722-4657-BB2A-A595DE7DD641}">
      <dgm:prSet/>
      <dgm:spPr/>
      <dgm:t>
        <a:bodyPr/>
        <a:lstStyle/>
        <a:p>
          <a:r>
            <a:rPr lang="cs-CZ" b="0" i="0" baseline="0"/>
            <a:t>kdy</a:t>
          </a:r>
          <a:endParaRPr lang="en-US"/>
        </a:p>
      </dgm:t>
    </dgm:pt>
    <dgm:pt modelId="{011215A6-BAB4-4447-B53F-462DEE672CD6}" type="parTrans" cxnId="{E1879168-9CCD-4C77-BA8E-5419BD079F91}">
      <dgm:prSet/>
      <dgm:spPr/>
      <dgm:t>
        <a:bodyPr/>
        <a:lstStyle/>
        <a:p>
          <a:endParaRPr lang="en-US"/>
        </a:p>
      </dgm:t>
    </dgm:pt>
    <dgm:pt modelId="{A762050A-8BA1-494D-8BD5-08C0EF87950A}" type="sibTrans" cxnId="{E1879168-9CCD-4C77-BA8E-5419BD079F91}">
      <dgm:prSet/>
      <dgm:spPr/>
      <dgm:t>
        <a:bodyPr/>
        <a:lstStyle/>
        <a:p>
          <a:endParaRPr lang="en-US"/>
        </a:p>
      </dgm:t>
    </dgm:pt>
    <dgm:pt modelId="{780CF20C-0370-45CD-ACA5-D3FFA8F3585C}" type="pres">
      <dgm:prSet presAssocID="{87E8CA8D-8DC4-4D71-89A5-E8D97B9F6F68}" presName="diagram" presStyleCnt="0">
        <dgm:presLayoutVars>
          <dgm:dir/>
          <dgm:resizeHandles val="exact"/>
        </dgm:presLayoutVars>
      </dgm:prSet>
      <dgm:spPr/>
    </dgm:pt>
    <dgm:pt modelId="{EB82C65C-5B5A-4557-B553-5866896DED7C}" type="pres">
      <dgm:prSet presAssocID="{C6CBC269-DA3B-4EAA-BAEF-207626D286F3}" presName="node" presStyleLbl="node1" presStyleIdx="0" presStyleCnt="12">
        <dgm:presLayoutVars>
          <dgm:bulletEnabled val="1"/>
        </dgm:presLayoutVars>
      </dgm:prSet>
      <dgm:spPr/>
    </dgm:pt>
    <dgm:pt modelId="{086D447B-74C3-4A9D-837A-E5CDFC3E887E}" type="pres">
      <dgm:prSet presAssocID="{B3D4AF20-F406-4F11-AADD-24E0DCFCA694}" presName="sibTrans" presStyleCnt="0"/>
      <dgm:spPr/>
    </dgm:pt>
    <dgm:pt modelId="{421CFAED-7FA1-4927-B936-0AC4614F7CD0}" type="pres">
      <dgm:prSet presAssocID="{05A512C9-ADD3-4F03-B936-570A36532FE0}" presName="node" presStyleLbl="node1" presStyleIdx="1" presStyleCnt="12">
        <dgm:presLayoutVars>
          <dgm:bulletEnabled val="1"/>
        </dgm:presLayoutVars>
      </dgm:prSet>
      <dgm:spPr/>
    </dgm:pt>
    <dgm:pt modelId="{9D07CA46-6AEB-4F29-B525-D30C1BB119DF}" type="pres">
      <dgm:prSet presAssocID="{E3687066-8B43-481E-9BF7-39B3F5DAD867}" presName="sibTrans" presStyleCnt="0"/>
      <dgm:spPr/>
    </dgm:pt>
    <dgm:pt modelId="{A5CBD072-F7A9-46B1-A615-571D474BBA4E}" type="pres">
      <dgm:prSet presAssocID="{911065C7-DFF8-4C90-B586-078805564081}" presName="node" presStyleLbl="node1" presStyleIdx="2" presStyleCnt="12">
        <dgm:presLayoutVars>
          <dgm:bulletEnabled val="1"/>
        </dgm:presLayoutVars>
      </dgm:prSet>
      <dgm:spPr/>
    </dgm:pt>
    <dgm:pt modelId="{569217CF-CE11-4116-B72D-EAE0FCF85597}" type="pres">
      <dgm:prSet presAssocID="{5D6D4DCA-8A5B-40B7-AF45-A8F20BB10D16}" presName="sibTrans" presStyleCnt="0"/>
      <dgm:spPr/>
    </dgm:pt>
    <dgm:pt modelId="{EB16C2BB-6145-4137-A149-53632C921DB8}" type="pres">
      <dgm:prSet presAssocID="{68FFE9C3-FEBA-4A01-A9D4-3C04F700FB9B}" presName="node" presStyleLbl="node1" presStyleIdx="3" presStyleCnt="12">
        <dgm:presLayoutVars>
          <dgm:bulletEnabled val="1"/>
        </dgm:presLayoutVars>
      </dgm:prSet>
      <dgm:spPr/>
    </dgm:pt>
    <dgm:pt modelId="{0EFEF864-43A5-4A3A-A6DA-C6E2FAB1894A}" type="pres">
      <dgm:prSet presAssocID="{DD7BD7D1-98FA-4676-B667-98D02C26FD79}" presName="sibTrans" presStyleCnt="0"/>
      <dgm:spPr/>
    </dgm:pt>
    <dgm:pt modelId="{1BC95C8F-A56F-46C3-8274-C1100125ABB0}" type="pres">
      <dgm:prSet presAssocID="{F7387BDF-774E-4879-9F5C-C02742135287}" presName="node" presStyleLbl="node1" presStyleIdx="4" presStyleCnt="12">
        <dgm:presLayoutVars>
          <dgm:bulletEnabled val="1"/>
        </dgm:presLayoutVars>
      </dgm:prSet>
      <dgm:spPr/>
    </dgm:pt>
    <dgm:pt modelId="{CAF86552-7A91-4D29-8FFC-4BA575180570}" type="pres">
      <dgm:prSet presAssocID="{74D1CFA9-2C22-4904-A715-376F86FB7E1E}" presName="sibTrans" presStyleCnt="0"/>
      <dgm:spPr/>
    </dgm:pt>
    <dgm:pt modelId="{44F098B8-8229-4D49-901C-B99C91B92D74}" type="pres">
      <dgm:prSet presAssocID="{1D32D102-7A74-4523-994C-FB019908989D}" presName="node" presStyleLbl="node1" presStyleIdx="5" presStyleCnt="12">
        <dgm:presLayoutVars>
          <dgm:bulletEnabled val="1"/>
        </dgm:presLayoutVars>
      </dgm:prSet>
      <dgm:spPr/>
    </dgm:pt>
    <dgm:pt modelId="{ACBD6589-5552-445F-8FE1-FB1C5C7FEFE3}" type="pres">
      <dgm:prSet presAssocID="{D3B26FFF-FC47-40D7-8575-E984AAECBA27}" presName="sibTrans" presStyleCnt="0"/>
      <dgm:spPr/>
    </dgm:pt>
    <dgm:pt modelId="{E755DC63-7172-4F7E-946F-1E953487BDC9}" type="pres">
      <dgm:prSet presAssocID="{4B71CA78-2D8E-47D4-A147-9D01A1AEBB72}" presName="node" presStyleLbl="node1" presStyleIdx="6" presStyleCnt="12">
        <dgm:presLayoutVars>
          <dgm:bulletEnabled val="1"/>
        </dgm:presLayoutVars>
      </dgm:prSet>
      <dgm:spPr/>
    </dgm:pt>
    <dgm:pt modelId="{91E23FAC-ADA5-4B1E-899E-78563C22D449}" type="pres">
      <dgm:prSet presAssocID="{C3E3F06D-590E-4F7F-AD90-F5EA367909AC}" presName="sibTrans" presStyleCnt="0"/>
      <dgm:spPr/>
    </dgm:pt>
    <dgm:pt modelId="{8B629CD3-2B71-43A8-B378-674D075FD5B2}" type="pres">
      <dgm:prSet presAssocID="{34639371-1113-4CE8-B6C3-07EBE9BC1BF2}" presName="node" presStyleLbl="node1" presStyleIdx="7" presStyleCnt="12">
        <dgm:presLayoutVars>
          <dgm:bulletEnabled val="1"/>
        </dgm:presLayoutVars>
      </dgm:prSet>
      <dgm:spPr/>
    </dgm:pt>
    <dgm:pt modelId="{89B842CF-EF12-4EBB-BC30-0F33E294F0D4}" type="pres">
      <dgm:prSet presAssocID="{CE92F7CD-49F6-4191-8464-60A77BE32EB8}" presName="sibTrans" presStyleCnt="0"/>
      <dgm:spPr/>
    </dgm:pt>
    <dgm:pt modelId="{FE787D79-070B-4378-9C43-94DB8385B778}" type="pres">
      <dgm:prSet presAssocID="{38454204-DDCB-4FF7-8B73-DFECEB512496}" presName="node" presStyleLbl="node1" presStyleIdx="8" presStyleCnt="12">
        <dgm:presLayoutVars>
          <dgm:bulletEnabled val="1"/>
        </dgm:presLayoutVars>
      </dgm:prSet>
      <dgm:spPr/>
    </dgm:pt>
    <dgm:pt modelId="{6E7C0298-240D-473A-BD26-D66C90283DFA}" type="pres">
      <dgm:prSet presAssocID="{B079CA81-B829-4A17-B2FE-F6CE845F574D}" presName="sibTrans" presStyleCnt="0"/>
      <dgm:spPr/>
    </dgm:pt>
    <dgm:pt modelId="{43B400B2-02A2-45E3-850A-52414CEBBE4B}" type="pres">
      <dgm:prSet presAssocID="{B4490369-E390-4A56-9974-70A7683054DB}" presName="node" presStyleLbl="node1" presStyleIdx="9" presStyleCnt="12">
        <dgm:presLayoutVars>
          <dgm:bulletEnabled val="1"/>
        </dgm:presLayoutVars>
      </dgm:prSet>
      <dgm:spPr/>
    </dgm:pt>
    <dgm:pt modelId="{7B9ECBDF-8A65-4B7D-8F3A-4952A6A07843}" type="pres">
      <dgm:prSet presAssocID="{B24B3181-0FF2-4B07-A5BC-A7944277F027}" presName="sibTrans" presStyleCnt="0"/>
      <dgm:spPr/>
    </dgm:pt>
    <dgm:pt modelId="{B073BE7E-534C-4993-B2AF-A1C9DEFBE686}" type="pres">
      <dgm:prSet presAssocID="{36801221-97A5-4A4C-A188-ED57DE09F74F}" presName="node" presStyleLbl="node1" presStyleIdx="10" presStyleCnt="12">
        <dgm:presLayoutVars>
          <dgm:bulletEnabled val="1"/>
        </dgm:presLayoutVars>
      </dgm:prSet>
      <dgm:spPr/>
    </dgm:pt>
    <dgm:pt modelId="{F302D34C-8AB1-485E-A8E3-10598DD7E449}" type="pres">
      <dgm:prSet presAssocID="{32B63CF7-1D78-469C-9B98-208C0D1286F8}" presName="sibTrans" presStyleCnt="0"/>
      <dgm:spPr/>
    </dgm:pt>
    <dgm:pt modelId="{0DC4AFFC-5505-4271-9614-046501659E75}" type="pres">
      <dgm:prSet presAssocID="{EDBEEA13-E722-4657-BB2A-A595DE7DD641}" presName="node" presStyleLbl="node1" presStyleIdx="11" presStyleCnt="12">
        <dgm:presLayoutVars>
          <dgm:bulletEnabled val="1"/>
        </dgm:presLayoutVars>
      </dgm:prSet>
      <dgm:spPr/>
    </dgm:pt>
  </dgm:ptLst>
  <dgm:cxnLst>
    <dgm:cxn modelId="{8DAE1905-5FDE-4C9D-A7BE-7F2465827FC4}" srcId="{87E8CA8D-8DC4-4D71-89A5-E8D97B9F6F68}" destId="{F7387BDF-774E-4879-9F5C-C02742135287}" srcOrd="4" destOrd="0" parTransId="{201D01E3-115C-41E6-804F-B72127A94FDE}" sibTransId="{74D1CFA9-2C22-4904-A715-376F86FB7E1E}"/>
    <dgm:cxn modelId="{AE410E0C-C4EF-43E9-8F80-BFA94C6A8D35}" type="presOf" srcId="{87E8CA8D-8DC4-4D71-89A5-E8D97B9F6F68}" destId="{780CF20C-0370-45CD-ACA5-D3FFA8F3585C}" srcOrd="0" destOrd="0" presId="urn:microsoft.com/office/officeart/2005/8/layout/default"/>
    <dgm:cxn modelId="{C1878512-5462-49B1-90C2-A5007263EBFC}" type="presOf" srcId="{C6CBC269-DA3B-4EAA-BAEF-207626D286F3}" destId="{EB82C65C-5B5A-4557-B553-5866896DED7C}" srcOrd="0" destOrd="0" presId="urn:microsoft.com/office/officeart/2005/8/layout/default"/>
    <dgm:cxn modelId="{FC5D1B20-138F-4704-83C7-1E8BE45F0DD6}" type="presOf" srcId="{1D32D102-7A74-4523-994C-FB019908989D}" destId="{44F098B8-8229-4D49-901C-B99C91B92D74}" srcOrd="0" destOrd="0" presId="urn:microsoft.com/office/officeart/2005/8/layout/default"/>
    <dgm:cxn modelId="{E18B4223-B807-4186-8B48-CF6F2C00E795}" srcId="{87E8CA8D-8DC4-4D71-89A5-E8D97B9F6F68}" destId="{C6CBC269-DA3B-4EAA-BAEF-207626D286F3}" srcOrd="0" destOrd="0" parTransId="{42880100-CBDF-42F4-86D0-F0B1E081C024}" sibTransId="{B3D4AF20-F406-4F11-AADD-24E0DCFCA694}"/>
    <dgm:cxn modelId="{1874F535-D53A-40CD-87AF-0EBC0393DA3B}" type="presOf" srcId="{38454204-DDCB-4FF7-8B73-DFECEB512496}" destId="{FE787D79-070B-4378-9C43-94DB8385B778}" srcOrd="0" destOrd="0" presId="urn:microsoft.com/office/officeart/2005/8/layout/default"/>
    <dgm:cxn modelId="{992F0C3A-5076-4000-A1C4-8C95093B72C0}" srcId="{87E8CA8D-8DC4-4D71-89A5-E8D97B9F6F68}" destId="{05A512C9-ADD3-4F03-B936-570A36532FE0}" srcOrd="1" destOrd="0" parTransId="{CAA69B2C-5798-494B-A26E-B793E170EA7A}" sibTransId="{E3687066-8B43-481E-9BF7-39B3F5DAD867}"/>
    <dgm:cxn modelId="{FDC61043-C15D-48A7-BB6B-E49112386144}" srcId="{87E8CA8D-8DC4-4D71-89A5-E8D97B9F6F68}" destId="{1D32D102-7A74-4523-994C-FB019908989D}" srcOrd="5" destOrd="0" parTransId="{C07A8DDB-8DE4-4C54-A620-407863281F1E}" sibTransId="{D3B26FFF-FC47-40D7-8575-E984AAECBA27}"/>
    <dgm:cxn modelId="{E0CD5566-80C2-487F-9AE7-46F26AE95866}" type="presOf" srcId="{B4490369-E390-4A56-9974-70A7683054DB}" destId="{43B400B2-02A2-45E3-850A-52414CEBBE4B}" srcOrd="0" destOrd="0" presId="urn:microsoft.com/office/officeart/2005/8/layout/default"/>
    <dgm:cxn modelId="{E1879168-9CCD-4C77-BA8E-5419BD079F91}" srcId="{87E8CA8D-8DC4-4D71-89A5-E8D97B9F6F68}" destId="{EDBEEA13-E722-4657-BB2A-A595DE7DD641}" srcOrd="11" destOrd="0" parTransId="{011215A6-BAB4-4447-B53F-462DEE672CD6}" sibTransId="{A762050A-8BA1-494D-8BD5-08C0EF87950A}"/>
    <dgm:cxn modelId="{E471026B-6F99-4DB4-9E25-ED905A23AD5E}" type="presOf" srcId="{F7387BDF-774E-4879-9F5C-C02742135287}" destId="{1BC95C8F-A56F-46C3-8274-C1100125ABB0}" srcOrd="0" destOrd="0" presId="urn:microsoft.com/office/officeart/2005/8/layout/default"/>
    <dgm:cxn modelId="{51EAC46B-2D62-4576-B880-84B37C8013A1}" type="presOf" srcId="{68FFE9C3-FEBA-4A01-A9D4-3C04F700FB9B}" destId="{EB16C2BB-6145-4137-A149-53632C921DB8}" srcOrd="0" destOrd="0" presId="urn:microsoft.com/office/officeart/2005/8/layout/default"/>
    <dgm:cxn modelId="{E6F0DE6B-0A39-471B-A955-FAAE3D51CE6A}" srcId="{87E8CA8D-8DC4-4D71-89A5-E8D97B9F6F68}" destId="{4B71CA78-2D8E-47D4-A147-9D01A1AEBB72}" srcOrd="6" destOrd="0" parTransId="{CFCBBA7E-EB6A-402B-ADCD-387DF5FB8278}" sibTransId="{C3E3F06D-590E-4F7F-AD90-F5EA367909AC}"/>
    <dgm:cxn modelId="{8D7B014D-2F7B-4EF2-B622-8629C5A7E3F2}" srcId="{87E8CA8D-8DC4-4D71-89A5-E8D97B9F6F68}" destId="{68FFE9C3-FEBA-4A01-A9D4-3C04F700FB9B}" srcOrd="3" destOrd="0" parTransId="{3C0E5396-7B1E-4C0D-844C-A5950174BD52}" sibTransId="{DD7BD7D1-98FA-4676-B667-98D02C26FD79}"/>
    <dgm:cxn modelId="{03070B54-6659-4234-92F3-76FA40CE845C}" srcId="{87E8CA8D-8DC4-4D71-89A5-E8D97B9F6F68}" destId="{36801221-97A5-4A4C-A188-ED57DE09F74F}" srcOrd="10" destOrd="0" parTransId="{3F967D11-1968-4D28-A2B0-644F1FD0F308}" sibTransId="{32B63CF7-1D78-469C-9B98-208C0D1286F8}"/>
    <dgm:cxn modelId="{9CD15885-9944-4C1F-9E6E-C0B012AD219A}" type="presOf" srcId="{36801221-97A5-4A4C-A188-ED57DE09F74F}" destId="{B073BE7E-534C-4993-B2AF-A1C9DEFBE686}" srcOrd="0" destOrd="0" presId="urn:microsoft.com/office/officeart/2005/8/layout/default"/>
    <dgm:cxn modelId="{FCEC1490-8971-4EA4-AF5E-CF79F840B40A}" type="presOf" srcId="{EDBEEA13-E722-4657-BB2A-A595DE7DD641}" destId="{0DC4AFFC-5505-4271-9614-046501659E75}" srcOrd="0" destOrd="0" presId="urn:microsoft.com/office/officeart/2005/8/layout/default"/>
    <dgm:cxn modelId="{75079D9B-7D34-4BAC-98C4-E384BA4961CA}" type="presOf" srcId="{34639371-1113-4CE8-B6C3-07EBE9BC1BF2}" destId="{8B629CD3-2B71-43A8-B378-674D075FD5B2}" srcOrd="0" destOrd="0" presId="urn:microsoft.com/office/officeart/2005/8/layout/default"/>
    <dgm:cxn modelId="{F36E409C-F48C-4EF2-86B8-C4E9BEC59B37}" type="presOf" srcId="{05A512C9-ADD3-4F03-B936-570A36532FE0}" destId="{421CFAED-7FA1-4927-B936-0AC4614F7CD0}" srcOrd="0" destOrd="0" presId="urn:microsoft.com/office/officeart/2005/8/layout/default"/>
    <dgm:cxn modelId="{569D6EA5-FC19-44B6-ADCC-1935D317FED9}" srcId="{87E8CA8D-8DC4-4D71-89A5-E8D97B9F6F68}" destId="{911065C7-DFF8-4C90-B586-078805564081}" srcOrd="2" destOrd="0" parTransId="{A5B689FE-F8FC-4CA8-AEFF-37E16000DF23}" sibTransId="{5D6D4DCA-8A5B-40B7-AF45-A8F20BB10D16}"/>
    <dgm:cxn modelId="{0A15A9B0-3AB9-4C5A-9324-2A581718207B}" srcId="{87E8CA8D-8DC4-4D71-89A5-E8D97B9F6F68}" destId="{38454204-DDCB-4FF7-8B73-DFECEB512496}" srcOrd="8" destOrd="0" parTransId="{C72DFA0D-248D-4FD8-81DE-CBB857C71FD4}" sibTransId="{B079CA81-B829-4A17-B2FE-F6CE845F574D}"/>
    <dgm:cxn modelId="{D65C9ED8-1F37-49C2-B029-F0DEFDDB71AE}" srcId="{87E8CA8D-8DC4-4D71-89A5-E8D97B9F6F68}" destId="{B4490369-E390-4A56-9974-70A7683054DB}" srcOrd="9" destOrd="0" parTransId="{88946155-C825-4217-B587-E934B99753D6}" sibTransId="{B24B3181-0FF2-4B07-A5BC-A7944277F027}"/>
    <dgm:cxn modelId="{2C61CBDC-58BB-4BB8-A702-CF438A7B8FAB}" type="presOf" srcId="{911065C7-DFF8-4C90-B586-078805564081}" destId="{A5CBD072-F7A9-46B1-A615-571D474BBA4E}" srcOrd="0" destOrd="0" presId="urn:microsoft.com/office/officeart/2005/8/layout/default"/>
    <dgm:cxn modelId="{2861D0E7-D366-4952-B23D-2BABEF6C998D}" type="presOf" srcId="{4B71CA78-2D8E-47D4-A147-9D01A1AEBB72}" destId="{E755DC63-7172-4F7E-946F-1E953487BDC9}" srcOrd="0" destOrd="0" presId="urn:microsoft.com/office/officeart/2005/8/layout/default"/>
    <dgm:cxn modelId="{4375AAEA-665F-4C1E-B74C-DAC6ECB1F338}" srcId="{87E8CA8D-8DC4-4D71-89A5-E8D97B9F6F68}" destId="{34639371-1113-4CE8-B6C3-07EBE9BC1BF2}" srcOrd="7" destOrd="0" parTransId="{B166BB8D-97E7-4965-BC63-AF0BA0D26118}" sibTransId="{CE92F7CD-49F6-4191-8464-60A77BE32EB8}"/>
    <dgm:cxn modelId="{40C18A54-157D-47D6-93C0-2D121F65329A}" type="presParOf" srcId="{780CF20C-0370-45CD-ACA5-D3FFA8F3585C}" destId="{EB82C65C-5B5A-4557-B553-5866896DED7C}" srcOrd="0" destOrd="0" presId="urn:microsoft.com/office/officeart/2005/8/layout/default"/>
    <dgm:cxn modelId="{72757712-8423-494D-B7AC-5A02E6259A92}" type="presParOf" srcId="{780CF20C-0370-45CD-ACA5-D3FFA8F3585C}" destId="{086D447B-74C3-4A9D-837A-E5CDFC3E887E}" srcOrd="1" destOrd="0" presId="urn:microsoft.com/office/officeart/2005/8/layout/default"/>
    <dgm:cxn modelId="{985267F3-834E-4309-B01B-D1D52C5158A5}" type="presParOf" srcId="{780CF20C-0370-45CD-ACA5-D3FFA8F3585C}" destId="{421CFAED-7FA1-4927-B936-0AC4614F7CD0}" srcOrd="2" destOrd="0" presId="urn:microsoft.com/office/officeart/2005/8/layout/default"/>
    <dgm:cxn modelId="{FA0828B6-1179-412E-ACE4-B45B462B9333}" type="presParOf" srcId="{780CF20C-0370-45CD-ACA5-D3FFA8F3585C}" destId="{9D07CA46-6AEB-4F29-B525-D30C1BB119DF}" srcOrd="3" destOrd="0" presId="urn:microsoft.com/office/officeart/2005/8/layout/default"/>
    <dgm:cxn modelId="{AA1856F3-5BF1-4CA2-ADD5-830D82D659BD}" type="presParOf" srcId="{780CF20C-0370-45CD-ACA5-D3FFA8F3585C}" destId="{A5CBD072-F7A9-46B1-A615-571D474BBA4E}" srcOrd="4" destOrd="0" presId="urn:microsoft.com/office/officeart/2005/8/layout/default"/>
    <dgm:cxn modelId="{464FDA0E-3C41-4546-8240-E46851FA595F}" type="presParOf" srcId="{780CF20C-0370-45CD-ACA5-D3FFA8F3585C}" destId="{569217CF-CE11-4116-B72D-EAE0FCF85597}" srcOrd="5" destOrd="0" presId="urn:microsoft.com/office/officeart/2005/8/layout/default"/>
    <dgm:cxn modelId="{39927618-EA5E-4520-A9ED-7E61BD4DF6BC}" type="presParOf" srcId="{780CF20C-0370-45CD-ACA5-D3FFA8F3585C}" destId="{EB16C2BB-6145-4137-A149-53632C921DB8}" srcOrd="6" destOrd="0" presId="urn:microsoft.com/office/officeart/2005/8/layout/default"/>
    <dgm:cxn modelId="{2279D15C-FDF4-4531-8186-C85D8969F9BF}" type="presParOf" srcId="{780CF20C-0370-45CD-ACA5-D3FFA8F3585C}" destId="{0EFEF864-43A5-4A3A-A6DA-C6E2FAB1894A}" srcOrd="7" destOrd="0" presId="urn:microsoft.com/office/officeart/2005/8/layout/default"/>
    <dgm:cxn modelId="{620804AF-E972-4667-80E6-0762DE2CFE68}" type="presParOf" srcId="{780CF20C-0370-45CD-ACA5-D3FFA8F3585C}" destId="{1BC95C8F-A56F-46C3-8274-C1100125ABB0}" srcOrd="8" destOrd="0" presId="urn:microsoft.com/office/officeart/2005/8/layout/default"/>
    <dgm:cxn modelId="{91BDA6D0-7D2D-4D41-AFEA-03AA2AF39AB0}" type="presParOf" srcId="{780CF20C-0370-45CD-ACA5-D3FFA8F3585C}" destId="{CAF86552-7A91-4D29-8FFC-4BA575180570}" srcOrd="9" destOrd="0" presId="urn:microsoft.com/office/officeart/2005/8/layout/default"/>
    <dgm:cxn modelId="{3053DFF9-F8A6-47CB-8661-FED968BDACA3}" type="presParOf" srcId="{780CF20C-0370-45CD-ACA5-D3FFA8F3585C}" destId="{44F098B8-8229-4D49-901C-B99C91B92D74}" srcOrd="10" destOrd="0" presId="urn:microsoft.com/office/officeart/2005/8/layout/default"/>
    <dgm:cxn modelId="{5265622B-8ACA-4F0E-971E-A4C4744CCF18}" type="presParOf" srcId="{780CF20C-0370-45CD-ACA5-D3FFA8F3585C}" destId="{ACBD6589-5552-445F-8FE1-FB1C5C7FEFE3}" srcOrd="11" destOrd="0" presId="urn:microsoft.com/office/officeart/2005/8/layout/default"/>
    <dgm:cxn modelId="{FBFDF0E8-56E9-4A15-A7AC-51E309DEE45B}" type="presParOf" srcId="{780CF20C-0370-45CD-ACA5-D3FFA8F3585C}" destId="{E755DC63-7172-4F7E-946F-1E953487BDC9}" srcOrd="12" destOrd="0" presId="urn:microsoft.com/office/officeart/2005/8/layout/default"/>
    <dgm:cxn modelId="{FAAC07CA-3EC6-4DFB-A987-6C17D776AFD7}" type="presParOf" srcId="{780CF20C-0370-45CD-ACA5-D3FFA8F3585C}" destId="{91E23FAC-ADA5-4B1E-899E-78563C22D449}" srcOrd="13" destOrd="0" presId="urn:microsoft.com/office/officeart/2005/8/layout/default"/>
    <dgm:cxn modelId="{391E9780-5B44-427B-906E-CC9E54E085FC}" type="presParOf" srcId="{780CF20C-0370-45CD-ACA5-D3FFA8F3585C}" destId="{8B629CD3-2B71-43A8-B378-674D075FD5B2}" srcOrd="14" destOrd="0" presId="urn:microsoft.com/office/officeart/2005/8/layout/default"/>
    <dgm:cxn modelId="{E20F63A3-8845-4074-AC2D-44FAAB0A70BD}" type="presParOf" srcId="{780CF20C-0370-45CD-ACA5-D3FFA8F3585C}" destId="{89B842CF-EF12-4EBB-BC30-0F33E294F0D4}" srcOrd="15" destOrd="0" presId="urn:microsoft.com/office/officeart/2005/8/layout/default"/>
    <dgm:cxn modelId="{4C361CAD-D305-4DD0-8FF0-11D805D2C98E}" type="presParOf" srcId="{780CF20C-0370-45CD-ACA5-D3FFA8F3585C}" destId="{FE787D79-070B-4378-9C43-94DB8385B778}" srcOrd="16" destOrd="0" presId="urn:microsoft.com/office/officeart/2005/8/layout/default"/>
    <dgm:cxn modelId="{0605D08B-DBDB-4FF0-ABD8-8AC993D80B59}" type="presParOf" srcId="{780CF20C-0370-45CD-ACA5-D3FFA8F3585C}" destId="{6E7C0298-240D-473A-BD26-D66C90283DFA}" srcOrd="17" destOrd="0" presId="urn:microsoft.com/office/officeart/2005/8/layout/default"/>
    <dgm:cxn modelId="{89659715-3A6E-480B-B81E-CF1C5310EBC2}" type="presParOf" srcId="{780CF20C-0370-45CD-ACA5-D3FFA8F3585C}" destId="{43B400B2-02A2-45E3-850A-52414CEBBE4B}" srcOrd="18" destOrd="0" presId="urn:microsoft.com/office/officeart/2005/8/layout/default"/>
    <dgm:cxn modelId="{DCC32052-5731-4B26-9086-3F59457020C5}" type="presParOf" srcId="{780CF20C-0370-45CD-ACA5-D3FFA8F3585C}" destId="{7B9ECBDF-8A65-4B7D-8F3A-4952A6A07843}" srcOrd="19" destOrd="0" presId="urn:microsoft.com/office/officeart/2005/8/layout/default"/>
    <dgm:cxn modelId="{512BF0D1-7CDD-4769-B21E-472A7F59086C}" type="presParOf" srcId="{780CF20C-0370-45CD-ACA5-D3FFA8F3585C}" destId="{B073BE7E-534C-4993-B2AF-A1C9DEFBE686}" srcOrd="20" destOrd="0" presId="urn:microsoft.com/office/officeart/2005/8/layout/default"/>
    <dgm:cxn modelId="{49A7B16A-F532-423D-94DE-D03783A0C3D6}" type="presParOf" srcId="{780CF20C-0370-45CD-ACA5-D3FFA8F3585C}" destId="{F302D34C-8AB1-485E-A8E3-10598DD7E449}" srcOrd="21" destOrd="0" presId="urn:microsoft.com/office/officeart/2005/8/layout/default"/>
    <dgm:cxn modelId="{995199AF-8367-4CCB-881D-7FB818A91C70}" type="presParOf" srcId="{780CF20C-0370-45CD-ACA5-D3FFA8F3585C}" destId="{0DC4AFFC-5505-4271-9614-046501659E75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3EDBEF-BAAC-43B5-9780-A5719F19E87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FB2D03D-FA0A-4E43-9050-117A9659CCBB}">
      <dgm:prSet/>
      <dgm:spPr/>
      <dgm:t>
        <a:bodyPr/>
        <a:lstStyle/>
        <a:p>
          <a:r>
            <a:rPr lang="cs-CZ">
              <a:hlinkClick xmlns:r="http://schemas.openxmlformats.org/officeDocument/2006/relationships" r:id="rId1"/>
            </a:rPr>
            <a:t>Stupňování přídavných jmen – Kvíz</a:t>
          </a:r>
          <a:endParaRPr lang="en-US"/>
        </a:p>
      </dgm:t>
    </dgm:pt>
    <dgm:pt modelId="{9B0FFE88-3F96-4971-BA5C-8D1393D78E88}" type="parTrans" cxnId="{EF2D6078-F4B8-462C-A402-2A4246A0BE7A}">
      <dgm:prSet/>
      <dgm:spPr/>
      <dgm:t>
        <a:bodyPr/>
        <a:lstStyle/>
        <a:p>
          <a:endParaRPr lang="en-US"/>
        </a:p>
      </dgm:t>
    </dgm:pt>
    <dgm:pt modelId="{60E96AD9-F30C-44EA-AB2F-B6975DB66EF7}" type="sibTrans" cxnId="{EF2D6078-F4B8-462C-A402-2A4246A0BE7A}">
      <dgm:prSet/>
      <dgm:spPr/>
      <dgm:t>
        <a:bodyPr/>
        <a:lstStyle/>
        <a:p>
          <a:endParaRPr lang="en-US"/>
        </a:p>
      </dgm:t>
    </dgm:pt>
    <dgm:pt modelId="{BD47825B-4468-4ACA-9E1A-1452B5349DEA}">
      <dgm:prSet/>
      <dgm:spPr/>
      <dgm:t>
        <a:bodyPr/>
        <a:lstStyle/>
        <a:p>
          <a:r>
            <a:rPr lang="cs-CZ">
              <a:hlinkClick xmlns:r="http://schemas.openxmlformats.org/officeDocument/2006/relationships" r:id="rId2"/>
            </a:rPr>
            <a:t>Příslovce - Práskni krtka</a:t>
          </a:r>
          <a:endParaRPr lang="en-US"/>
        </a:p>
      </dgm:t>
    </dgm:pt>
    <dgm:pt modelId="{AF1A91AC-15AC-4E88-B260-73BF98BEB01B}" type="parTrans" cxnId="{D449D94F-CFDD-40D4-B5EE-CCE28092A015}">
      <dgm:prSet/>
      <dgm:spPr/>
      <dgm:t>
        <a:bodyPr/>
        <a:lstStyle/>
        <a:p>
          <a:endParaRPr lang="en-US"/>
        </a:p>
      </dgm:t>
    </dgm:pt>
    <dgm:pt modelId="{0E09A6B3-6399-4460-86C9-290461E50C0A}" type="sibTrans" cxnId="{D449D94F-CFDD-40D4-B5EE-CCE28092A015}">
      <dgm:prSet/>
      <dgm:spPr/>
      <dgm:t>
        <a:bodyPr/>
        <a:lstStyle/>
        <a:p>
          <a:endParaRPr lang="en-US"/>
        </a:p>
      </dgm:t>
    </dgm:pt>
    <dgm:pt modelId="{66C4CDE1-9C88-418A-B3DF-ABB551DAD2F2}">
      <dgm:prSet/>
      <dgm:spPr/>
      <dgm:t>
        <a:bodyPr/>
        <a:lstStyle/>
        <a:p>
          <a:r>
            <a:rPr lang="cs-CZ">
              <a:hlinkClick xmlns:r="http://schemas.openxmlformats.org/officeDocument/2006/relationships" r:id="rId3"/>
            </a:rPr>
            <a:t>Stupňování přídavných jmen - Třídění skupin</a:t>
          </a:r>
          <a:endParaRPr lang="en-US"/>
        </a:p>
      </dgm:t>
    </dgm:pt>
    <dgm:pt modelId="{26808D03-9822-4211-9897-E533D9527040}" type="parTrans" cxnId="{9BDFDEB2-5642-46E1-9936-312F332E52F0}">
      <dgm:prSet/>
      <dgm:spPr/>
      <dgm:t>
        <a:bodyPr/>
        <a:lstStyle/>
        <a:p>
          <a:endParaRPr lang="en-US"/>
        </a:p>
      </dgm:t>
    </dgm:pt>
    <dgm:pt modelId="{8DBD3FC9-D9FD-477A-A76D-627EE77EF4AF}" type="sibTrans" cxnId="{9BDFDEB2-5642-46E1-9936-312F332E52F0}">
      <dgm:prSet/>
      <dgm:spPr/>
      <dgm:t>
        <a:bodyPr/>
        <a:lstStyle/>
        <a:p>
          <a:endParaRPr lang="en-US"/>
        </a:p>
      </dgm:t>
    </dgm:pt>
    <dgm:pt modelId="{F16CBD03-3E9C-49BA-9B36-D64F29DED450}">
      <dgm:prSet/>
      <dgm:spPr/>
      <dgm:t>
        <a:bodyPr/>
        <a:lstStyle/>
        <a:p>
          <a:r>
            <a:rPr lang="cs-CZ">
              <a:hlinkClick xmlns:r="http://schemas.openxmlformats.org/officeDocument/2006/relationships" r:id="rId4"/>
            </a:rPr>
            <a:t>Příslovce - koncovka -mě/-mně - Třídění skupin</a:t>
          </a:r>
          <a:endParaRPr lang="en-US"/>
        </a:p>
      </dgm:t>
    </dgm:pt>
    <dgm:pt modelId="{CF7D9E83-7660-4776-AA2A-1FF484E81A24}" type="parTrans" cxnId="{F74B063D-753D-44F1-AEA2-A18036E5B460}">
      <dgm:prSet/>
      <dgm:spPr/>
      <dgm:t>
        <a:bodyPr/>
        <a:lstStyle/>
        <a:p>
          <a:endParaRPr lang="en-US"/>
        </a:p>
      </dgm:t>
    </dgm:pt>
    <dgm:pt modelId="{5DB6C21A-ABF4-4274-A807-F9BA913BD0AE}" type="sibTrans" cxnId="{F74B063D-753D-44F1-AEA2-A18036E5B460}">
      <dgm:prSet/>
      <dgm:spPr/>
      <dgm:t>
        <a:bodyPr/>
        <a:lstStyle/>
        <a:p>
          <a:endParaRPr lang="en-US"/>
        </a:p>
      </dgm:t>
    </dgm:pt>
    <dgm:pt modelId="{D026AB66-3F7A-4930-A41A-3FDB949B9725}" type="pres">
      <dgm:prSet presAssocID="{E63EDBEF-BAAC-43B5-9780-A5719F19E874}" presName="root" presStyleCnt="0">
        <dgm:presLayoutVars>
          <dgm:dir/>
          <dgm:resizeHandles val="exact"/>
        </dgm:presLayoutVars>
      </dgm:prSet>
      <dgm:spPr/>
    </dgm:pt>
    <dgm:pt modelId="{7AEE00E9-0905-4CAE-8A2A-DFB635865668}" type="pres">
      <dgm:prSet presAssocID="{DFB2D03D-FA0A-4E43-9050-117A9659CCBB}" presName="compNode" presStyleCnt="0"/>
      <dgm:spPr/>
    </dgm:pt>
    <dgm:pt modelId="{DFB4F6E0-3028-42E2-85DC-7A18CBC5C562}" type="pres">
      <dgm:prSet presAssocID="{DFB2D03D-FA0A-4E43-9050-117A9659CCBB}" presName="bgRect" presStyleLbl="bgShp" presStyleIdx="0" presStyleCnt="4"/>
      <dgm:spPr/>
    </dgm:pt>
    <dgm:pt modelId="{38E91D7E-0CDD-4749-A98A-5A9141BEA542}" type="pres">
      <dgm:prSet presAssocID="{DFB2D03D-FA0A-4E43-9050-117A9659CCBB}" presName="iconRect" presStyleLbl="node1" presStyleIdx="0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668B8D1-DD2A-49F5-940A-F98F651C4E5E}" type="pres">
      <dgm:prSet presAssocID="{DFB2D03D-FA0A-4E43-9050-117A9659CCBB}" presName="spaceRect" presStyleCnt="0"/>
      <dgm:spPr/>
    </dgm:pt>
    <dgm:pt modelId="{70BB47E5-672A-40C5-B237-18F0F5AB5420}" type="pres">
      <dgm:prSet presAssocID="{DFB2D03D-FA0A-4E43-9050-117A9659CCBB}" presName="parTx" presStyleLbl="revTx" presStyleIdx="0" presStyleCnt="4">
        <dgm:presLayoutVars>
          <dgm:chMax val="0"/>
          <dgm:chPref val="0"/>
        </dgm:presLayoutVars>
      </dgm:prSet>
      <dgm:spPr/>
    </dgm:pt>
    <dgm:pt modelId="{6288F8B6-E2CE-4C2B-A649-8C266DA925D4}" type="pres">
      <dgm:prSet presAssocID="{60E96AD9-F30C-44EA-AB2F-B6975DB66EF7}" presName="sibTrans" presStyleCnt="0"/>
      <dgm:spPr/>
    </dgm:pt>
    <dgm:pt modelId="{D94614E7-4F9C-4F9F-918D-14B89DD5A197}" type="pres">
      <dgm:prSet presAssocID="{BD47825B-4468-4ACA-9E1A-1452B5349DEA}" presName="compNode" presStyleCnt="0"/>
      <dgm:spPr/>
    </dgm:pt>
    <dgm:pt modelId="{5C398C96-33CE-47C5-ADB7-937BFA69B34F}" type="pres">
      <dgm:prSet presAssocID="{BD47825B-4468-4ACA-9E1A-1452B5349DEA}" presName="bgRect" presStyleLbl="bgShp" presStyleIdx="1" presStyleCnt="4"/>
      <dgm:spPr/>
    </dgm:pt>
    <dgm:pt modelId="{A559521C-6BE7-417D-A20D-DD2809D37541}" type="pres">
      <dgm:prSet presAssocID="{BD47825B-4468-4ACA-9E1A-1452B5349DEA}" presName="iconRect" presStyleLbl="node1" presStyleIdx="1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ce cream"/>
        </a:ext>
      </dgm:extLst>
    </dgm:pt>
    <dgm:pt modelId="{261BB6BD-B50D-4F12-ABDE-23DBC2B5A2BE}" type="pres">
      <dgm:prSet presAssocID="{BD47825B-4468-4ACA-9E1A-1452B5349DEA}" presName="spaceRect" presStyleCnt="0"/>
      <dgm:spPr/>
    </dgm:pt>
    <dgm:pt modelId="{0FA9D13A-D7E1-4EC1-9271-6BD57825F71A}" type="pres">
      <dgm:prSet presAssocID="{BD47825B-4468-4ACA-9E1A-1452B5349DEA}" presName="parTx" presStyleLbl="revTx" presStyleIdx="1" presStyleCnt="4">
        <dgm:presLayoutVars>
          <dgm:chMax val="0"/>
          <dgm:chPref val="0"/>
        </dgm:presLayoutVars>
      </dgm:prSet>
      <dgm:spPr/>
    </dgm:pt>
    <dgm:pt modelId="{FED61C88-BBEE-46B5-A115-6C3A0C10BD17}" type="pres">
      <dgm:prSet presAssocID="{0E09A6B3-6399-4460-86C9-290461E50C0A}" presName="sibTrans" presStyleCnt="0"/>
      <dgm:spPr/>
    </dgm:pt>
    <dgm:pt modelId="{3A9DAFCD-1E36-483C-A7F8-9ED1DC35939D}" type="pres">
      <dgm:prSet presAssocID="{66C4CDE1-9C88-418A-B3DF-ABB551DAD2F2}" presName="compNode" presStyleCnt="0"/>
      <dgm:spPr/>
    </dgm:pt>
    <dgm:pt modelId="{E840C198-570D-49A4-BA5E-12DDC8E5925F}" type="pres">
      <dgm:prSet presAssocID="{66C4CDE1-9C88-418A-B3DF-ABB551DAD2F2}" presName="bgRect" presStyleLbl="bgShp" presStyleIdx="2" presStyleCnt="4"/>
      <dgm:spPr/>
    </dgm:pt>
    <dgm:pt modelId="{C925A7D2-DA12-4ECB-A4C6-3E0E874EC08E}" type="pres">
      <dgm:prSet presAssocID="{66C4CDE1-9C88-418A-B3DF-ABB551DAD2F2}" presName="iconRect" presStyleLbl="node1" presStyleIdx="2" presStyleCnt="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A908043A-2E98-48BE-A1BE-C1FB07450487}" type="pres">
      <dgm:prSet presAssocID="{66C4CDE1-9C88-418A-B3DF-ABB551DAD2F2}" presName="spaceRect" presStyleCnt="0"/>
      <dgm:spPr/>
    </dgm:pt>
    <dgm:pt modelId="{F3EC3884-4B83-4A4D-B6B2-BA58D70618CC}" type="pres">
      <dgm:prSet presAssocID="{66C4CDE1-9C88-418A-B3DF-ABB551DAD2F2}" presName="parTx" presStyleLbl="revTx" presStyleIdx="2" presStyleCnt="4">
        <dgm:presLayoutVars>
          <dgm:chMax val="0"/>
          <dgm:chPref val="0"/>
        </dgm:presLayoutVars>
      </dgm:prSet>
      <dgm:spPr/>
    </dgm:pt>
    <dgm:pt modelId="{498DCE0D-2780-492B-8EDB-D4F615151B13}" type="pres">
      <dgm:prSet presAssocID="{8DBD3FC9-D9FD-477A-A76D-627EE77EF4AF}" presName="sibTrans" presStyleCnt="0"/>
      <dgm:spPr/>
    </dgm:pt>
    <dgm:pt modelId="{D3069A68-48F9-4E31-9BDC-10EFEC65E0BB}" type="pres">
      <dgm:prSet presAssocID="{F16CBD03-3E9C-49BA-9B36-D64F29DED450}" presName="compNode" presStyleCnt="0"/>
      <dgm:spPr/>
    </dgm:pt>
    <dgm:pt modelId="{A94BC47D-378E-4A85-B035-755A35B44337}" type="pres">
      <dgm:prSet presAssocID="{F16CBD03-3E9C-49BA-9B36-D64F29DED450}" presName="bgRect" presStyleLbl="bgShp" presStyleIdx="3" presStyleCnt="4"/>
      <dgm:spPr/>
    </dgm:pt>
    <dgm:pt modelId="{AB80820C-7A04-45ED-AAEB-580C12DE54ED}" type="pres">
      <dgm:prSet presAssocID="{F16CBD03-3E9C-49BA-9B36-D64F29DED450}" presName="iconRect" presStyleLbl="node1" presStyleIdx="3" presStyleCnt="4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ísa"/>
        </a:ext>
      </dgm:extLst>
    </dgm:pt>
    <dgm:pt modelId="{0FE3DC93-993A-4380-B8B0-32D2CFF8D372}" type="pres">
      <dgm:prSet presAssocID="{F16CBD03-3E9C-49BA-9B36-D64F29DED450}" presName="spaceRect" presStyleCnt="0"/>
      <dgm:spPr/>
    </dgm:pt>
    <dgm:pt modelId="{3AAB8808-5A2B-46C9-8CF3-3BBDF8C11321}" type="pres">
      <dgm:prSet presAssocID="{F16CBD03-3E9C-49BA-9B36-D64F29DED45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74B063D-753D-44F1-AEA2-A18036E5B460}" srcId="{E63EDBEF-BAAC-43B5-9780-A5719F19E874}" destId="{F16CBD03-3E9C-49BA-9B36-D64F29DED450}" srcOrd="3" destOrd="0" parTransId="{CF7D9E83-7660-4776-AA2A-1FF484E81A24}" sibTransId="{5DB6C21A-ABF4-4274-A807-F9BA913BD0AE}"/>
    <dgm:cxn modelId="{67A2BB46-9036-4A12-AE00-BA11AFEA4CDE}" type="presOf" srcId="{F16CBD03-3E9C-49BA-9B36-D64F29DED450}" destId="{3AAB8808-5A2B-46C9-8CF3-3BBDF8C11321}" srcOrd="0" destOrd="0" presId="urn:microsoft.com/office/officeart/2018/2/layout/IconVerticalSolidList"/>
    <dgm:cxn modelId="{D449D94F-CFDD-40D4-B5EE-CCE28092A015}" srcId="{E63EDBEF-BAAC-43B5-9780-A5719F19E874}" destId="{BD47825B-4468-4ACA-9E1A-1452B5349DEA}" srcOrd="1" destOrd="0" parTransId="{AF1A91AC-15AC-4E88-B260-73BF98BEB01B}" sibTransId="{0E09A6B3-6399-4460-86C9-290461E50C0A}"/>
    <dgm:cxn modelId="{EF2D6078-F4B8-462C-A402-2A4246A0BE7A}" srcId="{E63EDBEF-BAAC-43B5-9780-A5719F19E874}" destId="{DFB2D03D-FA0A-4E43-9050-117A9659CCBB}" srcOrd="0" destOrd="0" parTransId="{9B0FFE88-3F96-4971-BA5C-8D1393D78E88}" sibTransId="{60E96AD9-F30C-44EA-AB2F-B6975DB66EF7}"/>
    <dgm:cxn modelId="{98ECF7AD-0003-4FF8-9925-67C708180A68}" type="presOf" srcId="{E63EDBEF-BAAC-43B5-9780-A5719F19E874}" destId="{D026AB66-3F7A-4930-A41A-3FDB949B9725}" srcOrd="0" destOrd="0" presId="urn:microsoft.com/office/officeart/2018/2/layout/IconVerticalSolidList"/>
    <dgm:cxn modelId="{9BDFDEB2-5642-46E1-9936-312F332E52F0}" srcId="{E63EDBEF-BAAC-43B5-9780-A5719F19E874}" destId="{66C4CDE1-9C88-418A-B3DF-ABB551DAD2F2}" srcOrd="2" destOrd="0" parTransId="{26808D03-9822-4211-9897-E533D9527040}" sibTransId="{8DBD3FC9-D9FD-477A-A76D-627EE77EF4AF}"/>
    <dgm:cxn modelId="{DDAC85B7-6BA1-4A1A-8BBC-D7392A39A35B}" type="presOf" srcId="{66C4CDE1-9C88-418A-B3DF-ABB551DAD2F2}" destId="{F3EC3884-4B83-4A4D-B6B2-BA58D70618CC}" srcOrd="0" destOrd="0" presId="urn:microsoft.com/office/officeart/2018/2/layout/IconVerticalSolidList"/>
    <dgm:cxn modelId="{D9B1EFDE-2D4B-4586-A0AB-810EE715CAE3}" type="presOf" srcId="{BD47825B-4468-4ACA-9E1A-1452B5349DEA}" destId="{0FA9D13A-D7E1-4EC1-9271-6BD57825F71A}" srcOrd="0" destOrd="0" presId="urn:microsoft.com/office/officeart/2018/2/layout/IconVerticalSolidList"/>
    <dgm:cxn modelId="{730E16EC-61AC-4C96-A8D0-80760E080080}" type="presOf" srcId="{DFB2D03D-FA0A-4E43-9050-117A9659CCBB}" destId="{70BB47E5-672A-40C5-B237-18F0F5AB5420}" srcOrd="0" destOrd="0" presId="urn:microsoft.com/office/officeart/2018/2/layout/IconVerticalSolidList"/>
    <dgm:cxn modelId="{1C28DB00-E47D-4F3A-A157-752D17337C6A}" type="presParOf" srcId="{D026AB66-3F7A-4930-A41A-3FDB949B9725}" destId="{7AEE00E9-0905-4CAE-8A2A-DFB635865668}" srcOrd="0" destOrd="0" presId="urn:microsoft.com/office/officeart/2018/2/layout/IconVerticalSolidList"/>
    <dgm:cxn modelId="{CA569351-A8B3-45C3-BFDB-F074BAF5E59A}" type="presParOf" srcId="{7AEE00E9-0905-4CAE-8A2A-DFB635865668}" destId="{DFB4F6E0-3028-42E2-85DC-7A18CBC5C562}" srcOrd="0" destOrd="0" presId="urn:microsoft.com/office/officeart/2018/2/layout/IconVerticalSolidList"/>
    <dgm:cxn modelId="{FACB6590-98E5-42DF-84A6-780958AC502E}" type="presParOf" srcId="{7AEE00E9-0905-4CAE-8A2A-DFB635865668}" destId="{38E91D7E-0CDD-4749-A98A-5A9141BEA542}" srcOrd="1" destOrd="0" presId="urn:microsoft.com/office/officeart/2018/2/layout/IconVerticalSolidList"/>
    <dgm:cxn modelId="{F3CA49A0-7E64-4AE9-8C43-6AD2A9404CD9}" type="presParOf" srcId="{7AEE00E9-0905-4CAE-8A2A-DFB635865668}" destId="{A668B8D1-DD2A-49F5-940A-F98F651C4E5E}" srcOrd="2" destOrd="0" presId="urn:microsoft.com/office/officeart/2018/2/layout/IconVerticalSolidList"/>
    <dgm:cxn modelId="{CF0410D2-A2BA-4BA4-BB35-248E79DE710A}" type="presParOf" srcId="{7AEE00E9-0905-4CAE-8A2A-DFB635865668}" destId="{70BB47E5-672A-40C5-B237-18F0F5AB5420}" srcOrd="3" destOrd="0" presId="urn:microsoft.com/office/officeart/2018/2/layout/IconVerticalSolidList"/>
    <dgm:cxn modelId="{3186CE43-5471-4C74-935B-B5931B28E901}" type="presParOf" srcId="{D026AB66-3F7A-4930-A41A-3FDB949B9725}" destId="{6288F8B6-E2CE-4C2B-A649-8C266DA925D4}" srcOrd="1" destOrd="0" presId="urn:microsoft.com/office/officeart/2018/2/layout/IconVerticalSolidList"/>
    <dgm:cxn modelId="{953EF4A1-575A-46E4-AEBA-1D6A340F2166}" type="presParOf" srcId="{D026AB66-3F7A-4930-A41A-3FDB949B9725}" destId="{D94614E7-4F9C-4F9F-918D-14B89DD5A197}" srcOrd="2" destOrd="0" presId="urn:microsoft.com/office/officeart/2018/2/layout/IconVerticalSolidList"/>
    <dgm:cxn modelId="{41602506-521E-48BA-98B6-DA5163C5ED77}" type="presParOf" srcId="{D94614E7-4F9C-4F9F-918D-14B89DD5A197}" destId="{5C398C96-33CE-47C5-ADB7-937BFA69B34F}" srcOrd="0" destOrd="0" presId="urn:microsoft.com/office/officeart/2018/2/layout/IconVerticalSolidList"/>
    <dgm:cxn modelId="{872D50EF-393A-412F-9517-3034A2C526F7}" type="presParOf" srcId="{D94614E7-4F9C-4F9F-918D-14B89DD5A197}" destId="{A559521C-6BE7-417D-A20D-DD2809D37541}" srcOrd="1" destOrd="0" presId="urn:microsoft.com/office/officeart/2018/2/layout/IconVerticalSolidList"/>
    <dgm:cxn modelId="{63DB2F73-B046-4235-8810-7540B49B5A86}" type="presParOf" srcId="{D94614E7-4F9C-4F9F-918D-14B89DD5A197}" destId="{261BB6BD-B50D-4F12-ABDE-23DBC2B5A2BE}" srcOrd="2" destOrd="0" presId="urn:microsoft.com/office/officeart/2018/2/layout/IconVerticalSolidList"/>
    <dgm:cxn modelId="{8B58FED6-B353-4832-93C3-FD96D698B8D1}" type="presParOf" srcId="{D94614E7-4F9C-4F9F-918D-14B89DD5A197}" destId="{0FA9D13A-D7E1-4EC1-9271-6BD57825F71A}" srcOrd="3" destOrd="0" presId="urn:microsoft.com/office/officeart/2018/2/layout/IconVerticalSolidList"/>
    <dgm:cxn modelId="{2CE39E73-26F3-4145-A2E9-D72A404D9DE9}" type="presParOf" srcId="{D026AB66-3F7A-4930-A41A-3FDB949B9725}" destId="{FED61C88-BBEE-46B5-A115-6C3A0C10BD17}" srcOrd="3" destOrd="0" presId="urn:microsoft.com/office/officeart/2018/2/layout/IconVerticalSolidList"/>
    <dgm:cxn modelId="{E7BF1020-0018-48DB-A3B4-846593250915}" type="presParOf" srcId="{D026AB66-3F7A-4930-A41A-3FDB949B9725}" destId="{3A9DAFCD-1E36-483C-A7F8-9ED1DC35939D}" srcOrd="4" destOrd="0" presId="urn:microsoft.com/office/officeart/2018/2/layout/IconVerticalSolidList"/>
    <dgm:cxn modelId="{F1DFB853-B6FA-46E8-90F3-9D1CCF853F82}" type="presParOf" srcId="{3A9DAFCD-1E36-483C-A7F8-9ED1DC35939D}" destId="{E840C198-570D-49A4-BA5E-12DDC8E5925F}" srcOrd="0" destOrd="0" presId="urn:microsoft.com/office/officeart/2018/2/layout/IconVerticalSolidList"/>
    <dgm:cxn modelId="{635925F1-D560-41CC-83C0-3CD617D30CF9}" type="presParOf" srcId="{3A9DAFCD-1E36-483C-A7F8-9ED1DC35939D}" destId="{C925A7D2-DA12-4ECB-A4C6-3E0E874EC08E}" srcOrd="1" destOrd="0" presId="urn:microsoft.com/office/officeart/2018/2/layout/IconVerticalSolidList"/>
    <dgm:cxn modelId="{D4E67F91-1BA7-4B6B-963E-BAA7AB3D8D4A}" type="presParOf" srcId="{3A9DAFCD-1E36-483C-A7F8-9ED1DC35939D}" destId="{A908043A-2E98-48BE-A1BE-C1FB07450487}" srcOrd="2" destOrd="0" presId="urn:microsoft.com/office/officeart/2018/2/layout/IconVerticalSolidList"/>
    <dgm:cxn modelId="{DDD3F41B-77FA-4BCA-BF28-0BBF892766FB}" type="presParOf" srcId="{3A9DAFCD-1E36-483C-A7F8-9ED1DC35939D}" destId="{F3EC3884-4B83-4A4D-B6B2-BA58D70618CC}" srcOrd="3" destOrd="0" presId="urn:microsoft.com/office/officeart/2018/2/layout/IconVerticalSolidList"/>
    <dgm:cxn modelId="{36E1CC80-8875-4BE5-B8B1-F42DCFC7020D}" type="presParOf" srcId="{D026AB66-3F7A-4930-A41A-3FDB949B9725}" destId="{498DCE0D-2780-492B-8EDB-D4F615151B13}" srcOrd="5" destOrd="0" presId="urn:microsoft.com/office/officeart/2018/2/layout/IconVerticalSolidList"/>
    <dgm:cxn modelId="{785215A4-B78B-49CC-804A-574398152B67}" type="presParOf" srcId="{D026AB66-3F7A-4930-A41A-3FDB949B9725}" destId="{D3069A68-48F9-4E31-9BDC-10EFEC65E0BB}" srcOrd="6" destOrd="0" presId="urn:microsoft.com/office/officeart/2018/2/layout/IconVerticalSolidList"/>
    <dgm:cxn modelId="{499E45F6-6DC1-48F9-9401-C3723BC4196B}" type="presParOf" srcId="{D3069A68-48F9-4E31-9BDC-10EFEC65E0BB}" destId="{A94BC47D-378E-4A85-B035-755A35B44337}" srcOrd="0" destOrd="0" presId="urn:microsoft.com/office/officeart/2018/2/layout/IconVerticalSolidList"/>
    <dgm:cxn modelId="{3DDEB300-053B-4120-A673-D8A6CA998722}" type="presParOf" srcId="{D3069A68-48F9-4E31-9BDC-10EFEC65E0BB}" destId="{AB80820C-7A04-45ED-AAEB-580C12DE54ED}" srcOrd="1" destOrd="0" presId="urn:microsoft.com/office/officeart/2018/2/layout/IconVerticalSolidList"/>
    <dgm:cxn modelId="{C912B55C-2CBD-4872-856D-CACC99F19317}" type="presParOf" srcId="{D3069A68-48F9-4E31-9BDC-10EFEC65E0BB}" destId="{0FE3DC93-993A-4380-B8B0-32D2CFF8D372}" srcOrd="2" destOrd="0" presId="urn:microsoft.com/office/officeart/2018/2/layout/IconVerticalSolidList"/>
    <dgm:cxn modelId="{285B0054-6056-4B66-8461-031B1C01275A}" type="presParOf" srcId="{D3069A68-48F9-4E31-9BDC-10EFEC65E0BB}" destId="{3AAB8808-5A2B-46C9-8CF3-3BBDF8C1132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76144-B590-4F1A-96D8-A522C52F7C08}">
      <dsp:nvSpPr>
        <dsp:cNvPr id="0" name=""/>
        <dsp:cNvSpPr/>
      </dsp:nvSpPr>
      <dsp:spPr>
        <a:xfrm>
          <a:off x="0" y="24248"/>
          <a:ext cx="4683949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zle – hůře</a:t>
          </a:r>
          <a:endParaRPr lang="en-US" sz="3500" kern="1200"/>
        </a:p>
      </dsp:txBody>
      <dsp:txXfrm>
        <a:off x="40980" y="65228"/>
        <a:ext cx="4601989" cy="757514"/>
      </dsp:txXfrm>
    </dsp:sp>
    <dsp:sp modelId="{51B52753-9CB7-47F9-BA67-82018A663CCD}">
      <dsp:nvSpPr>
        <dsp:cNvPr id="0" name=""/>
        <dsp:cNvSpPr/>
      </dsp:nvSpPr>
      <dsp:spPr>
        <a:xfrm>
          <a:off x="0" y="964523"/>
          <a:ext cx="4683949" cy="839474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dobře – líp, lépe</a:t>
          </a:r>
          <a:endParaRPr lang="en-US" sz="3500" kern="1200"/>
        </a:p>
      </dsp:txBody>
      <dsp:txXfrm>
        <a:off x="40980" y="1005503"/>
        <a:ext cx="4601989" cy="757514"/>
      </dsp:txXfrm>
    </dsp:sp>
    <dsp:sp modelId="{6B990786-B459-4D98-B50A-2537137F9B15}">
      <dsp:nvSpPr>
        <dsp:cNvPr id="0" name=""/>
        <dsp:cNvSpPr/>
      </dsp:nvSpPr>
      <dsp:spPr>
        <a:xfrm>
          <a:off x="0" y="1904798"/>
          <a:ext cx="4683949" cy="839474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brzy – dříve</a:t>
          </a:r>
          <a:endParaRPr lang="en-US" sz="3500" kern="1200"/>
        </a:p>
      </dsp:txBody>
      <dsp:txXfrm>
        <a:off x="40980" y="1945778"/>
        <a:ext cx="4601989" cy="757514"/>
      </dsp:txXfrm>
    </dsp:sp>
    <dsp:sp modelId="{BDE058F7-C739-47B6-B72B-D9DE345DBD77}">
      <dsp:nvSpPr>
        <dsp:cNvPr id="0" name=""/>
        <dsp:cNvSpPr/>
      </dsp:nvSpPr>
      <dsp:spPr>
        <a:xfrm>
          <a:off x="0" y="2845073"/>
          <a:ext cx="4683949" cy="839474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mnoho – víc</a:t>
          </a:r>
          <a:endParaRPr lang="en-US" sz="3500" kern="1200"/>
        </a:p>
      </dsp:txBody>
      <dsp:txXfrm>
        <a:off x="40980" y="2886053"/>
        <a:ext cx="4601989" cy="757514"/>
      </dsp:txXfrm>
    </dsp:sp>
    <dsp:sp modelId="{0E421456-6CC5-4176-B9A2-BCA1AF0BCC7C}">
      <dsp:nvSpPr>
        <dsp:cNvPr id="0" name=""/>
        <dsp:cNvSpPr/>
      </dsp:nvSpPr>
      <dsp:spPr>
        <a:xfrm>
          <a:off x="0" y="3785348"/>
          <a:ext cx="4683949" cy="839474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málo – méně</a:t>
          </a:r>
          <a:endParaRPr lang="en-US" sz="3500" kern="1200"/>
        </a:p>
      </dsp:txBody>
      <dsp:txXfrm>
        <a:off x="40980" y="3826328"/>
        <a:ext cx="4601989" cy="757514"/>
      </dsp:txXfrm>
    </dsp:sp>
    <dsp:sp modelId="{AF7908D8-F033-4C18-B4FC-408470EA508A}">
      <dsp:nvSpPr>
        <dsp:cNvPr id="0" name=""/>
        <dsp:cNvSpPr/>
      </dsp:nvSpPr>
      <dsp:spPr>
        <a:xfrm>
          <a:off x="0" y="4725623"/>
          <a:ext cx="4683949" cy="83947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špatně - hůře</a:t>
          </a:r>
          <a:endParaRPr lang="en-US" sz="3500" kern="1200"/>
        </a:p>
      </dsp:txBody>
      <dsp:txXfrm>
        <a:off x="40980" y="4766603"/>
        <a:ext cx="4601989" cy="7575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76D15-E8CD-48B5-ADAE-D7FDADD5445D}">
      <dsp:nvSpPr>
        <dsp:cNvPr id="0" name=""/>
        <dsp:cNvSpPr/>
      </dsp:nvSpPr>
      <dsp:spPr>
        <a:xfrm>
          <a:off x="468272" y="3745"/>
          <a:ext cx="2171923" cy="130315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/>
            <a:t>Mluv (tichý – 2), Verunka ještě spí. </a:t>
          </a:r>
          <a:endParaRPr lang="en-US" sz="1700" kern="1200"/>
        </a:p>
      </dsp:txBody>
      <dsp:txXfrm>
        <a:off x="468272" y="3745"/>
        <a:ext cx="2171923" cy="1303153"/>
      </dsp:txXfrm>
    </dsp:sp>
    <dsp:sp modelId="{4327C90A-BE47-414C-BF40-B215FCE8038C}">
      <dsp:nvSpPr>
        <dsp:cNvPr id="0" name=""/>
        <dsp:cNvSpPr/>
      </dsp:nvSpPr>
      <dsp:spPr>
        <a:xfrm>
          <a:off x="2857388" y="3745"/>
          <a:ext cx="2171923" cy="1303153"/>
        </a:xfrm>
        <a:prstGeom prst="rect">
          <a:avLst/>
        </a:prstGeom>
        <a:gradFill rotWithShape="0">
          <a:gsLst>
            <a:gs pos="0">
              <a:schemeClr val="accent2">
                <a:hueOff val="-207909"/>
                <a:satOff val="-11990"/>
                <a:lumOff val="123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7909"/>
                <a:satOff val="-11990"/>
                <a:lumOff val="123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7909"/>
                <a:satOff val="-11990"/>
                <a:lumOff val="123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/>
            <a:t>(příjemný – 3) nám bylo na dovolené v Egyptě. </a:t>
          </a:r>
          <a:endParaRPr lang="en-US" sz="1700" kern="1200"/>
        </a:p>
      </dsp:txBody>
      <dsp:txXfrm>
        <a:off x="2857388" y="3745"/>
        <a:ext cx="2171923" cy="1303153"/>
      </dsp:txXfrm>
    </dsp:sp>
    <dsp:sp modelId="{45642E14-3149-4B16-A3DD-341119AD850E}">
      <dsp:nvSpPr>
        <dsp:cNvPr id="0" name=""/>
        <dsp:cNvSpPr/>
      </dsp:nvSpPr>
      <dsp:spPr>
        <a:xfrm>
          <a:off x="5246503" y="3745"/>
          <a:ext cx="2171923" cy="1303153"/>
        </a:xfrm>
        <a:prstGeom prst="rect">
          <a:avLst/>
        </a:prstGeom>
        <a:gradFill rotWithShape="0">
          <a:gsLst>
            <a:gs pos="0">
              <a:schemeClr val="accent2">
                <a:hueOff val="-415818"/>
                <a:satOff val="-23979"/>
                <a:lumOff val="24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5818"/>
                <a:satOff val="-23979"/>
                <a:lumOff val="24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5818"/>
                <a:satOff val="-23979"/>
                <a:lumOff val="24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/>
            <a:t>Ten člověk v televizi působí čím dál (neupřímný – 2). </a:t>
          </a:r>
          <a:endParaRPr lang="en-US" sz="1700" kern="1200"/>
        </a:p>
      </dsp:txBody>
      <dsp:txXfrm>
        <a:off x="5246503" y="3745"/>
        <a:ext cx="2171923" cy="1303153"/>
      </dsp:txXfrm>
    </dsp:sp>
    <dsp:sp modelId="{312A2A2F-651C-45CB-8560-87E9400E0513}">
      <dsp:nvSpPr>
        <dsp:cNvPr id="0" name=""/>
        <dsp:cNvSpPr/>
      </dsp:nvSpPr>
      <dsp:spPr>
        <a:xfrm>
          <a:off x="468272" y="1524092"/>
          <a:ext cx="2171923" cy="1303153"/>
        </a:xfrm>
        <a:prstGeom prst="rect">
          <a:avLst/>
        </a:prstGeom>
        <a:gradFill rotWithShape="0">
          <a:gsLst>
            <a:gs pos="0">
              <a:schemeClr val="accent2">
                <a:hueOff val="-623727"/>
                <a:satOff val="-35969"/>
                <a:lumOff val="36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23727"/>
                <a:satOff val="-35969"/>
                <a:lumOff val="36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23727"/>
                <a:satOff val="-35969"/>
                <a:lumOff val="36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/>
            <a:t>Uplavu délku bazénu (rychlý – 2) než Markéta. </a:t>
          </a:r>
          <a:endParaRPr lang="en-US" sz="1700" kern="1200"/>
        </a:p>
      </dsp:txBody>
      <dsp:txXfrm>
        <a:off x="468272" y="1524092"/>
        <a:ext cx="2171923" cy="1303153"/>
      </dsp:txXfrm>
    </dsp:sp>
    <dsp:sp modelId="{FFBEE786-DFEB-47CD-B880-838684971CD2}">
      <dsp:nvSpPr>
        <dsp:cNvPr id="0" name=""/>
        <dsp:cNvSpPr/>
      </dsp:nvSpPr>
      <dsp:spPr>
        <a:xfrm>
          <a:off x="2857388" y="1524092"/>
          <a:ext cx="2171923" cy="1303153"/>
        </a:xfrm>
        <a:prstGeom prst="rect">
          <a:avLst/>
        </a:prstGeom>
        <a:gradFill rotWithShape="0">
          <a:gsLst>
            <a:gs pos="0">
              <a:schemeClr val="accent2">
                <a:hueOff val="-831636"/>
                <a:satOff val="-47959"/>
                <a:lumOff val="49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1636"/>
                <a:satOff val="-47959"/>
                <a:lumOff val="49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1636"/>
                <a:satOff val="-47959"/>
                <a:lumOff val="49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/>
            <a:t>Alžběta II. je (dlouhý – 3) vládnoucím monarchou v dějinách Velké Británie.</a:t>
          </a:r>
          <a:endParaRPr lang="en-US" sz="1700" kern="1200"/>
        </a:p>
      </dsp:txBody>
      <dsp:txXfrm>
        <a:off x="2857388" y="1524092"/>
        <a:ext cx="2171923" cy="1303153"/>
      </dsp:txXfrm>
    </dsp:sp>
    <dsp:sp modelId="{E5DC2877-925A-4E01-A879-2E0F9DC35629}">
      <dsp:nvSpPr>
        <dsp:cNvPr id="0" name=""/>
        <dsp:cNvSpPr/>
      </dsp:nvSpPr>
      <dsp:spPr>
        <a:xfrm>
          <a:off x="5246503" y="1524092"/>
          <a:ext cx="2171923" cy="1303153"/>
        </a:xfrm>
        <a:prstGeom prst="rect">
          <a:avLst/>
        </a:prstGeom>
        <a:gradFill rotWithShape="0">
          <a:gsLst>
            <a:gs pos="0">
              <a:schemeClr val="accent2">
                <a:hueOff val="-1039545"/>
                <a:satOff val="-59949"/>
                <a:lumOff val="616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39545"/>
                <a:satOff val="-59949"/>
                <a:lumOff val="616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39545"/>
                <a:satOff val="-59949"/>
                <a:lumOff val="616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/>
            <a:t>(dobrý – 3) jsme si pochutnali v jedné malé restauraci v Táboře. </a:t>
          </a:r>
          <a:endParaRPr lang="en-US" sz="1700" kern="1200"/>
        </a:p>
      </dsp:txBody>
      <dsp:txXfrm>
        <a:off x="5246503" y="1524092"/>
        <a:ext cx="2171923" cy="1303153"/>
      </dsp:txXfrm>
    </dsp:sp>
    <dsp:sp modelId="{2DF8D312-762C-4AD3-95D0-F7CBC3A635E3}">
      <dsp:nvSpPr>
        <dsp:cNvPr id="0" name=""/>
        <dsp:cNvSpPr/>
      </dsp:nvSpPr>
      <dsp:spPr>
        <a:xfrm>
          <a:off x="1662830" y="3044438"/>
          <a:ext cx="2171923" cy="1303153"/>
        </a:xfrm>
        <a:prstGeom prst="rect">
          <a:avLst/>
        </a:prstGeom>
        <a:gradFill rotWithShape="0">
          <a:gsLst>
            <a:gs pos="0">
              <a:schemeClr val="accent2">
                <a:hueOff val="-1247454"/>
                <a:satOff val="-71938"/>
                <a:lumOff val="73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47454"/>
                <a:satOff val="-71938"/>
                <a:lumOff val="73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47454"/>
                <a:satOff val="-71938"/>
                <a:lumOff val="73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/>
            <a:t>Temný les působil ještě (tajemný – 2), když se slunce schovalo za mraky. </a:t>
          </a:r>
          <a:endParaRPr lang="en-US" sz="1700" kern="1200"/>
        </a:p>
      </dsp:txBody>
      <dsp:txXfrm>
        <a:off x="1662830" y="3044438"/>
        <a:ext cx="2171923" cy="1303153"/>
      </dsp:txXfrm>
    </dsp:sp>
    <dsp:sp modelId="{197BEE22-6876-455E-B71A-88483FACC890}">
      <dsp:nvSpPr>
        <dsp:cNvPr id="0" name=""/>
        <dsp:cNvSpPr/>
      </dsp:nvSpPr>
      <dsp:spPr>
        <a:xfrm>
          <a:off x="4051946" y="3044438"/>
          <a:ext cx="2171923" cy="1303153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baseline="0"/>
            <a:t>Nejsem si jist tím překladem, (zřejmý – 1) bychom se měli podívat do slovníku.</a:t>
          </a:r>
          <a:endParaRPr lang="en-US" sz="1700" kern="1200"/>
        </a:p>
      </dsp:txBody>
      <dsp:txXfrm>
        <a:off x="4051946" y="3044438"/>
        <a:ext cx="2171923" cy="13031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2C65C-5B5A-4557-B553-5866896DED7C}">
      <dsp:nvSpPr>
        <dsp:cNvPr id="0" name=""/>
        <dsp:cNvSpPr/>
      </dsp:nvSpPr>
      <dsp:spPr>
        <a:xfrm>
          <a:off x="2310" y="342627"/>
          <a:ext cx="1833041" cy="10998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špatně </a:t>
          </a:r>
          <a:endParaRPr lang="en-US" sz="3700" kern="1200"/>
        </a:p>
      </dsp:txBody>
      <dsp:txXfrm>
        <a:off x="2310" y="342627"/>
        <a:ext cx="1833041" cy="1099824"/>
      </dsp:txXfrm>
    </dsp:sp>
    <dsp:sp modelId="{421CFAED-7FA1-4927-B936-0AC4614F7CD0}">
      <dsp:nvSpPr>
        <dsp:cNvPr id="0" name=""/>
        <dsp:cNvSpPr/>
      </dsp:nvSpPr>
      <dsp:spPr>
        <a:xfrm>
          <a:off x="2018656" y="342627"/>
          <a:ext cx="1833041" cy="109982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vpravo </a:t>
          </a:r>
          <a:endParaRPr lang="en-US" sz="3700" kern="1200"/>
        </a:p>
      </dsp:txBody>
      <dsp:txXfrm>
        <a:off x="2018656" y="342627"/>
        <a:ext cx="1833041" cy="1099824"/>
      </dsp:txXfrm>
    </dsp:sp>
    <dsp:sp modelId="{A5CBD072-F7A9-46B1-A615-571D474BBA4E}">
      <dsp:nvSpPr>
        <dsp:cNvPr id="0" name=""/>
        <dsp:cNvSpPr/>
      </dsp:nvSpPr>
      <dsp:spPr>
        <a:xfrm>
          <a:off x="4035002" y="342627"/>
          <a:ext cx="1833041" cy="109982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vysoko </a:t>
          </a:r>
          <a:endParaRPr lang="en-US" sz="3700" kern="1200"/>
        </a:p>
      </dsp:txBody>
      <dsp:txXfrm>
        <a:off x="4035002" y="342627"/>
        <a:ext cx="1833041" cy="1099824"/>
      </dsp:txXfrm>
    </dsp:sp>
    <dsp:sp modelId="{EB16C2BB-6145-4137-A149-53632C921DB8}">
      <dsp:nvSpPr>
        <dsp:cNvPr id="0" name=""/>
        <dsp:cNvSpPr/>
      </dsp:nvSpPr>
      <dsp:spPr>
        <a:xfrm>
          <a:off x="6051347" y="342627"/>
          <a:ext cx="1833041" cy="109982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jistě</a:t>
          </a:r>
          <a:endParaRPr lang="en-US" sz="3700" kern="1200"/>
        </a:p>
      </dsp:txBody>
      <dsp:txXfrm>
        <a:off x="6051347" y="342627"/>
        <a:ext cx="1833041" cy="1099824"/>
      </dsp:txXfrm>
    </dsp:sp>
    <dsp:sp modelId="{1BC95C8F-A56F-46C3-8274-C1100125ABB0}">
      <dsp:nvSpPr>
        <dsp:cNvPr id="0" name=""/>
        <dsp:cNvSpPr/>
      </dsp:nvSpPr>
      <dsp:spPr>
        <a:xfrm>
          <a:off x="2310" y="1625756"/>
          <a:ext cx="1833041" cy="10998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mnoho </a:t>
          </a:r>
          <a:endParaRPr lang="en-US" sz="3700" kern="1200"/>
        </a:p>
      </dsp:txBody>
      <dsp:txXfrm>
        <a:off x="2310" y="1625756"/>
        <a:ext cx="1833041" cy="1099824"/>
      </dsp:txXfrm>
    </dsp:sp>
    <dsp:sp modelId="{44F098B8-8229-4D49-901C-B99C91B92D74}">
      <dsp:nvSpPr>
        <dsp:cNvPr id="0" name=""/>
        <dsp:cNvSpPr/>
      </dsp:nvSpPr>
      <dsp:spPr>
        <a:xfrm>
          <a:off x="2018656" y="1625756"/>
          <a:ext cx="1833041" cy="10998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krásně </a:t>
          </a:r>
          <a:endParaRPr lang="en-US" sz="3700" kern="1200"/>
        </a:p>
      </dsp:txBody>
      <dsp:txXfrm>
        <a:off x="2018656" y="1625756"/>
        <a:ext cx="1833041" cy="1099824"/>
      </dsp:txXfrm>
    </dsp:sp>
    <dsp:sp modelId="{E755DC63-7172-4F7E-946F-1E953487BDC9}">
      <dsp:nvSpPr>
        <dsp:cNvPr id="0" name=""/>
        <dsp:cNvSpPr/>
      </dsp:nvSpPr>
      <dsp:spPr>
        <a:xfrm>
          <a:off x="4035002" y="1625756"/>
          <a:ext cx="1833041" cy="109982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kde </a:t>
          </a:r>
          <a:endParaRPr lang="en-US" sz="3700" kern="1200"/>
        </a:p>
      </dsp:txBody>
      <dsp:txXfrm>
        <a:off x="4035002" y="1625756"/>
        <a:ext cx="1833041" cy="1099824"/>
      </dsp:txXfrm>
    </dsp:sp>
    <dsp:sp modelId="{8B629CD3-2B71-43A8-B378-674D075FD5B2}">
      <dsp:nvSpPr>
        <dsp:cNvPr id="0" name=""/>
        <dsp:cNvSpPr/>
      </dsp:nvSpPr>
      <dsp:spPr>
        <a:xfrm>
          <a:off x="6051347" y="1625756"/>
          <a:ext cx="1833041" cy="109982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hluboko</a:t>
          </a:r>
          <a:endParaRPr lang="en-US" sz="3700" kern="1200"/>
        </a:p>
      </dsp:txBody>
      <dsp:txXfrm>
        <a:off x="6051347" y="1625756"/>
        <a:ext cx="1833041" cy="1099824"/>
      </dsp:txXfrm>
    </dsp:sp>
    <dsp:sp modelId="{FE787D79-070B-4378-9C43-94DB8385B778}">
      <dsp:nvSpPr>
        <dsp:cNvPr id="0" name=""/>
        <dsp:cNvSpPr/>
      </dsp:nvSpPr>
      <dsp:spPr>
        <a:xfrm>
          <a:off x="2310" y="2908885"/>
          <a:ext cx="1833041" cy="109982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kam </a:t>
          </a:r>
          <a:endParaRPr lang="en-US" sz="3700" kern="1200"/>
        </a:p>
      </dsp:txBody>
      <dsp:txXfrm>
        <a:off x="2310" y="2908885"/>
        <a:ext cx="1833041" cy="1099824"/>
      </dsp:txXfrm>
    </dsp:sp>
    <dsp:sp modelId="{43B400B2-02A2-45E3-850A-52414CEBBE4B}">
      <dsp:nvSpPr>
        <dsp:cNvPr id="0" name=""/>
        <dsp:cNvSpPr/>
      </dsp:nvSpPr>
      <dsp:spPr>
        <a:xfrm>
          <a:off x="2018656" y="2908885"/>
          <a:ext cx="1833041" cy="10998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dobře </a:t>
          </a:r>
          <a:endParaRPr lang="en-US" sz="3700" kern="1200"/>
        </a:p>
      </dsp:txBody>
      <dsp:txXfrm>
        <a:off x="2018656" y="2908885"/>
        <a:ext cx="1833041" cy="1099824"/>
      </dsp:txXfrm>
    </dsp:sp>
    <dsp:sp modelId="{B073BE7E-534C-4993-B2AF-A1C9DEFBE686}">
      <dsp:nvSpPr>
        <dsp:cNvPr id="0" name=""/>
        <dsp:cNvSpPr/>
      </dsp:nvSpPr>
      <dsp:spPr>
        <a:xfrm>
          <a:off x="4035002" y="2908885"/>
          <a:ext cx="1833041" cy="10998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lidsky </a:t>
          </a:r>
          <a:endParaRPr lang="en-US" sz="3700" kern="1200"/>
        </a:p>
      </dsp:txBody>
      <dsp:txXfrm>
        <a:off x="4035002" y="2908885"/>
        <a:ext cx="1833041" cy="1099824"/>
      </dsp:txXfrm>
    </dsp:sp>
    <dsp:sp modelId="{0DC4AFFC-5505-4271-9614-046501659E75}">
      <dsp:nvSpPr>
        <dsp:cNvPr id="0" name=""/>
        <dsp:cNvSpPr/>
      </dsp:nvSpPr>
      <dsp:spPr>
        <a:xfrm>
          <a:off x="6051347" y="2908885"/>
          <a:ext cx="1833041" cy="109982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i="0" kern="1200" baseline="0"/>
            <a:t>kdy</a:t>
          </a:r>
          <a:endParaRPr lang="en-US" sz="3700" kern="1200"/>
        </a:p>
      </dsp:txBody>
      <dsp:txXfrm>
        <a:off x="6051347" y="2908885"/>
        <a:ext cx="1833041" cy="10998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4F6E0-3028-42E2-85DC-7A18CBC5C562}">
      <dsp:nvSpPr>
        <dsp:cNvPr id="0" name=""/>
        <dsp:cNvSpPr/>
      </dsp:nvSpPr>
      <dsp:spPr>
        <a:xfrm>
          <a:off x="0" y="2288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E91D7E-0CDD-4749-A98A-5A9141BEA542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BB47E5-672A-40C5-B237-18F0F5AB5420}">
      <dsp:nvSpPr>
        <dsp:cNvPr id="0" name=""/>
        <dsp:cNvSpPr/>
      </dsp:nvSpPr>
      <dsp:spPr>
        <a:xfrm>
          <a:off x="1339618" y="2288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>
              <a:hlinkClick xmlns:r="http://schemas.openxmlformats.org/officeDocument/2006/relationships" r:id="rId3"/>
            </a:rPr>
            <a:t>Stupňování přídavných jmen – Kvíz</a:t>
          </a:r>
          <a:endParaRPr lang="en-US" sz="2200" kern="1200"/>
        </a:p>
      </dsp:txBody>
      <dsp:txXfrm>
        <a:off x="1339618" y="2288"/>
        <a:ext cx="3433549" cy="1159843"/>
      </dsp:txXfrm>
    </dsp:sp>
    <dsp:sp modelId="{5C398C96-33CE-47C5-ADB7-937BFA69B34F}">
      <dsp:nvSpPr>
        <dsp:cNvPr id="0" name=""/>
        <dsp:cNvSpPr/>
      </dsp:nvSpPr>
      <dsp:spPr>
        <a:xfrm>
          <a:off x="0" y="1452092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59521C-6BE7-417D-A20D-DD2809D37541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9D13A-D7E1-4EC1-9271-6BD57825F71A}">
      <dsp:nvSpPr>
        <dsp:cNvPr id="0" name=""/>
        <dsp:cNvSpPr/>
      </dsp:nvSpPr>
      <dsp:spPr>
        <a:xfrm>
          <a:off x="1339618" y="1452092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>
              <a:hlinkClick xmlns:r="http://schemas.openxmlformats.org/officeDocument/2006/relationships" r:id="rId6"/>
            </a:rPr>
            <a:t>Příslovce - Práskni krtka</a:t>
          </a:r>
          <a:endParaRPr lang="en-US" sz="2200" kern="1200"/>
        </a:p>
      </dsp:txBody>
      <dsp:txXfrm>
        <a:off x="1339618" y="1452092"/>
        <a:ext cx="3433549" cy="1159843"/>
      </dsp:txXfrm>
    </dsp:sp>
    <dsp:sp modelId="{E840C198-570D-49A4-BA5E-12DDC8E5925F}">
      <dsp:nvSpPr>
        <dsp:cNvPr id="0" name=""/>
        <dsp:cNvSpPr/>
      </dsp:nvSpPr>
      <dsp:spPr>
        <a:xfrm>
          <a:off x="0" y="2901896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5A7D2-DA12-4ECB-A4C6-3E0E874EC08E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EC3884-4B83-4A4D-B6B2-BA58D70618CC}">
      <dsp:nvSpPr>
        <dsp:cNvPr id="0" name=""/>
        <dsp:cNvSpPr/>
      </dsp:nvSpPr>
      <dsp:spPr>
        <a:xfrm>
          <a:off x="1339618" y="2901896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>
              <a:hlinkClick xmlns:r="http://schemas.openxmlformats.org/officeDocument/2006/relationships" r:id="rId9"/>
            </a:rPr>
            <a:t>Stupňování přídavných jmen - Třídění skupin</a:t>
          </a:r>
          <a:endParaRPr lang="en-US" sz="2200" kern="1200"/>
        </a:p>
      </dsp:txBody>
      <dsp:txXfrm>
        <a:off x="1339618" y="2901896"/>
        <a:ext cx="3433549" cy="1159843"/>
      </dsp:txXfrm>
    </dsp:sp>
    <dsp:sp modelId="{A94BC47D-378E-4A85-B035-755A35B44337}">
      <dsp:nvSpPr>
        <dsp:cNvPr id="0" name=""/>
        <dsp:cNvSpPr/>
      </dsp:nvSpPr>
      <dsp:spPr>
        <a:xfrm>
          <a:off x="0" y="4351700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80820C-7A04-45ED-AAEB-580C12DE54ED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B8808-5A2B-46C9-8CF3-3BBDF8C11321}">
      <dsp:nvSpPr>
        <dsp:cNvPr id="0" name=""/>
        <dsp:cNvSpPr/>
      </dsp:nvSpPr>
      <dsp:spPr>
        <a:xfrm>
          <a:off x="1339618" y="4351700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>
              <a:hlinkClick xmlns:r="http://schemas.openxmlformats.org/officeDocument/2006/relationships" r:id="rId12"/>
            </a:rPr>
            <a:t>Příslovce - koncovka -mě/-mně - Třídění skupin</a:t>
          </a:r>
          <a:endParaRPr lang="en-US" sz="2200" kern="1200"/>
        </a:p>
      </dsp:txBody>
      <dsp:txXfrm>
        <a:off x="1339618" y="4351700"/>
        <a:ext cx="3433549" cy="1159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415D51-DD01-46C0-A181-D778835D0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D8202E-EF10-4DEF-9266-981F1130B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7580B7-7024-4E2B-8F9C-DB3E6EBE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4CFF5-746D-42D8-948C-6AD3DA71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B3BA88-65CD-448B-B951-CA3FDB3E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33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4B2F7-EBC9-41BE-B396-819BB48CD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EA6A08-E4AB-483C-BA43-0C0741628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A8E056-F79D-4A5C-9689-5157717E4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A42D10-0079-4AC6-A612-9B67735D4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AF813A-1BE4-4272-988C-A4C7BA75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26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C01489-3CDF-423E-9E76-57ED59A822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3EE94E-3FE4-47B6-B700-5393A01F8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359D5D-BFB9-4A4E-BC69-86DCB8B64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7C7F0D-0FAF-4F2C-B446-EF1613E8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FF8EAF-958A-4518-A990-7DB92B52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1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BD394-D739-4F57-AB22-139C75590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15F792-A172-42E5-B3D6-D5B66474A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66B4B1-EF8B-49E2-9CBE-755D2FE74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E59992-DB38-4535-B988-C0CA4A1E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125204-AD3B-4FA8-9CD0-761822E82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96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FF20C-C81D-450A-A847-B65C2B6CF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35AFA5D-6122-4CA9-8668-2A128A385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96BAE9-3BFA-4CE1-87AA-56AFCA84A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D41030-A874-4105-B551-CAEA566E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16C4D8-C037-4B26-A2C6-40461958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99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1F146-3518-4FD1-BCEC-2D59E8C9D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1119FF-3B3F-4C04-96EE-EFA35D783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75DC10-459E-46B3-872E-253E1F566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F7DFBE-A4BC-4AE8-B511-86199223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2648AB-AABE-4ACB-9E37-D37F06ED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7F9B99-36E7-45B0-9584-147572D3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9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BBB76-4861-4C18-A532-E4627439D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7941FE-A55A-4E5C-8BCD-3CEFF2E0F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DB2B0AE-D030-4FE0-9BD1-5B218F771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CC7C1E0-2B49-415A-84CC-8246342E31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B9AA2A6-C481-456D-8474-D95C4831A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3D743E0-9677-4374-B590-9F446204E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0319747-D0D9-4486-99E2-D48A07DD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F857F7-EFCE-4DED-9BF1-032D1603E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20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BACEB-9E8B-4C01-94E3-D444270B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6F77CEE-3FC0-4475-98B2-B61A9E33E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8DF61D-F777-4F6C-A22F-B7A43D9E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74F9E7-231D-4199-B389-B02A0A08A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66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214950-990C-4115-B351-6122B5C1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10CC9BB-EE49-47F0-A039-2E971649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1DEF1F1-8126-4927-8949-DCE2A812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32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1FE99-3C06-412A-A2CC-39C48AFCD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B67326-619D-4762-91D4-E10C9F1E5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EF7567E-39EA-4828-B6FB-65272DA4B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3E8559-CE5B-4035-B8A2-7C0651DA3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62C797-4EA6-4A0F-B98A-BF77481F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A16E25-AF85-41F3-A86A-637337F2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8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4D745-D3AC-46CB-A5D1-D637FC8DA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0840E1-53F4-4240-B990-1DBCD6619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A9ADF79-FF4F-4F6A-B023-1F3A66944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A4CAC5-E6FF-4969-80AC-FC86A1D5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43ECBD-452B-49F7-9736-1149F4DA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0718D5-19D9-4AF0-857B-29226AD49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55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594E45B-1D2D-4C6C-8ACB-F9E4B9730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E940D6-E9B7-46AB-A3F4-A0539D057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52C85F-4101-4F2B-B116-251DE8031C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B6371-8945-448A-A5B8-1ECD3637C2DA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A2050C-2703-4C9A-973C-99212AC70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BABA8C-C353-441B-8AA7-6E9B4D15D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4559-44F8-4103-B0C7-3ACAADC7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2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9352408/p%c5%99%c3%adslove%c4%8dn%c3%a9-sp%c5%99e%c5%beky" TargetMode="External"/><Relationship Id="rId2" Type="http://schemas.openxmlformats.org/officeDocument/2006/relationships/hyperlink" Target="https://wordwall.net/cs/resource/10614551/slovesn%c3%bd-ro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dwall.net/cs/resource/57052097/p%c5%99%c3%adslove%c4%8dn%c3%a9-sp%c5%99e%c5%bek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2" y="1999615"/>
            <a:ext cx="6858000" cy="2764028"/>
          </a:xfrm>
        </p:spPr>
        <p:txBody>
          <a:bodyPr anchor="ctr">
            <a:normAutofit/>
          </a:bodyPr>
          <a:lstStyle/>
          <a:p>
            <a:r>
              <a:rPr lang="cs-CZ" sz="6300"/>
              <a:t>PŘÍSLOVCE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184" y="5645150"/>
            <a:ext cx="6193632" cy="631825"/>
          </a:xfrm>
        </p:spPr>
        <p:txBody>
          <a:bodyPr anchor="ctr">
            <a:normAutofit/>
          </a:bodyPr>
          <a:lstStyle/>
          <a:p>
            <a:r>
              <a:rPr lang="cs-CZ" sz="2400"/>
              <a:t>STUPŇOVÁNÍ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51AF1-2ED2-BCB4-EBB4-AC44715EF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OPAKUJEME A PROCVIČUJEME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F8537C-83D1-8D51-8BEE-9BDF6F0D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Slovesný rod - Třídění skupin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Příslovečné spřežky - Práskni krtka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Příslovečné spřežky - Kvíz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20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816CCC-A958-2158-98F4-B40CFF3AD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1999615"/>
            <a:ext cx="6858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6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PRACOVNÍ SEŠIT </a:t>
            </a:r>
            <a:r>
              <a:rPr lang="cs-CZ" sz="6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en-US" sz="6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str. 16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705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163743"/>
              </p:ext>
            </p:extLst>
          </p:nvPr>
        </p:nvGraphicFramePr>
        <p:xfrm>
          <a:off x="482600" y="1600148"/>
          <a:ext cx="8178800" cy="365770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49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1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1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90258">
                <a:tc>
                  <a:txBody>
                    <a:bodyPr/>
                    <a:lstStyle/>
                    <a:p>
                      <a:r>
                        <a:rPr lang="cs-CZ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1. STUPEŇ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2.STUPEŇ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3.STUPEŇ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815"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vesele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veseleji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nejveseleji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815"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krásně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krásněji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nejkrásněji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815"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vysoko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výš</a:t>
                      </a:r>
                      <a:r>
                        <a:rPr lang="cs-CZ" sz="24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(e)</a:t>
                      </a:r>
                      <a:endParaRPr lang="cs-CZ" sz="2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nejvýš </a:t>
                      </a:r>
                    </a:p>
                  </a:txBody>
                  <a:tcPr marL="331014" marR="248260" marT="165507" marB="1655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545" y="1070800"/>
            <a:ext cx="2954766" cy="5583126"/>
          </a:xfrm>
        </p:spPr>
        <p:txBody>
          <a:bodyPr>
            <a:normAutofit/>
          </a:bodyPr>
          <a:lstStyle/>
          <a:p>
            <a:pPr algn="r"/>
            <a:r>
              <a:rPr lang="cs-CZ" sz="7000"/>
              <a:t>Pozor: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6039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Zástupný symbol pro obsah 2">
            <a:extLst>
              <a:ext uri="{FF2B5EF4-FFF2-40B4-BE49-F238E27FC236}">
                <a16:creationId xmlns:a16="http://schemas.microsoft.com/office/drawing/2014/main" id="{B5FD6B86-3B9D-C4CE-B5AB-71E174746F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783153"/>
              </p:ext>
            </p:extLst>
          </p:nvPr>
        </p:nvGraphicFramePr>
        <p:xfrm>
          <a:off x="3831401" y="1070800"/>
          <a:ext cx="4683949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06AC98-E100-62D8-3E1E-023E250D82F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295" r="17705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A41597-167C-F1B4-294B-F040E231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b="1" dirty="0"/>
              <a:t>Přídavná jména v závorce převeď na příslovce a stupňuj je podle zadání (1 = 1. stupeň atd.)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7983B8F-540B-46B3-7318-B83151E403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63084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832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101D3C-A447-0D28-0D06-B583C0712D7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6ACDA4-AE57-FBD9-F3EE-B11B4312E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b="1" dirty="0"/>
              <a:t>Vyhledej příslovce, která lze stupňovat, a napiš k nim tvar druhého stupně.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74360D4-AC3D-CC3C-505D-EA1FA86F4C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83174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09478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9DC7D7-12BB-01DC-1979-C147201EA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cs-CZ" sz="3500"/>
              <a:t>Opakování a procvičování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23BC092-9C6A-4E5F-2E10-49D7B46ABB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575684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29930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252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PŘÍSLOVCE </vt:lpstr>
      <vt:lpstr>OPAKUJEME A PROCVIČUJEME</vt:lpstr>
      <vt:lpstr>PRACOVNÍ SEŠIT    str. 16</vt:lpstr>
      <vt:lpstr>Prezentace aplikace PowerPoint</vt:lpstr>
      <vt:lpstr>Pozor: </vt:lpstr>
      <vt:lpstr>Přídavná jména v závorce převeď na příslovce a stupňuj je podle zadání (1 = 1. stupeň atd.)</vt:lpstr>
      <vt:lpstr>Vyhledej příslovce, která lze stupňovat, a napiš k nim tvar druhého stupně.</vt:lpstr>
      <vt:lpstr>Opakování a procvičování</vt:lpstr>
    </vt:vector>
  </TitlesOfParts>
  <Company>ZŠ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PŘÍSLOVCE</dc:title>
  <dc:creator>smetjan</dc:creator>
  <cp:lastModifiedBy>Smetanová, Jana</cp:lastModifiedBy>
  <cp:revision>4</cp:revision>
  <dcterms:created xsi:type="dcterms:W3CDTF">2011-11-25T15:41:09Z</dcterms:created>
  <dcterms:modified xsi:type="dcterms:W3CDTF">2025-02-09T19:33:45Z</dcterms:modified>
</cp:coreProperties>
</file>