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48" r:id="rId3"/>
  </p:sldMasterIdLst>
  <p:notesMasterIdLst>
    <p:notesMasterId r:id="rId13"/>
  </p:notesMasterIdLst>
  <p:sldIdLst>
    <p:sldId id="256" r:id="rId4"/>
    <p:sldId id="257" r:id="rId5"/>
    <p:sldId id="260" r:id="rId6"/>
    <p:sldId id="262" r:id="rId7"/>
    <p:sldId id="261" r:id="rId8"/>
    <p:sldId id="263" r:id="rId9"/>
    <p:sldId id="258" r:id="rId10"/>
    <p:sldId id="259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A7607D-1E73-4DCF-ACEB-7177183A6543}" v="8" dt="2025-02-03T08:27:53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4976E575-CDD4-4C33-9C04-8590F68767C9}"/>
    <pc:docChg chg="undo custSel addSld modSld sldOrd">
      <pc:chgData name="Havlátová, Kateřina" userId="ac01f4b1-21d4-4382-b6da-1ecbf5dd29b2" providerId="ADAL" clId="{4976E575-CDD4-4C33-9C04-8590F68767C9}" dt="2025-01-30T13:23:50.794" v="1388"/>
      <pc:docMkLst>
        <pc:docMk/>
      </pc:docMkLst>
      <pc:sldChg chg="addSp modSp mod setBg modAnim">
        <pc:chgData name="Havlátová, Kateřina" userId="ac01f4b1-21d4-4382-b6da-1ecbf5dd29b2" providerId="ADAL" clId="{4976E575-CDD4-4C33-9C04-8590F68767C9}" dt="2025-01-30T13:23:41.313" v="1386" actId="1076"/>
        <pc:sldMkLst>
          <pc:docMk/>
          <pc:sldMk cId="55501449" sldId="258"/>
        </pc:sldMkLst>
        <pc:spChg chg="mod">
          <ac:chgData name="Havlátová, Kateřina" userId="ac01f4b1-21d4-4382-b6da-1ecbf5dd29b2" providerId="ADAL" clId="{4976E575-CDD4-4C33-9C04-8590F68767C9}" dt="2025-01-30T13:23:41.313" v="1386" actId="1076"/>
          <ac:spMkLst>
            <pc:docMk/>
            <pc:sldMk cId="55501449" sldId="258"/>
            <ac:spMk id="2" creationId="{8AEB1EBE-40D6-13EE-8471-30050558A25C}"/>
          </ac:spMkLst>
        </pc:spChg>
        <pc:spChg chg="add mod">
          <ac:chgData name="Havlátová, Kateřina" userId="ac01f4b1-21d4-4382-b6da-1ecbf5dd29b2" providerId="ADAL" clId="{4976E575-CDD4-4C33-9C04-8590F68767C9}" dt="2025-01-30T13:23:39.089" v="1385" actId="1076"/>
          <ac:spMkLst>
            <pc:docMk/>
            <pc:sldMk cId="55501449" sldId="258"/>
            <ac:spMk id="3" creationId="{C1280230-0605-5C34-828E-A51D751AE1DB}"/>
          </ac:spMkLst>
        </pc:spChg>
        <pc:spChg chg="add">
          <ac:chgData name="Havlátová, Kateřina" userId="ac01f4b1-21d4-4382-b6da-1ecbf5dd29b2" providerId="ADAL" clId="{4976E575-CDD4-4C33-9C04-8590F68767C9}" dt="2025-01-30T13:22:44.868" v="1367" actId="26606"/>
          <ac:spMkLst>
            <pc:docMk/>
            <pc:sldMk cId="55501449" sldId="258"/>
            <ac:spMk id="10" creationId="{21AC6A30-4F22-4C0F-B278-19C5B8A80C55}"/>
          </ac:spMkLst>
        </pc:spChg>
        <pc:spChg chg="add">
          <ac:chgData name="Havlátová, Kateřina" userId="ac01f4b1-21d4-4382-b6da-1ecbf5dd29b2" providerId="ADAL" clId="{4976E575-CDD4-4C33-9C04-8590F68767C9}" dt="2025-01-30T13:22:44.868" v="1367" actId="26606"/>
          <ac:spMkLst>
            <pc:docMk/>
            <pc:sldMk cId="55501449" sldId="258"/>
            <ac:spMk id="12" creationId="{BB4335AD-65B1-44E4-90AF-264024FE4BD2}"/>
          </ac:spMkLst>
        </pc:spChg>
        <pc:picChg chg="mod">
          <ac:chgData name="Havlátová, Kateřina" userId="ac01f4b1-21d4-4382-b6da-1ecbf5dd29b2" providerId="ADAL" clId="{4976E575-CDD4-4C33-9C04-8590F68767C9}" dt="2025-01-30T13:22:44.868" v="1367" actId="26606"/>
          <ac:picMkLst>
            <pc:docMk/>
            <pc:sldMk cId="55501449" sldId="258"/>
            <ac:picMk id="4" creationId="{E9D2CB2B-9396-5D63-FE05-BE5BE551650F}"/>
          </ac:picMkLst>
        </pc:picChg>
        <pc:picChg chg="mod ord">
          <ac:chgData name="Havlátová, Kateřina" userId="ac01f4b1-21d4-4382-b6da-1ecbf5dd29b2" providerId="ADAL" clId="{4976E575-CDD4-4C33-9C04-8590F68767C9}" dt="2025-01-30T13:22:44.868" v="1367" actId="26606"/>
          <ac:picMkLst>
            <pc:docMk/>
            <pc:sldMk cId="55501449" sldId="258"/>
            <ac:picMk id="5" creationId="{B43DE698-EC52-747C-71E5-771691E11509}"/>
          </ac:picMkLst>
        </pc:picChg>
      </pc:sldChg>
      <pc:sldChg chg="addSp delSp modSp mod ord modClrScheme modAnim chgLayout">
        <pc:chgData name="Havlátová, Kateřina" userId="ac01f4b1-21d4-4382-b6da-1ecbf5dd29b2" providerId="ADAL" clId="{4976E575-CDD4-4C33-9C04-8590F68767C9}" dt="2025-01-30T13:16:17.662" v="802"/>
        <pc:sldMkLst>
          <pc:docMk/>
          <pc:sldMk cId="1920471841" sldId="261"/>
        </pc:sldMkLst>
        <pc:spChg chg="del mod">
          <ac:chgData name="Havlátová, Kateřina" userId="ac01f4b1-21d4-4382-b6da-1ecbf5dd29b2" providerId="ADAL" clId="{4976E575-CDD4-4C33-9C04-8590F68767C9}" dt="2025-01-30T11:13:33.042" v="272" actId="478"/>
          <ac:spMkLst>
            <pc:docMk/>
            <pc:sldMk cId="1920471841" sldId="261"/>
            <ac:spMk id="2" creationId="{8AEB1EBE-40D6-13EE-8471-30050558A25C}"/>
          </ac:spMkLst>
        </pc:spChg>
        <pc:spChg chg="add del mod ord">
          <ac:chgData name="Havlátová, Kateřina" userId="ac01f4b1-21d4-4382-b6da-1ecbf5dd29b2" providerId="ADAL" clId="{4976E575-CDD4-4C33-9C04-8590F68767C9}" dt="2025-01-30T11:17:44.394" v="304" actId="478"/>
          <ac:spMkLst>
            <pc:docMk/>
            <pc:sldMk cId="1920471841" sldId="261"/>
            <ac:spMk id="3" creationId="{C1E6AE5C-3374-FBCF-2C18-FDD33592B215}"/>
          </ac:spMkLst>
        </pc:spChg>
        <pc:spChg chg="add mod ord">
          <ac:chgData name="Havlátová, Kateřina" userId="ac01f4b1-21d4-4382-b6da-1ecbf5dd29b2" providerId="ADAL" clId="{4976E575-CDD4-4C33-9C04-8590F68767C9}" dt="2025-01-30T12:51:06.871" v="383" actId="1076"/>
          <ac:spMkLst>
            <pc:docMk/>
            <pc:sldMk cId="1920471841" sldId="261"/>
            <ac:spMk id="4" creationId="{1704C429-5B11-7D25-050D-E96FFE0AFC07}"/>
          </ac:spMkLst>
        </pc:spChg>
        <pc:spChg chg="add mod">
          <ac:chgData name="Havlátová, Kateřina" userId="ac01f4b1-21d4-4382-b6da-1ecbf5dd29b2" providerId="ADAL" clId="{4976E575-CDD4-4C33-9C04-8590F68767C9}" dt="2025-01-30T13:14:45.882" v="773" actId="1076"/>
          <ac:spMkLst>
            <pc:docMk/>
            <pc:sldMk cId="1920471841" sldId="261"/>
            <ac:spMk id="5" creationId="{1AF6916A-C4E8-167E-8773-1C3D47ACA7F1}"/>
          </ac:spMkLst>
        </pc:spChg>
        <pc:spChg chg="mod ord">
          <ac:chgData name="Havlátová, Kateřina" userId="ac01f4b1-21d4-4382-b6da-1ecbf5dd29b2" providerId="ADAL" clId="{4976E575-CDD4-4C33-9C04-8590F68767C9}" dt="2025-01-30T12:52:30.963" v="486" actId="20577"/>
          <ac:spMkLst>
            <pc:docMk/>
            <pc:sldMk cId="1920471841" sldId="261"/>
            <ac:spMk id="6" creationId="{698B685C-ED00-3853-F40B-F9A5E2794204}"/>
          </ac:spMkLst>
        </pc:spChg>
        <pc:spChg chg="add mod">
          <ac:chgData name="Havlátová, Kateřina" userId="ac01f4b1-21d4-4382-b6da-1ecbf5dd29b2" providerId="ADAL" clId="{4976E575-CDD4-4C33-9C04-8590F68767C9}" dt="2025-01-30T13:15:00.136" v="776" actId="20577"/>
          <ac:spMkLst>
            <pc:docMk/>
            <pc:sldMk cId="1920471841" sldId="261"/>
            <ac:spMk id="7" creationId="{B9783B8A-189B-8322-B22F-29F1348C31E1}"/>
          </ac:spMkLst>
        </pc:spChg>
        <pc:spChg chg="add mod">
          <ac:chgData name="Havlátová, Kateřina" userId="ac01f4b1-21d4-4382-b6da-1ecbf5dd29b2" providerId="ADAL" clId="{4976E575-CDD4-4C33-9C04-8590F68767C9}" dt="2025-01-30T13:15:09.076" v="779" actId="20577"/>
          <ac:spMkLst>
            <pc:docMk/>
            <pc:sldMk cId="1920471841" sldId="261"/>
            <ac:spMk id="8" creationId="{5F423792-8643-1AAE-8C4E-A8ED1248C7F4}"/>
          </ac:spMkLst>
        </pc:spChg>
        <pc:spChg chg="add mod">
          <ac:chgData name="Havlátová, Kateřina" userId="ac01f4b1-21d4-4382-b6da-1ecbf5dd29b2" providerId="ADAL" clId="{4976E575-CDD4-4C33-9C04-8590F68767C9}" dt="2025-01-30T13:15:23.076" v="782" actId="20577"/>
          <ac:spMkLst>
            <pc:docMk/>
            <pc:sldMk cId="1920471841" sldId="261"/>
            <ac:spMk id="9" creationId="{EFCAC6A5-F01F-E6F9-45E7-1C9BD69E7129}"/>
          </ac:spMkLst>
        </pc:spChg>
        <pc:spChg chg="add mod">
          <ac:chgData name="Havlátová, Kateřina" userId="ac01f4b1-21d4-4382-b6da-1ecbf5dd29b2" providerId="ADAL" clId="{4976E575-CDD4-4C33-9C04-8590F68767C9}" dt="2025-01-30T13:15:32.734" v="788" actId="20577"/>
          <ac:spMkLst>
            <pc:docMk/>
            <pc:sldMk cId="1920471841" sldId="261"/>
            <ac:spMk id="10" creationId="{D53BCD01-F1CA-65F8-B44F-2BD2010AAF4B}"/>
          </ac:spMkLst>
        </pc:spChg>
        <pc:spChg chg="add mod">
          <ac:chgData name="Havlátová, Kateřina" userId="ac01f4b1-21d4-4382-b6da-1ecbf5dd29b2" providerId="ADAL" clId="{4976E575-CDD4-4C33-9C04-8590F68767C9}" dt="2025-01-30T13:15:51.242" v="793" actId="1076"/>
          <ac:spMkLst>
            <pc:docMk/>
            <pc:sldMk cId="1920471841" sldId="261"/>
            <ac:spMk id="11" creationId="{191D6E99-D413-A31E-3B6A-710F5562CF39}"/>
          </ac:spMkLst>
        </pc:spChg>
        <pc:graphicFrameChg chg="add mod modGraphic">
          <ac:chgData name="Havlátová, Kateřina" userId="ac01f4b1-21d4-4382-b6da-1ecbf5dd29b2" providerId="ADAL" clId="{4976E575-CDD4-4C33-9C04-8590F68767C9}" dt="2025-01-30T12:52:10.150" v="459" actId="122"/>
          <ac:graphicFrameMkLst>
            <pc:docMk/>
            <pc:sldMk cId="1920471841" sldId="261"/>
            <ac:graphicFrameMk id="2" creationId="{7869C323-8FD4-EB29-275E-CA502CFA0ACB}"/>
          </ac:graphicFrameMkLst>
        </pc:graphicFrameChg>
        <pc:graphicFrameChg chg="add mod">
          <ac:chgData name="Havlátová, Kateřina" userId="ac01f4b1-21d4-4382-b6da-1ecbf5dd29b2" providerId="ADAL" clId="{4976E575-CDD4-4C33-9C04-8590F68767C9}" dt="2025-01-30T12:55:48.585" v="487"/>
          <ac:graphicFrameMkLst>
            <pc:docMk/>
            <pc:sldMk cId="1920471841" sldId="261"/>
            <ac:graphicFrameMk id="3" creationId="{A21A7280-8298-6E2F-8F5C-66AA061024E9}"/>
          </ac:graphicFrameMkLst>
        </pc:graphicFrameChg>
        <pc:picChg chg="del mod">
          <ac:chgData name="Havlátová, Kateřina" userId="ac01f4b1-21d4-4382-b6da-1ecbf5dd29b2" providerId="ADAL" clId="{4976E575-CDD4-4C33-9C04-8590F68767C9}" dt="2025-01-30T11:13:34.377" v="273" actId="478"/>
          <ac:picMkLst>
            <pc:docMk/>
            <pc:sldMk cId="1920471841" sldId="261"/>
            <ac:picMk id="7" creationId="{FFD26E04-7642-C909-7337-9A3EC160EF20}"/>
          </ac:picMkLst>
        </pc:picChg>
      </pc:sldChg>
      <pc:sldChg chg="addSp modSp new mod ord modAnim">
        <pc:chgData name="Havlátová, Kateřina" userId="ac01f4b1-21d4-4382-b6da-1ecbf5dd29b2" providerId="ADAL" clId="{4976E575-CDD4-4C33-9C04-8590F68767C9}" dt="2025-01-30T13:14:24.242" v="765" actId="14100"/>
        <pc:sldMkLst>
          <pc:docMk/>
          <pc:sldMk cId="3746766614" sldId="262"/>
        </pc:sldMkLst>
        <pc:spChg chg="mod">
          <ac:chgData name="Havlátová, Kateřina" userId="ac01f4b1-21d4-4382-b6da-1ecbf5dd29b2" providerId="ADAL" clId="{4976E575-CDD4-4C33-9C04-8590F68767C9}" dt="2025-01-30T11:07:32.463" v="192" actId="1076"/>
          <ac:spMkLst>
            <pc:docMk/>
            <pc:sldMk cId="3746766614" sldId="262"/>
            <ac:spMk id="2" creationId="{EB0DBBCE-637B-DA40-F70A-BE2FE45073AA}"/>
          </ac:spMkLst>
        </pc:spChg>
        <pc:spChg chg="mod">
          <ac:chgData name="Havlátová, Kateřina" userId="ac01f4b1-21d4-4382-b6da-1ecbf5dd29b2" providerId="ADAL" clId="{4976E575-CDD4-4C33-9C04-8590F68767C9}" dt="2025-01-30T13:14:24.242" v="765" actId="14100"/>
          <ac:spMkLst>
            <pc:docMk/>
            <pc:sldMk cId="3746766614" sldId="262"/>
            <ac:spMk id="3" creationId="{F8D66DA7-D690-AECA-2576-190EB2F3B90B}"/>
          </ac:spMkLst>
        </pc:spChg>
        <pc:spChg chg="add mod">
          <ac:chgData name="Havlátová, Kateřina" userId="ac01f4b1-21d4-4382-b6da-1ecbf5dd29b2" providerId="ADAL" clId="{4976E575-CDD4-4C33-9C04-8590F68767C9}" dt="2025-01-30T11:07:50.497" v="198" actId="207"/>
          <ac:spMkLst>
            <pc:docMk/>
            <pc:sldMk cId="3746766614" sldId="262"/>
            <ac:spMk id="5" creationId="{98AEDCDE-FA31-31A0-30FD-07C64CFB034A}"/>
          </ac:spMkLst>
        </pc:spChg>
      </pc:sldChg>
      <pc:sldChg chg="addSp delSp modSp add mod modAnim">
        <pc:chgData name="Havlátová, Kateřina" userId="ac01f4b1-21d4-4382-b6da-1ecbf5dd29b2" providerId="ADAL" clId="{4976E575-CDD4-4C33-9C04-8590F68767C9}" dt="2025-01-30T13:23:50.794" v="1388"/>
        <pc:sldMkLst>
          <pc:docMk/>
          <pc:sldMk cId="1861017087" sldId="263"/>
        </pc:sldMkLst>
        <pc:spChg chg="mod">
          <ac:chgData name="Havlátová, Kateřina" userId="ac01f4b1-21d4-4382-b6da-1ecbf5dd29b2" providerId="ADAL" clId="{4976E575-CDD4-4C33-9C04-8590F68767C9}" dt="2025-01-30T13:11:46.663" v="747" actId="20577"/>
          <ac:spMkLst>
            <pc:docMk/>
            <pc:sldMk cId="1861017087" sldId="263"/>
            <ac:spMk id="6" creationId="{698B685C-ED00-3853-F40B-F9A5E2794204}"/>
          </ac:spMkLst>
        </pc:spChg>
        <pc:graphicFrameChg chg="add mod">
          <ac:chgData name="Havlátová, Kateřina" userId="ac01f4b1-21d4-4382-b6da-1ecbf5dd29b2" providerId="ADAL" clId="{4976E575-CDD4-4C33-9C04-8590F68767C9}" dt="2025-01-30T13:16:43.802" v="805" actId="1076"/>
          <ac:graphicFrameMkLst>
            <pc:docMk/>
            <pc:sldMk cId="1861017087" sldId="263"/>
            <ac:graphicFrameMk id="5" creationId="{2BE8DC4B-FCAD-0FB6-CE96-C54B3D5B4254}"/>
          </ac:graphicFrameMkLst>
        </pc:graphicFrameChg>
        <pc:picChg chg="mod">
          <ac:chgData name="Havlátová, Kateřina" userId="ac01f4b1-21d4-4382-b6da-1ecbf5dd29b2" providerId="ADAL" clId="{4976E575-CDD4-4C33-9C04-8590F68767C9}" dt="2025-01-30T13:11:54.107" v="748" actId="1076"/>
          <ac:picMkLst>
            <pc:docMk/>
            <pc:sldMk cId="1861017087" sldId="263"/>
            <ac:picMk id="7" creationId="{FFD26E04-7642-C909-7337-9A3EC160EF20}"/>
          </ac:picMkLst>
        </pc:picChg>
        <pc:picChg chg="add del mod">
          <ac:chgData name="Havlátová, Kateřina" userId="ac01f4b1-21d4-4382-b6da-1ecbf5dd29b2" providerId="ADAL" clId="{4976E575-CDD4-4C33-9C04-8590F68767C9}" dt="2025-01-30T13:06:53.285" v="723" actId="478"/>
          <ac:picMkLst>
            <pc:docMk/>
            <pc:sldMk cId="1861017087" sldId="263"/>
            <ac:picMk id="1026" creationId="{730782A3-1903-C22C-8920-594DEB142182}"/>
          </ac:picMkLst>
        </pc:picChg>
      </pc:sldChg>
    </pc:docChg>
  </pc:docChgLst>
  <pc:docChgLst>
    <pc:chgData name="Havlátová, Kateřina" userId="ac01f4b1-21d4-4382-b6da-1ecbf5dd29b2" providerId="ADAL" clId="{F4A7607D-1E73-4DCF-ACEB-7177183A6543}"/>
    <pc:docChg chg="modSld sldOrd">
      <pc:chgData name="Havlátová, Kateřina" userId="ac01f4b1-21d4-4382-b6da-1ecbf5dd29b2" providerId="ADAL" clId="{F4A7607D-1E73-4DCF-ACEB-7177183A6543}" dt="2025-02-03T09:38:25.196" v="8"/>
      <pc:docMkLst>
        <pc:docMk/>
      </pc:docMkLst>
      <pc:sldChg chg="modSp mod ord">
        <pc:chgData name="Havlátová, Kateřina" userId="ac01f4b1-21d4-4382-b6da-1ecbf5dd29b2" providerId="ADAL" clId="{F4A7607D-1E73-4DCF-ACEB-7177183A6543}" dt="2025-02-03T09:38:25.196" v="8"/>
        <pc:sldMkLst>
          <pc:docMk/>
          <pc:sldMk cId="2376174983" sldId="259"/>
        </pc:sldMkLst>
        <pc:spChg chg="mod">
          <ac:chgData name="Havlátová, Kateřina" userId="ac01f4b1-21d4-4382-b6da-1ecbf5dd29b2" providerId="ADAL" clId="{F4A7607D-1E73-4DCF-ACEB-7177183A6543}" dt="2025-02-03T08:27:53.764" v="6"/>
          <ac:spMkLst>
            <pc:docMk/>
            <pc:sldMk cId="2376174983" sldId="259"/>
            <ac:spMk id="6" creationId="{3EB376C7-718C-4049-1C9A-4E341851E819}"/>
          </ac:spMkLst>
        </pc:spChg>
      </pc:sldChg>
    </pc:docChg>
  </pc:docChgLst>
  <pc:docChgLst>
    <pc:chgData name="Havlátová, Kateřina" userId="ac01f4b1-21d4-4382-b6da-1ecbf5dd29b2" providerId="ADAL" clId="{2DDBBEE3-7866-426C-B3D4-C60189957A15}"/>
    <pc:docChg chg="addSld modSld addMainMaster modMainMaster">
      <pc:chgData name="Havlátová, Kateřina" userId="ac01f4b1-21d4-4382-b6da-1ecbf5dd29b2" providerId="ADAL" clId="{2DDBBEE3-7866-426C-B3D4-C60189957A15}" dt="2025-01-27T07:44:25.887" v="42" actId="13926"/>
      <pc:docMkLst>
        <pc:docMk/>
      </pc:docMkLst>
      <pc:sldChg chg="addSp delSp modSp new">
        <pc:chgData name="Havlátová, Kateřina" userId="ac01f4b1-21d4-4382-b6da-1ecbf5dd29b2" providerId="ADAL" clId="{2DDBBEE3-7866-426C-B3D4-C60189957A15}" dt="2025-01-27T07:37:45.667" v="2"/>
        <pc:sldMkLst>
          <pc:docMk/>
          <pc:sldMk cId="55501449" sldId="258"/>
        </pc:sldMkLst>
        <pc:spChg chg="del">
          <ac:chgData name="Havlátová, Kateřina" userId="ac01f4b1-21d4-4382-b6da-1ecbf5dd29b2" providerId="ADAL" clId="{2DDBBEE3-7866-426C-B3D4-C60189957A15}" dt="2025-01-27T07:37:25.708" v="1"/>
          <ac:spMkLst>
            <pc:docMk/>
            <pc:sldMk cId="55501449" sldId="258"/>
            <ac:spMk id="3" creationId="{39F6B292-DDA7-5C58-AF37-F8C09FE99F42}"/>
          </ac:spMkLst>
        </pc:spChg>
        <pc:picChg chg="add mod">
          <ac:chgData name="Havlátová, Kateřina" userId="ac01f4b1-21d4-4382-b6da-1ecbf5dd29b2" providerId="ADAL" clId="{2DDBBEE3-7866-426C-B3D4-C60189957A15}" dt="2025-01-27T07:37:25.708" v="1"/>
          <ac:picMkLst>
            <pc:docMk/>
            <pc:sldMk cId="55501449" sldId="258"/>
            <ac:picMk id="4" creationId="{E9D2CB2B-9396-5D63-FE05-BE5BE551650F}"/>
          </ac:picMkLst>
        </pc:picChg>
        <pc:picChg chg="add">
          <ac:chgData name="Havlátová, Kateřina" userId="ac01f4b1-21d4-4382-b6da-1ecbf5dd29b2" providerId="ADAL" clId="{2DDBBEE3-7866-426C-B3D4-C60189957A15}" dt="2025-01-27T07:37:45.667" v="2"/>
          <ac:picMkLst>
            <pc:docMk/>
            <pc:sldMk cId="55501449" sldId="258"/>
            <ac:picMk id="5" creationId="{B43DE698-EC52-747C-71E5-771691E11509}"/>
          </ac:picMkLst>
        </pc:picChg>
      </pc:sldChg>
      <pc:sldChg chg="addSp modSp add mod">
        <pc:chgData name="Havlátová, Kateřina" userId="ac01f4b1-21d4-4382-b6da-1ecbf5dd29b2" providerId="ADAL" clId="{2DDBBEE3-7866-426C-B3D4-C60189957A15}" dt="2025-01-27T07:44:25.887" v="42" actId="13926"/>
        <pc:sldMkLst>
          <pc:docMk/>
          <pc:sldMk cId="2376174983" sldId="259"/>
        </pc:sldMkLst>
        <pc:spChg chg="mod">
          <ac:chgData name="Havlátová, Kateřina" userId="ac01f4b1-21d4-4382-b6da-1ecbf5dd29b2" providerId="ADAL" clId="{2DDBBEE3-7866-426C-B3D4-C60189957A15}" dt="2025-01-27T07:44:25.887" v="42" actId="13926"/>
          <ac:spMkLst>
            <pc:docMk/>
            <pc:sldMk cId="2376174983" sldId="259"/>
            <ac:spMk id="6" creationId="{3EB376C7-718C-4049-1C9A-4E341851E819}"/>
          </ac:spMkLst>
        </pc:spChg>
        <pc:picChg chg="mod">
          <ac:chgData name="Havlátová, Kateřina" userId="ac01f4b1-21d4-4382-b6da-1ecbf5dd29b2" providerId="ADAL" clId="{2DDBBEE3-7866-426C-B3D4-C60189957A15}" dt="2025-01-27T07:43:35.024" v="34" actId="1076"/>
          <ac:picMkLst>
            <pc:docMk/>
            <pc:sldMk cId="2376174983" sldId="259"/>
            <ac:picMk id="5" creationId="{7872CE7A-5DE2-3C05-ABE7-2AB49EA29D31}"/>
          </ac:picMkLst>
        </pc:picChg>
        <pc:picChg chg="add mod">
          <ac:chgData name="Havlátová, Kateřina" userId="ac01f4b1-21d4-4382-b6da-1ecbf5dd29b2" providerId="ADAL" clId="{2DDBBEE3-7866-426C-B3D4-C60189957A15}" dt="2025-01-27T07:44:17.560" v="40" actId="1076"/>
          <ac:picMkLst>
            <pc:docMk/>
            <pc:sldMk cId="2376174983" sldId="259"/>
            <ac:picMk id="1026" creationId="{94C436FB-1D1C-049D-FEA7-484B06F78D04}"/>
          </ac:picMkLst>
        </pc:picChg>
        <pc:picChg chg="add mod">
          <ac:chgData name="Havlátová, Kateřina" userId="ac01f4b1-21d4-4382-b6da-1ecbf5dd29b2" providerId="ADAL" clId="{2DDBBEE3-7866-426C-B3D4-C60189957A15}" dt="2025-01-27T07:44:18.887" v="41" actId="1076"/>
          <ac:picMkLst>
            <pc:docMk/>
            <pc:sldMk cId="2376174983" sldId="259"/>
            <ac:picMk id="1028" creationId="{BB3E2C68-FDA5-D0BC-3E77-2AEF7ABEDEEB}"/>
          </ac:picMkLst>
        </pc:picChg>
      </pc:sldChg>
      <pc:sldMasterChg chg="replId modSldLayout">
        <pc:chgData name="Havlátová, Kateřina" userId="ac01f4b1-21d4-4382-b6da-1ecbf5dd29b2" providerId="ADAL" clId="{2DDBBEE3-7866-426C-B3D4-C60189957A15}" dt="2025-01-27T07:41:41.729" v="3" actId="27028"/>
        <pc:sldMasterMkLst>
          <pc:docMk/>
          <pc:sldMasterMk cId="2082340997" sldId="2147483660"/>
        </pc:sldMasterMkLst>
        <pc:sldLayoutChg chg="replId">
          <pc:chgData name="Havlátová, Kateřina" userId="ac01f4b1-21d4-4382-b6da-1ecbf5dd29b2" providerId="ADAL" clId="{2DDBBEE3-7866-426C-B3D4-C60189957A15}" dt="2025-01-27T07:41:41.729" v="3" actId="27028"/>
          <pc:sldLayoutMkLst>
            <pc:docMk/>
            <pc:sldMasterMk cId="2082340997" sldId="2147483660"/>
            <pc:sldLayoutMk cId="3219930731" sldId="2147483661"/>
          </pc:sldLayoutMkLst>
        </pc:sldLayoutChg>
      </pc:sldMasterChg>
      <pc:sldMasterChg chg="add addSldLayout">
        <pc:chgData name="Havlátová, Kateřina" userId="ac01f4b1-21d4-4382-b6da-1ecbf5dd29b2" providerId="ADAL" clId="{2DDBBEE3-7866-426C-B3D4-C60189957A15}" dt="2025-01-27T07:41:41.729" v="3" actId="27028"/>
        <pc:sldMasterMkLst>
          <pc:docMk/>
          <pc:sldMasterMk cId="1684458223" sldId="2147483662"/>
        </pc:sldMasterMkLst>
        <pc:sldLayoutChg chg="add">
          <pc:chgData name="Havlátová, Kateřina" userId="ac01f4b1-21d4-4382-b6da-1ecbf5dd29b2" providerId="ADAL" clId="{2DDBBEE3-7866-426C-B3D4-C60189957A15}" dt="2025-01-27T07:41:41.729" v="3" actId="27028"/>
          <pc:sldLayoutMkLst>
            <pc:docMk/>
            <pc:sldMasterMk cId="1684458223" sldId="2147483662"/>
            <pc:sldLayoutMk cId="2208559771" sldId="2147483663"/>
          </pc:sldLayoutMkLst>
        </pc:sldLayoutChg>
      </pc:sldMasterChg>
    </pc:docChg>
  </pc:docChgLst>
  <pc:docChgLst>
    <pc:chgData name="Havlátová, Kateřina" userId="ac01f4b1-21d4-4382-b6da-1ecbf5dd29b2" providerId="ADAL" clId="{F7484757-AA1C-4EE8-ABF2-259BD76FDB7E}"/>
    <pc:docChg chg="undo redo custSel addSld modSld addMainMaster modMainMaster">
      <pc:chgData name="Havlátová, Kateřina" userId="ac01f4b1-21d4-4382-b6da-1ecbf5dd29b2" providerId="ADAL" clId="{F7484757-AA1C-4EE8-ABF2-259BD76FDB7E}" dt="2025-01-30T17:06:53.035" v="727" actId="1076"/>
      <pc:docMkLst>
        <pc:docMk/>
      </pc:docMkLst>
      <pc:sldChg chg="addSp delSp modSp mod modAnim">
        <pc:chgData name="Havlátová, Kateřina" userId="ac01f4b1-21d4-4382-b6da-1ecbf5dd29b2" providerId="ADAL" clId="{F7484757-AA1C-4EE8-ABF2-259BD76FDB7E}" dt="2025-01-30T16:58:33.766" v="722" actId="20577"/>
        <pc:sldMkLst>
          <pc:docMk/>
          <pc:sldMk cId="55501449" sldId="258"/>
        </pc:sldMkLst>
        <pc:spChg chg="mod">
          <ac:chgData name="Havlátová, Kateřina" userId="ac01f4b1-21d4-4382-b6da-1ecbf5dd29b2" providerId="ADAL" clId="{F7484757-AA1C-4EE8-ABF2-259BD76FDB7E}" dt="2025-01-30T16:58:15.094" v="712" actId="26606"/>
          <ac:spMkLst>
            <pc:docMk/>
            <pc:sldMk cId="55501449" sldId="258"/>
            <ac:spMk id="2" creationId="{8AEB1EBE-40D6-13EE-8471-30050558A25C}"/>
          </ac:spMkLst>
        </pc:spChg>
        <pc:spChg chg="mod">
          <ac:chgData name="Havlátová, Kateřina" userId="ac01f4b1-21d4-4382-b6da-1ecbf5dd29b2" providerId="ADAL" clId="{F7484757-AA1C-4EE8-ABF2-259BD76FDB7E}" dt="2025-01-30T16:58:33.766" v="722" actId="20577"/>
          <ac:spMkLst>
            <pc:docMk/>
            <pc:sldMk cId="55501449" sldId="258"/>
            <ac:spMk id="3" creationId="{C1280230-0605-5C34-828E-A51D751AE1DB}"/>
          </ac:spMkLst>
        </pc:spChg>
        <pc:spChg chg="del">
          <ac:chgData name="Havlátová, Kateřina" userId="ac01f4b1-21d4-4382-b6da-1ecbf5dd29b2" providerId="ADAL" clId="{F7484757-AA1C-4EE8-ABF2-259BD76FDB7E}" dt="2025-01-30T16:58:15.094" v="712" actId="26606"/>
          <ac:spMkLst>
            <pc:docMk/>
            <pc:sldMk cId="55501449" sldId="258"/>
            <ac:spMk id="10" creationId="{21AC6A30-4F22-4C0F-B278-19C5B8A80C55}"/>
          </ac:spMkLst>
        </pc:spChg>
        <pc:spChg chg="del">
          <ac:chgData name="Havlátová, Kateřina" userId="ac01f4b1-21d4-4382-b6da-1ecbf5dd29b2" providerId="ADAL" clId="{F7484757-AA1C-4EE8-ABF2-259BD76FDB7E}" dt="2025-01-30T16:58:15.094" v="712" actId="26606"/>
          <ac:spMkLst>
            <pc:docMk/>
            <pc:sldMk cId="55501449" sldId="258"/>
            <ac:spMk id="12" creationId="{BB4335AD-65B1-44E4-90AF-264024FE4BD2}"/>
          </ac:spMkLst>
        </pc:spChg>
        <pc:spChg chg="add">
          <ac:chgData name="Havlátová, Kateřina" userId="ac01f4b1-21d4-4382-b6da-1ecbf5dd29b2" providerId="ADAL" clId="{F7484757-AA1C-4EE8-ABF2-259BD76FDB7E}" dt="2025-01-30T16:58:15.094" v="712" actId="26606"/>
          <ac:spMkLst>
            <pc:docMk/>
            <pc:sldMk cId="55501449" sldId="258"/>
            <ac:spMk id="17" creationId="{D2B783EE-0239-4717-BBEA-8C9EAC61C824}"/>
          </ac:spMkLst>
        </pc:spChg>
        <pc:spChg chg="add">
          <ac:chgData name="Havlátová, Kateřina" userId="ac01f4b1-21d4-4382-b6da-1ecbf5dd29b2" providerId="ADAL" clId="{F7484757-AA1C-4EE8-ABF2-259BD76FDB7E}" dt="2025-01-30T16:58:15.094" v="712" actId="26606"/>
          <ac:spMkLst>
            <pc:docMk/>
            <pc:sldMk cId="55501449" sldId="258"/>
            <ac:spMk id="19" creationId="{A7B99495-F43F-4D80-A44F-2CB4764EB90B}"/>
          </ac:spMkLst>
        </pc:spChg>
        <pc:spChg chg="add">
          <ac:chgData name="Havlátová, Kateřina" userId="ac01f4b1-21d4-4382-b6da-1ecbf5dd29b2" providerId="ADAL" clId="{F7484757-AA1C-4EE8-ABF2-259BD76FDB7E}" dt="2025-01-30T16:58:15.094" v="712" actId="26606"/>
          <ac:spMkLst>
            <pc:docMk/>
            <pc:sldMk cId="55501449" sldId="258"/>
            <ac:spMk id="21" creationId="{70BEB1E7-2F88-40BC-B73D-42E5B6F80BFC}"/>
          </ac:spMkLst>
        </pc:spChg>
        <pc:picChg chg="mod ord">
          <ac:chgData name="Havlátová, Kateřina" userId="ac01f4b1-21d4-4382-b6da-1ecbf5dd29b2" providerId="ADAL" clId="{F7484757-AA1C-4EE8-ABF2-259BD76FDB7E}" dt="2025-01-30T16:58:15.094" v="712" actId="26606"/>
          <ac:picMkLst>
            <pc:docMk/>
            <pc:sldMk cId="55501449" sldId="258"/>
            <ac:picMk id="4" creationId="{E9D2CB2B-9396-5D63-FE05-BE5BE551650F}"/>
          </ac:picMkLst>
        </pc:picChg>
        <pc:picChg chg="mod">
          <ac:chgData name="Havlátová, Kateřina" userId="ac01f4b1-21d4-4382-b6da-1ecbf5dd29b2" providerId="ADAL" clId="{F7484757-AA1C-4EE8-ABF2-259BD76FDB7E}" dt="2025-01-30T16:58:15.094" v="712" actId="26606"/>
          <ac:picMkLst>
            <pc:docMk/>
            <pc:sldMk cId="55501449" sldId="258"/>
            <ac:picMk id="5" creationId="{B43DE698-EC52-747C-71E5-771691E11509}"/>
          </ac:picMkLst>
        </pc:picChg>
      </pc:sldChg>
      <pc:sldChg chg="modSp mod">
        <pc:chgData name="Havlátová, Kateřina" userId="ac01f4b1-21d4-4382-b6da-1ecbf5dd29b2" providerId="ADAL" clId="{F7484757-AA1C-4EE8-ABF2-259BD76FDB7E}" dt="2025-01-30T16:41:12.697" v="113" actId="1076"/>
        <pc:sldMkLst>
          <pc:docMk/>
          <pc:sldMk cId="3149796506" sldId="260"/>
        </pc:sldMkLst>
        <pc:spChg chg="mod">
          <ac:chgData name="Havlátová, Kateřina" userId="ac01f4b1-21d4-4382-b6da-1ecbf5dd29b2" providerId="ADAL" clId="{F7484757-AA1C-4EE8-ABF2-259BD76FDB7E}" dt="2025-01-30T16:41:12.697" v="113" actId="1076"/>
          <ac:spMkLst>
            <pc:docMk/>
            <pc:sldMk cId="3149796506" sldId="260"/>
            <ac:spMk id="3" creationId="{009EC843-5624-B09F-EF02-D66E605272AC}"/>
          </ac:spMkLst>
        </pc:spChg>
      </pc:sldChg>
      <pc:sldChg chg="modSp mod modAnim">
        <pc:chgData name="Havlátová, Kateřina" userId="ac01f4b1-21d4-4382-b6da-1ecbf5dd29b2" providerId="ADAL" clId="{F7484757-AA1C-4EE8-ABF2-259BD76FDB7E}" dt="2025-01-30T16:35:44.430" v="67" actId="20577"/>
        <pc:sldMkLst>
          <pc:docMk/>
          <pc:sldMk cId="1861017087" sldId="263"/>
        </pc:sldMkLst>
        <pc:spChg chg="mod">
          <ac:chgData name="Havlátová, Kateřina" userId="ac01f4b1-21d4-4382-b6da-1ecbf5dd29b2" providerId="ADAL" clId="{F7484757-AA1C-4EE8-ABF2-259BD76FDB7E}" dt="2025-01-30T16:35:08.825" v="0" actId="1076"/>
          <ac:spMkLst>
            <pc:docMk/>
            <pc:sldMk cId="1861017087" sldId="263"/>
            <ac:spMk id="2" creationId="{8AEB1EBE-40D6-13EE-8471-30050558A25C}"/>
          </ac:spMkLst>
        </pc:spChg>
        <pc:spChg chg="mod">
          <ac:chgData name="Havlátová, Kateřina" userId="ac01f4b1-21d4-4382-b6da-1ecbf5dd29b2" providerId="ADAL" clId="{F7484757-AA1C-4EE8-ABF2-259BD76FDB7E}" dt="2025-01-30T16:35:44.430" v="67" actId="20577"/>
          <ac:spMkLst>
            <pc:docMk/>
            <pc:sldMk cId="1861017087" sldId="263"/>
            <ac:spMk id="6" creationId="{698B685C-ED00-3853-F40B-F9A5E2794204}"/>
          </ac:spMkLst>
        </pc:spChg>
      </pc:sldChg>
      <pc:sldChg chg="modSp add mod modAnim">
        <pc:chgData name="Havlátová, Kateřina" userId="ac01f4b1-21d4-4382-b6da-1ecbf5dd29b2" providerId="ADAL" clId="{F7484757-AA1C-4EE8-ABF2-259BD76FDB7E}" dt="2025-01-30T17:06:53.035" v="727" actId="1076"/>
        <pc:sldMkLst>
          <pc:docMk/>
          <pc:sldMk cId="975273410" sldId="264"/>
        </pc:sldMkLst>
        <pc:spChg chg="mod">
          <ac:chgData name="Havlátová, Kateřina" userId="ac01f4b1-21d4-4382-b6da-1ecbf5dd29b2" providerId="ADAL" clId="{F7484757-AA1C-4EE8-ABF2-259BD76FDB7E}" dt="2025-01-30T16:53:50.996" v="643" actId="1076"/>
          <ac:spMkLst>
            <pc:docMk/>
            <pc:sldMk cId="975273410" sldId="264"/>
            <ac:spMk id="2" creationId="{0FA8B105-FC7D-8E7E-F3DC-C4CF42721EE4}"/>
          </ac:spMkLst>
        </pc:spChg>
        <pc:spChg chg="mod">
          <ac:chgData name="Havlátová, Kateřina" userId="ac01f4b1-21d4-4382-b6da-1ecbf5dd29b2" providerId="ADAL" clId="{F7484757-AA1C-4EE8-ABF2-259BD76FDB7E}" dt="2025-01-30T17:06:53.035" v="727" actId="1076"/>
          <ac:spMkLst>
            <pc:docMk/>
            <pc:sldMk cId="975273410" sldId="264"/>
            <ac:spMk id="3" creationId="{2D5319E2-EA4D-2429-D27E-801B66BE4831}"/>
          </ac:spMkLst>
        </pc:spChg>
        <pc:spChg chg="mod">
          <ac:chgData name="Havlátová, Kateřina" userId="ac01f4b1-21d4-4382-b6da-1ecbf5dd29b2" providerId="ADAL" clId="{F7484757-AA1C-4EE8-ABF2-259BD76FDB7E}" dt="2025-01-30T16:53:37.807" v="640" actId="1076"/>
          <ac:spMkLst>
            <pc:docMk/>
            <pc:sldMk cId="975273410" sldId="264"/>
            <ac:spMk id="5" creationId="{6E149F6C-6213-E127-76E6-E2ECB4B66C87}"/>
          </ac:spMkLst>
        </pc:spChg>
        <pc:spChg chg="mod">
          <ac:chgData name="Havlátová, Kateřina" userId="ac01f4b1-21d4-4382-b6da-1ecbf5dd29b2" providerId="ADAL" clId="{F7484757-AA1C-4EE8-ABF2-259BD76FDB7E}" dt="2025-01-30T17:06:47.371" v="725" actId="1076"/>
          <ac:spMkLst>
            <pc:docMk/>
            <pc:sldMk cId="975273410" sldId="264"/>
            <ac:spMk id="6" creationId="{882CBDA2-29B0-DE31-502F-71482C476E84}"/>
          </ac:spMkLst>
        </pc:spChg>
        <pc:spChg chg="mod">
          <ac:chgData name="Havlátová, Kateřina" userId="ac01f4b1-21d4-4382-b6da-1ecbf5dd29b2" providerId="ADAL" clId="{F7484757-AA1C-4EE8-ABF2-259BD76FDB7E}" dt="2025-01-30T17:06:49.171" v="726" actId="1076"/>
          <ac:spMkLst>
            <pc:docMk/>
            <pc:sldMk cId="975273410" sldId="264"/>
            <ac:spMk id="7" creationId="{A06856D6-3414-2C0B-7F77-B2E80AC0B3BB}"/>
          </ac:spMkLst>
        </pc:spChg>
        <pc:spChg chg="mod">
          <ac:chgData name="Havlátová, Kateřina" userId="ac01f4b1-21d4-4382-b6da-1ecbf5dd29b2" providerId="ADAL" clId="{F7484757-AA1C-4EE8-ABF2-259BD76FDB7E}" dt="2025-01-30T16:53:47.328" v="642" actId="1076"/>
          <ac:spMkLst>
            <pc:docMk/>
            <pc:sldMk cId="975273410" sldId="264"/>
            <ac:spMk id="11" creationId="{AE19828E-1B84-3BB6-C884-9EC8ED7C5DD2}"/>
          </ac:spMkLst>
        </pc:spChg>
        <pc:spChg chg="mod">
          <ac:chgData name="Havlátová, Kateřina" userId="ac01f4b1-21d4-4382-b6da-1ecbf5dd29b2" providerId="ADAL" clId="{F7484757-AA1C-4EE8-ABF2-259BD76FDB7E}" dt="2025-01-30T16:55:01.348" v="688" actId="1076"/>
          <ac:spMkLst>
            <pc:docMk/>
            <pc:sldMk cId="975273410" sldId="264"/>
            <ac:spMk id="12" creationId="{BF7D80E9-22AE-1BE4-BE1F-60D0C718350A}"/>
          </ac:spMkLst>
        </pc:spChg>
        <pc:graphicFrameChg chg="mod modGraphic">
          <ac:chgData name="Havlátová, Kateřina" userId="ac01f4b1-21d4-4382-b6da-1ecbf5dd29b2" providerId="ADAL" clId="{F7484757-AA1C-4EE8-ABF2-259BD76FDB7E}" dt="2025-01-30T17:06:43.462" v="724" actId="14100"/>
          <ac:graphicFrameMkLst>
            <pc:docMk/>
            <pc:sldMk cId="975273410" sldId="264"/>
            <ac:graphicFrameMk id="4" creationId="{9B14F466-80C1-5ECE-E232-811136A03F80}"/>
          </ac:graphicFrameMkLst>
        </pc:graphicFrameChg>
      </pc:sldChg>
      <pc:sldMasterChg chg="add addSldLayout">
        <pc:chgData name="Havlátová, Kateřina" userId="ac01f4b1-21d4-4382-b6da-1ecbf5dd29b2" providerId="ADAL" clId="{F7484757-AA1C-4EE8-ABF2-259BD76FDB7E}" dt="2025-01-30T16:41:59.137" v="114" actId="27028"/>
        <pc:sldMasterMkLst>
          <pc:docMk/>
          <pc:sldMasterMk cId="3955047102" sldId="2147483648"/>
        </pc:sldMasterMkLst>
        <pc:sldLayoutChg chg="add">
          <pc:chgData name="Havlátová, Kateřina" userId="ac01f4b1-21d4-4382-b6da-1ecbf5dd29b2" providerId="ADAL" clId="{F7484757-AA1C-4EE8-ABF2-259BD76FDB7E}" dt="2025-01-30T16:41:59.137" v="114" actId="27028"/>
          <pc:sldLayoutMkLst>
            <pc:docMk/>
            <pc:sldMasterMk cId="3955047102" sldId="2147483648"/>
            <pc:sldLayoutMk cId="1496582774" sldId="2147483650"/>
          </pc:sldLayoutMkLst>
        </pc:sldLayoutChg>
      </pc:sldMasterChg>
      <pc:sldMasterChg chg="replId modSldLayout">
        <pc:chgData name="Havlátová, Kateřina" userId="ac01f4b1-21d4-4382-b6da-1ecbf5dd29b2" providerId="ADAL" clId="{F7484757-AA1C-4EE8-ABF2-259BD76FDB7E}" dt="2025-01-30T16:41:59.137" v="114" actId="27028"/>
        <pc:sldMasterMkLst>
          <pc:docMk/>
          <pc:sldMasterMk cId="1684458223" sldId="2147483662"/>
        </pc:sldMasterMkLst>
        <pc:sldLayoutChg chg="replId">
          <pc:chgData name="Havlátová, Kateřina" userId="ac01f4b1-21d4-4382-b6da-1ecbf5dd29b2" providerId="ADAL" clId="{F7484757-AA1C-4EE8-ABF2-259BD76FDB7E}" dt="2025-01-30T16:41:59.137" v="114" actId="27028"/>
          <pc:sldLayoutMkLst>
            <pc:docMk/>
            <pc:sldMasterMk cId="1684458223" sldId="2147483662"/>
            <pc:sldLayoutMk cId="2208559771" sldId="2147483663"/>
          </pc:sldLayoutMkLst>
        </pc:sldLayoutChg>
      </pc:sldMasterChg>
    </pc:docChg>
  </pc:docChgLst>
  <pc:docChgLst>
    <pc:chgData name="Havlátová, Kateřina" userId="ac01f4b1-21d4-4382-b6da-1ecbf5dd29b2" providerId="ADAL" clId="{88985B91-05BB-4E5C-8093-63233C7C52DE}"/>
    <pc:docChg chg="custSel addSld modSld sldOrd">
      <pc:chgData name="Havlátová, Kateřina" userId="ac01f4b1-21d4-4382-b6da-1ecbf5dd29b2" providerId="ADAL" clId="{88985B91-05BB-4E5C-8093-63233C7C52DE}" dt="2025-01-29T09:13:08.273" v="248" actId="1076"/>
      <pc:docMkLst>
        <pc:docMk/>
      </pc:docMkLst>
      <pc:sldChg chg="modSp mod">
        <pc:chgData name="Havlátová, Kateřina" userId="ac01f4b1-21d4-4382-b6da-1ecbf5dd29b2" providerId="ADAL" clId="{88985B91-05BB-4E5C-8093-63233C7C52DE}" dt="2025-01-29T09:10:23.532" v="243" actId="108"/>
        <pc:sldMkLst>
          <pc:docMk/>
          <pc:sldMk cId="55501449" sldId="258"/>
        </pc:sldMkLst>
        <pc:spChg chg="mod">
          <ac:chgData name="Havlátová, Kateřina" userId="ac01f4b1-21d4-4382-b6da-1ecbf5dd29b2" providerId="ADAL" clId="{88985B91-05BB-4E5C-8093-63233C7C52DE}" dt="2025-01-29T09:10:23.532" v="243" actId="108"/>
          <ac:spMkLst>
            <pc:docMk/>
            <pc:sldMk cId="55501449" sldId="258"/>
            <ac:spMk id="2" creationId="{8AEB1EBE-40D6-13EE-8471-30050558A25C}"/>
          </ac:spMkLst>
        </pc:spChg>
        <pc:picChg chg="mod">
          <ac:chgData name="Havlátová, Kateřina" userId="ac01f4b1-21d4-4382-b6da-1ecbf5dd29b2" providerId="ADAL" clId="{88985B91-05BB-4E5C-8093-63233C7C52DE}" dt="2025-01-29T08:58:22.232" v="107" actId="1076"/>
          <ac:picMkLst>
            <pc:docMk/>
            <pc:sldMk cId="55501449" sldId="258"/>
            <ac:picMk id="5" creationId="{B43DE698-EC52-747C-71E5-771691E11509}"/>
          </ac:picMkLst>
        </pc:picChg>
      </pc:sldChg>
      <pc:sldChg chg="addSp modSp new mod ord setBg modAnim">
        <pc:chgData name="Havlátová, Kateřina" userId="ac01f4b1-21d4-4382-b6da-1ecbf5dd29b2" providerId="ADAL" clId="{88985B91-05BB-4E5C-8093-63233C7C52DE}" dt="2025-01-29T09:12:58.802" v="246" actId="1076"/>
        <pc:sldMkLst>
          <pc:docMk/>
          <pc:sldMk cId="3149796506" sldId="260"/>
        </pc:sldMkLst>
        <pc:spChg chg="mod">
          <ac:chgData name="Havlátová, Kateřina" userId="ac01f4b1-21d4-4382-b6da-1ecbf5dd29b2" providerId="ADAL" clId="{88985B91-05BB-4E5C-8093-63233C7C52DE}" dt="2025-01-29T09:12:58.802" v="246" actId="1076"/>
          <ac:spMkLst>
            <pc:docMk/>
            <pc:sldMk cId="3149796506" sldId="260"/>
            <ac:spMk id="2" creationId="{61B2AC9A-C221-43D2-AFA1-C9B231B0E38B}"/>
          </ac:spMkLst>
        </pc:spChg>
        <pc:spChg chg="mod">
          <ac:chgData name="Havlátová, Kateřina" userId="ac01f4b1-21d4-4382-b6da-1ecbf5dd29b2" providerId="ADAL" clId="{88985B91-05BB-4E5C-8093-63233C7C52DE}" dt="2025-01-29T09:12:55.082" v="244" actId="14100"/>
          <ac:spMkLst>
            <pc:docMk/>
            <pc:sldMk cId="3149796506" sldId="260"/>
            <ac:spMk id="3" creationId="{009EC843-5624-B09F-EF02-D66E605272AC}"/>
          </ac:spMkLst>
        </pc:spChg>
        <pc:spChg chg="add">
          <ac:chgData name="Havlátová, Kateřina" userId="ac01f4b1-21d4-4382-b6da-1ecbf5dd29b2" providerId="ADAL" clId="{88985B91-05BB-4E5C-8093-63233C7C52DE}" dt="2025-01-29T09:02:58.982" v="194" actId="26606"/>
          <ac:spMkLst>
            <pc:docMk/>
            <pc:sldMk cId="3149796506" sldId="260"/>
            <ac:spMk id="10" creationId="{99F1FFA9-D672-408C-9220-ADEEC6ABDD09}"/>
          </ac:spMkLst>
        </pc:spChg>
        <pc:picChg chg="add mod ord">
          <ac:chgData name="Havlátová, Kateřina" userId="ac01f4b1-21d4-4382-b6da-1ecbf5dd29b2" providerId="ADAL" clId="{88985B91-05BB-4E5C-8093-63233C7C52DE}" dt="2025-01-29T09:02:58.982" v="194" actId="26606"/>
          <ac:picMkLst>
            <pc:docMk/>
            <pc:sldMk cId="3149796506" sldId="260"/>
            <ac:picMk id="4" creationId="{F2618873-B244-E666-948D-1AD1883DDCE9}"/>
          </ac:picMkLst>
        </pc:picChg>
        <pc:picChg chg="add mod">
          <ac:chgData name="Havlátová, Kateřina" userId="ac01f4b1-21d4-4382-b6da-1ecbf5dd29b2" providerId="ADAL" clId="{88985B91-05BB-4E5C-8093-63233C7C52DE}" dt="2025-01-29T09:02:58.982" v="194" actId="26606"/>
          <ac:picMkLst>
            <pc:docMk/>
            <pc:sldMk cId="3149796506" sldId="260"/>
            <ac:picMk id="5" creationId="{2D30E140-59FD-5606-C1B1-C96C8C631611}"/>
          </ac:picMkLst>
        </pc:picChg>
      </pc:sldChg>
      <pc:sldChg chg="addSp delSp modSp add mod ord">
        <pc:chgData name="Havlátová, Kateřina" userId="ac01f4b1-21d4-4382-b6da-1ecbf5dd29b2" providerId="ADAL" clId="{88985B91-05BB-4E5C-8093-63233C7C52DE}" dt="2025-01-29T09:13:08.273" v="248" actId="1076"/>
        <pc:sldMkLst>
          <pc:docMk/>
          <pc:sldMk cId="1920471841" sldId="261"/>
        </pc:sldMkLst>
        <pc:spChg chg="mod">
          <ac:chgData name="Havlátová, Kateřina" userId="ac01f4b1-21d4-4382-b6da-1ecbf5dd29b2" providerId="ADAL" clId="{88985B91-05BB-4E5C-8093-63233C7C52DE}" dt="2025-01-29T09:10:19.335" v="242" actId="108"/>
          <ac:spMkLst>
            <pc:docMk/>
            <pc:sldMk cId="1920471841" sldId="261"/>
            <ac:spMk id="2" creationId="{8AEB1EBE-40D6-13EE-8471-30050558A25C}"/>
          </ac:spMkLst>
        </pc:spChg>
        <pc:spChg chg="add mod">
          <ac:chgData name="Havlátová, Kateřina" userId="ac01f4b1-21d4-4382-b6da-1ecbf5dd29b2" providerId="ADAL" clId="{88985B91-05BB-4E5C-8093-63233C7C52DE}" dt="2025-01-29T09:09:21.550" v="238" actId="478"/>
          <ac:spMkLst>
            <pc:docMk/>
            <pc:sldMk cId="1920471841" sldId="261"/>
            <ac:spMk id="6" creationId="{698B685C-ED00-3853-F40B-F9A5E2794204}"/>
          </ac:spMkLst>
        </pc:spChg>
        <pc:picChg chg="del">
          <ac:chgData name="Havlátová, Kateřina" userId="ac01f4b1-21d4-4382-b6da-1ecbf5dd29b2" providerId="ADAL" clId="{88985B91-05BB-4E5C-8093-63233C7C52DE}" dt="2025-01-29T09:09:21.550" v="238" actId="478"/>
          <ac:picMkLst>
            <pc:docMk/>
            <pc:sldMk cId="1920471841" sldId="261"/>
            <ac:picMk id="4" creationId="{E9D2CB2B-9396-5D63-FE05-BE5BE551650F}"/>
          </ac:picMkLst>
        </pc:picChg>
        <pc:picChg chg="del">
          <ac:chgData name="Havlátová, Kateřina" userId="ac01f4b1-21d4-4382-b6da-1ecbf5dd29b2" providerId="ADAL" clId="{88985B91-05BB-4E5C-8093-63233C7C52DE}" dt="2025-01-29T09:09:38.718" v="239" actId="478"/>
          <ac:picMkLst>
            <pc:docMk/>
            <pc:sldMk cId="1920471841" sldId="261"/>
            <ac:picMk id="5" creationId="{B43DE698-EC52-747C-71E5-771691E11509}"/>
          </ac:picMkLst>
        </pc:picChg>
        <pc:picChg chg="add mod">
          <ac:chgData name="Havlátová, Kateřina" userId="ac01f4b1-21d4-4382-b6da-1ecbf5dd29b2" providerId="ADAL" clId="{88985B91-05BB-4E5C-8093-63233C7C52DE}" dt="2025-01-29T09:13:08.273" v="248" actId="1076"/>
          <ac:picMkLst>
            <pc:docMk/>
            <pc:sldMk cId="1920471841" sldId="261"/>
            <ac:picMk id="7" creationId="{FFD26E04-7642-C909-7337-9A3EC160EF2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EMIGRACE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POČTY ŽIDŮ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3-44B2-B7F2-3A800A1B4FA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DEPORTOVÁNO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POČTY ŽIDŮ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F3-44B2-B7F2-3A800A1B4FA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VRÁTILO 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POČTY ŽIDŮ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10500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F3-44B2-B7F2-3A800A1B4FA3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PŘED DEPORTACÍ SPÁCHALO SEBEVRAŽDU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POČTY ŽIDŮ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F3-44B2-B7F2-3A800A1B4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516104"/>
        <c:axId val="361518624"/>
      </c:barChart>
      <c:catAx>
        <c:axId val="361516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1518624"/>
        <c:crosses val="autoZero"/>
        <c:auto val="1"/>
        <c:lblAlgn val="ctr"/>
        <c:lblOffset val="100"/>
        <c:noMultiLvlLbl val="0"/>
      </c:catAx>
      <c:valAx>
        <c:axId val="36151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1516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4821E-665C-48C0-8A75-CE28CB30879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5EA26-3164-4BB0-9731-F9E8C190E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55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C41CC-925E-46B4-A007-2003735F2C1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80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366C3-D1E7-E369-AC7D-4DA5FA6EA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696328-E2B5-1227-162C-5B8D773C4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4937F3-1F3B-83C3-0094-5464548B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6D7-73EB-4844-8181-ACAC0B4FF9D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5B9D04-E5B5-4769-861C-4917A9E8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7D2434-7770-ED73-94F0-3DF66990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40AF-1FAA-4371-8D55-54BCFF178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1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C2E5A-7EDB-E3BC-C8DB-B0BC43EE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035393-8882-467E-E194-58F70D400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84F894-875D-F26B-F5C9-2532966B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6D7-73EB-4844-8181-ACAC0B4FF9D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1E60CC-0D0B-4EE1-5D23-F668806E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CDFFF6-2227-A4BE-FA0E-E2E5682F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40AF-1FAA-4371-8D55-54BCFF178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32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C7D6DCC-6A15-B6C0-30EA-11B788870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0B6345-76B5-5E5E-0264-FBC1F7935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29C0CE-D1BE-773B-94E1-E1244D5D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6D7-73EB-4844-8181-ACAC0B4FF9D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A48D36-97AE-AAF2-8DE3-6CB07928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6A197D-7DE2-228A-937B-96860D5F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40AF-1FAA-4371-8D55-54BCFF178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73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41845-BC8F-0BD8-2CB7-F8EFD5CF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2116C-8DC0-4EB5-176B-309EA5218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7EF4F8-76A2-1DEC-BC9D-5A75678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304-D53E-46C4-B487-1FFBC029042C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9A4943-5518-4F6D-77BB-6E59FCBF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CD4D3-D0E2-8A65-D19F-210EB00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5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3113A-04C3-E545-F0FC-752B2A0F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D6C80-2CAC-735C-9D32-15BB1878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7A8DE8-9941-08CE-2B80-1DC84396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15EC40-A3C8-8EBE-A908-BBBE7004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A51378-97DD-6C34-8C09-CB9E04F1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58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D3B64-7ADB-1CA5-24A3-09DFEFDD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3FEDF-9243-B662-BA74-B966A1F45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423339-BC7E-5CB1-0924-D9A5D8FA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6D7-73EB-4844-8181-ACAC0B4FF9D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BB3147-1B45-08F6-33A9-F85EF210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4CD518-2378-EFDC-B301-C52E9086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40AF-1FAA-4371-8D55-54BCFF178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93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0710B-3271-BA0B-2727-3334DEBB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1714E1-D626-00A5-F660-E265EFC1B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7769BF-A496-3B3C-3B22-9CC29A68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6D7-73EB-4844-8181-ACAC0B4FF9D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6AC477-F8C5-D4BF-0736-48B5135F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16D05E-3FD6-5363-F375-9E0D6BB1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40AF-1FAA-4371-8D55-54BCFF178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85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425A1-4A93-59D9-D3C5-20E8B6AA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4828EE-CA41-6FC0-DD52-15CC42B79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5FF595-9AF5-445E-29C0-F8889E8DC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56DB35-D2B8-C628-4BC1-06056D92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6D7-73EB-4844-8181-ACAC0B4FF9D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05B854-EEF7-F85C-8966-08908487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ED0912-2AE8-6991-2477-F82F695D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40AF-1FAA-4371-8D55-54BCFF178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96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A91C9-E3D4-81F5-BD98-A62ED5C3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467AAF-19C0-D938-609D-160809169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0FEE6D-1687-283D-5CC8-BA1C76286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E18006-7EF7-8D0E-3365-20DC3E308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8238011-822A-E51A-31AC-572019732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575A346-3102-2350-1645-7886B152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6D7-73EB-4844-8181-ACAC0B4FF9D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8CCB39-03BC-C558-DFF1-94EB11E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D1C9C8A-E811-3979-8733-6378558B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40AF-1FAA-4371-8D55-54BCFF178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98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7FF17-BC90-F349-E14D-070B9024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FC79FED-59C2-9ED6-0BCE-F08BAED5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6D7-73EB-4844-8181-ACAC0B4FF9D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81EAD4-E581-A6B2-0C40-E87EE229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4BCAD9-BF5C-92D0-5C4A-28B5037E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40AF-1FAA-4371-8D55-54BCFF178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3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C5E6AA4-F0CE-5DF3-8D5C-FA3F0E8D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6D7-73EB-4844-8181-ACAC0B4FF9D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D11BE2-99CA-02E8-035D-FC4D1E22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9D71DC-4356-EF5A-F70C-A732AABA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40AF-1FAA-4371-8D55-54BCFF178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58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A789E-FA78-24D7-E45F-7E1FB199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5AB843-820F-FAD5-A1EB-E3024DCC5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E9AD11-19F4-03D9-B884-37D8E2BEB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F359F1-3A58-C42D-8114-93696C03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6D7-73EB-4844-8181-ACAC0B4FF9D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169E36-AAA6-E492-E2A5-04AE3FEC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11CFFA-2375-3A6A-47CC-FBB2BA03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40AF-1FAA-4371-8D55-54BCFF178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2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012BB-ABEF-7712-CABE-D53006AA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63A811-E488-11A3-7A98-5958461BA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BACEBC-2A35-39BB-4426-C927645BD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30B8F2-548C-56A2-2F42-BD810A4E1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C6D7-73EB-4844-8181-ACAC0B4FF9D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CC37E0-6EFE-1119-9F9E-C8C04166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5CDAF3-EB75-82F6-1F8F-30DE02B1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40AF-1FAA-4371-8D55-54BCFF178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80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36B298-3C17-CA67-E79F-FF46DBFD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8A3E1A-F6E5-F1F5-5281-0C84516E3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3B2F25-FF9D-373C-FB0A-76944622C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97C6D7-73EB-4844-8181-ACAC0B4FF9D2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86F2C9-4918-10F6-D08E-947C1D1DE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325A82-FD7C-58D9-8416-0583677FE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A440AF-1FAA-4371-8D55-54BCFF178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34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E0861D-583A-839B-265C-1640B747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1D2A5F-D793-1017-C655-0B16566E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3E6280-48EF-C524-712E-258221411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642304-D53E-46C4-B487-1FFBC029042C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4F5F5-31B3-4928-6838-FEA8745BF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48314-E440-4CDA-CDE7-5A65DC08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68B237-76C8-484E-5BD8-EF3F570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155397-1B4B-A0E1-C7FF-97C1E29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E9A00C-B752-FAB3-128B-5C21CE460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F67511-6984-4716-B3FC-55F95488F93C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BB4CDB-5FA9-10AB-286C-806297F66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669500-1B7A-7CF8-8DC4-E75A91392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04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10004791/den-osvobozeni-koncentracniho-tabora-osvetim-27-lede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text, Písmo, snímek obrazovky, klapka&#10;&#10;Popis byl vytvořen automaticky">
            <a:extLst>
              <a:ext uri="{FF2B5EF4-FFF2-40B4-BE49-F238E27FC236}">
                <a16:creationId xmlns:a16="http://schemas.microsoft.com/office/drawing/2014/main" id="{47023CE5-5787-921C-DAB7-F1DBD97CBF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26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3690DF-328A-7400-1EA6-9ACE114C2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7015499" cy="852260"/>
          </a:xfrm>
        </p:spPr>
        <p:txBody>
          <a:bodyPr anchor="ctr">
            <a:normAutofit/>
          </a:bodyPr>
          <a:lstStyle/>
          <a:p>
            <a:pPr algn="l"/>
            <a:r>
              <a:rPr lang="cs-CZ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OSUDY ŽIDŮ A ROMŮ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E2B470-0DA3-080F-4C45-686E6D420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6" y="5746071"/>
            <a:ext cx="4114801" cy="852260"/>
          </a:xfrm>
        </p:spPr>
        <p:txBody>
          <a:bodyPr anchor="ctr">
            <a:normAutofit/>
          </a:bodyPr>
          <a:lstStyle/>
          <a:p>
            <a:pPr algn="r"/>
            <a:r>
              <a:rPr lang="cs-CZ" sz="2800" b="1"/>
              <a:t>33. hodina</a:t>
            </a:r>
          </a:p>
        </p:txBody>
      </p:sp>
    </p:spTree>
    <p:extLst>
      <p:ext uri="{BB962C8B-B14F-4D97-AF65-F5344CB8AC3E}">
        <p14:creationId xmlns:p14="http://schemas.microsoft.com/office/powerpoint/2010/main" val="408267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48CE25-AA9F-0D4B-2E30-53FC57AB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2" y="365125"/>
            <a:ext cx="10480929" cy="1325563"/>
          </a:xfrm>
        </p:spPr>
        <p:txBody>
          <a:bodyPr>
            <a:normAutofit/>
          </a:bodyPr>
          <a:lstStyle/>
          <a:p>
            <a:r>
              <a:rPr lang="cs-CZ" sz="40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DOPLNĚNÍ PL Z MINULÉ HODINY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D37D9D-19CB-96E5-E0E9-AC05F6CAE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28747"/>
          <a:stretch/>
        </p:blipFill>
        <p:spPr>
          <a:xfrm>
            <a:off x="9540636" y="1766609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F72C7DB-4AED-BE50-0DFE-3F83C6A5A7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13" r="-4" b="26872"/>
          <a:stretch/>
        </p:blipFill>
        <p:spPr>
          <a:xfrm>
            <a:off x="6537371" y="1761944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F370E93-AFFF-6859-D8B2-F6BEEA1E1D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38" r="4" b="28316"/>
          <a:stretch/>
        </p:blipFill>
        <p:spPr>
          <a:xfrm>
            <a:off x="3534106" y="1761944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A80A8E1-15D0-F567-E020-95A72DE174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4" b="26468"/>
          <a:stretch/>
        </p:blipFill>
        <p:spPr>
          <a:xfrm>
            <a:off x="557926" y="1761944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4DE78-9D2E-8E30-07A4-A7D7B7875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4503762"/>
            <a:ext cx="9748523" cy="1727792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000"/>
              <a:t>Konstantin von Neurath (1939–1943)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/>
              <a:t>Reinhard Heydrich (zastupující říšský protektor 1941–1942)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/>
              <a:t>Kurt Daluege (zastupující říšský protektor 1942–1943)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/>
              <a:t>Wilhelm Frick (1943–1945)</a:t>
            </a:r>
          </a:p>
          <a:p>
            <a:pPr marL="0" indent="0">
              <a:buNone/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1158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B2AC9A-C221-43D2-AFA1-C9B231B0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07" y="1437708"/>
            <a:ext cx="4648199" cy="1247399"/>
          </a:xfrm>
        </p:spPr>
        <p:txBody>
          <a:bodyPr>
            <a:normAutofit/>
          </a:bodyPr>
          <a:lstStyle/>
          <a:p>
            <a:pPr algn="ctr"/>
            <a:r>
              <a:rPr lang="cs-CZ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ŽIDÉ A ROMOVÉ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EC843-5624-B09F-EF02-D66E60527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0" y="2685107"/>
            <a:ext cx="4491058" cy="2868154"/>
          </a:xfrm>
        </p:spPr>
        <p:txBody>
          <a:bodyPr>
            <a:normAutofit/>
          </a:bodyPr>
          <a:lstStyle/>
          <a:p>
            <a:r>
              <a:rPr lang="cs-CZ" sz="2400"/>
              <a:t>bezprávní občané</a:t>
            </a:r>
          </a:p>
          <a:p>
            <a:r>
              <a:rPr lang="cs-CZ" sz="2400"/>
              <a:t>rozhodnuto o jejich likvidaci</a:t>
            </a:r>
          </a:p>
          <a:p>
            <a:r>
              <a:rPr lang="cs-CZ" sz="2400"/>
              <a:t>odsouváni do koncentračních a speciálních táborů pro Romy, později do vyhlazovacích</a:t>
            </a:r>
          </a:p>
          <a:p>
            <a:pPr marL="0" indent="0">
              <a:buNone/>
            </a:pPr>
            <a:endParaRPr lang="cs-CZ" sz="24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30E140-59FD-5606-C1B1-C96C8C6316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21" r="-1" b="485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2618873-B244-E666-948D-1AD1883D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39" b="17296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979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DBBCE-637B-DA40-F70A-BE2FE450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39076"/>
            <a:ext cx="10973972" cy="888830"/>
          </a:xfrm>
        </p:spPr>
        <p:txBody>
          <a:bodyPr>
            <a:normAutofit/>
          </a:bodyPr>
          <a:lstStyle/>
          <a:p>
            <a:r>
              <a:rPr lang="cs-CZ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ŽIDOVSKÉ ZÁKAZY A OMEZENÍ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66DA7-D690-AECA-2576-190EB2F3B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65" y="935501"/>
            <a:ext cx="11915783" cy="5783423"/>
          </a:xfrm>
        </p:spPr>
        <p:txBody>
          <a:bodyPr>
            <a:noAutofit/>
          </a:bodyPr>
          <a:lstStyle/>
          <a:p>
            <a:pPr algn="l"/>
            <a:r>
              <a:rPr lang="cs-CZ" sz="22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Nesmím vycházet z domu po osmé hodině večerní.</a:t>
            </a:r>
          </a:p>
          <a:p>
            <a:pPr algn="l"/>
            <a:r>
              <a:rPr lang="cs-CZ" sz="22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Nesmím si najmout samostatný byt.</a:t>
            </a:r>
          </a:p>
          <a:p>
            <a:pPr algn="l"/>
            <a:r>
              <a:rPr lang="cs-CZ" sz="22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Nesmím chodit do vináren, kaváren, hostinců, biografů, divadel a na koncerty, kromě jedné nebo dvou kaváren, pro mne vyhrazených.</a:t>
            </a:r>
          </a:p>
          <a:p>
            <a:pPr algn="l"/>
            <a:r>
              <a:rPr lang="cs-CZ" sz="22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Nesmím chodit do parků a sadů.</a:t>
            </a:r>
          </a:p>
          <a:p>
            <a:pPr algn="l"/>
            <a:r>
              <a:rPr lang="cs-CZ" sz="22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Nesmím chodit do městských lesů.</a:t>
            </a:r>
          </a:p>
          <a:p>
            <a:pPr algn="l"/>
            <a:r>
              <a:rPr lang="cs-CZ" sz="22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Nesmím se vzdalovat za obvod Prahy.</a:t>
            </a:r>
          </a:p>
          <a:p>
            <a:pPr algn="l"/>
            <a:r>
              <a:rPr lang="cs-CZ" sz="22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Nesmím (tudíž) jet domů, do Kutné Hory a nikam jinam, leda na zvláštní povolení gestapa.</a:t>
            </a:r>
          </a:p>
          <a:p>
            <a:pPr algn="l"/>
            <a:r>
              <a:rPr lang="cs-CZ" sz="22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Nesmím jezdit v motorových vozech tramvají, jen v posledním vlečném voze, a má-li „tento“ střední vstup, tedy jenom v jeho zadní polovině.</a:t>
            </a:r>
          </a:p>
          <a:p>
            <a:pPr algn="l"/>
            <a:r>
              <a:rPr lang="cs-CZ" sz="22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Nesmím nakupovat v jakýchkoli obchodech jindy, než mezi 11. a 13. a mezi 15. a 17. hodinou.</a:t>
            </a:r>
          </a:p>
          <a:p>
            <a:pPr algn="l"/>
            <a:r>
              <a:rPr lang="cs-CZ" sz="22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Nesmím hrát divadlo a být jakkoli jinak veřejně činný.</a:t>
            </a:r>
          </a:p>
          <a:p>
            <a:pPr algn="l"/>
            <a:r>
              <a:rPr lang="cs-CZ" sz="22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Nesmím být členem žádných spolků.</a:t>
            </a:r>
          </a:p>
          <a:p>
            <a:pPr algn="l"/>
            <a:r>
              <a:rPr lang="cs-CZ" sz="2200" b="0" i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Nesmím chodit do jakékoli školy.</a:t>
            </a:r>
          </a:p>
          <a:p>
            <a:endParaRPr lang="cs-CZ" sz="2200" i="1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8AEDCDE-FA31-31A0-30FD-07C64CFB034A}"/>
              </a:ext>
            </a:extLst>
          </p:cNvPr>
          <p:cNvSpPr txBox="1"/>
          <p:nvPr/>
        </p:nvSpPr>
        <p:spPr>
          <a:xfrm rot="20982885">
            <a:off x="7606917" y="642331"/>
            <a:ext cx="4471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>
                <a:solidFill>
                  <a:srgbClr val="FF0000"/>
                </a:solidFill>
              </a:rPr>
              <a:t>z deníku básníka Jiřího Ortena</a:t>
            </a:r>
          </a:p>
        </p:txBody>
      </p:sp>
    </p:spTree>
    <p:extLst>
      <p:ext uri="{BB962C8B-B14F-4D97-AF65-F5344CB8AC3E}">
        <p14:creationId xmlns:p14="http://schemas.microsoft.com/office/powerpoint/2010/main" val="374676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8B685C-ED00-3853-F40B-F9A5E2794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862" y="681037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>
                <a:solidFill>
                  <a:srgbClr val="040C28"/>
                </a:solidFill>
                <a:latin typeface="Google Sans"/>
              </a:rPr>
              <a:t>Antisemitismus –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Holocaust –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Genocida –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Židé –</a:t>
            </a:r>
          </a:p>
          <a:p>
            <a:pPr marL="514350" indent="-514350">
              <a:buFont typeface="+mj-lt"/>
              <a:buAutoNum type="arabicPeriod"/>
            </a:pPr>
            <a:r>
              <a:rPr lang="cs-CZ"/>
              <a:t>Nacisté –</a:t>
            </a:r>
          </a:p>
          <a:p>
            <a:pPr marL="514350" indent="-514350">
              <a:buFont typeface="+mj-lt"/>
              <a:buAutoNum type="arabicPeriod"/>
            </a:pPr>
            <a:r>
              <a:rPr lang="cs-CZ">
                <a:highlight>
                  <a:srgbClr val="FFFFFF"/>
                </a:highlight>
              </a:rPr>
              <a:t>Arizace –</a:t>
            </a:r>
            <a:endParaRPr lang="cs-CZ"/>
          </a:p>
          <a:p>
            <a:pPr marL="514350" indent="-514350">
              <a:buFont typeface="+mj-lt"/>
              <a:buAutoNum type="arabicPeriod"/>
            </a:pP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04C429-5B11-7D25-050D-E96FFE0AF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1489" y="681037"/>
            <a:ext cx="6818141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/>
              <a:t>Židé jsou zbaveni majetku (vyvlastnění)</a:t>
            </a:r>
          </a:p>
          <a:p>
            <a:pPr marL="514350" indent="-514350">
              <a:buFont typeface="+mj-lt"/>
              <a:buAutoNum type="alphaLcParenR"/>
            </a:pPr>
            <a:r>
              <a:rPr lang="cs-CZ" b="0" i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nenávist vůči Židům</a:t>
            </a:r>
            <a:endParaRPr lang="cs-CZ"/>
          </a:p>
          <a:p>
            <a:pPr marL="514350" indent="-514350">
              <a:buFont typeface="+mj-lt"/>
              <a:buAutoNum type="alphaLcParenR"/>
            </a:pPr>
            <a:r>
              <a:rPr lang="cs-CZ"/>
              <a:t>vyhlazení určitého národa</a:t>
            </a:r>
          </a:p>
          <a:p>
            <a:pPr marL="514350" indent="-514350">
              <a:buFont typeface="+mj-lt"/>
              <a:buAutoNum type="alphaLcParenR"/>
            </a:pPr>
            <a:r>
              <a:rPr lang="cs-CZ"/>
              <a:t>„ŠOA“= zničení, zmar, zkáza, katastrofa </a:t>
            </a:r>
          </a:p>
          <a:p>
            <a:pPr marL="514350" indent="-514350">
              <a:buFont typeface="+mj-lt"/>
              <a:buAutoNum type="alphaLcParenR"/>
            </a:pPr>
            <a:r>
              <a:rPr lang="cs-CZ"/>
              <a:t>„konečné řešení židovské otázky"</a:t>
            </a:r>
          </a:p>
          <a:p>
            <a:pPr marL="514350" indent="-514350">
              <a:buFont typeface="+mj-lt"/>
              <a:buAutoNum type="alphaLcParenR"/>
            </a:pPr>
            <a:r>
              <a:rPr lang="cs-CZ"/>
              <a:t>z řeckého slova – „zápalná oběť“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869C323-8FD4-EB29-275E-CA502CFA0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59452"/>
              </p:ext>
            </p:extLst>
          </p:nvPr>
        </p:nvGraphicFramePr>
        <p:xfrm>
          <a:off x="1595902" y="4892431"/>
          <a:ext cx="6480000" cy="12845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03590036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08974119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326489929"/>
                    </a:ext>
                  </a:extLst>
                </a:gridCol>
              </a:tblGrid>
              <a:tr h="642266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cs-CZ" sz="3600" b="1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3600" b="1"/>
                        <a:t>3.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3600" b="1"/>
                        <a:t>5.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940425"/>
                  </a:ext>
                </a:extLst>
              </a:tr>
              <a:tr h="64226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3600" b="1"/>
                        <a:t>2.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3600" b="1"/>
                        <a:t>4.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cs-CZ" sz="3600" b="1"/>
                        <a:t>6.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381784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AF6916A-C4E8-167E-8773-1C3D47ACA7F1}"/>
              </a:ext>
            </a:extLst>
          </p:cNvPr>
          <p:cNvSpPr txBox="1"/>
          <p:nvPr/>
        </p:nvSpPr>
        <p:spPr>
          <a:xfrm>
            <a:off x="2939142" y="4892431"/>
            <a:ext cx="33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9783B8A-189B-8322-B22F-29F1348C31E1}"/>
              </a:ext>
            </a:extLst>
          </p:cNvPr>
          <p:cNvSpPr txBox="1"/>
          <p:nvPr/>
        </p:nvSpPr>
        <p:spPr>
          <a:xfrm>
            <a:off x="2917370" y="5552833"/>
            <a:ext cx="33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F423792-8643-1AAE-8C4E-A8ED1248C7F4}"/>
              </a:ext>
            </a:extLst>
          </p:cNvPr>
          <p:cNvSpPr txBox="1"/>
          <p:nvPr/>
        </p:nvSpPr>
        <p:spPr>
          <a:xfrm>
            <a:off x="4975976" y="4903312"/>
            <a:ext cx="33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FCAC6A5-F01F-E6F9-45E7-1C9BD69E7129}"/>
              </a:ext>
            </a:extLst>
          </p:cNvPr>
          <p:cNvSpPr txBox="1"/>
          <p:nvPr/>
        </p:nvSpPr>
        <p:spPr>
          <a:xfrm>
            <a:off x="4975976" y="5565528"/>
            <a:ext cx="33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53BCD01-F1CA-65F8-B44F-2BD2010AAF4B}"/>
              </a:ext>
            </a:extLst>
          </p:cNvPr>
          <p:cNvSpPr txBox="1"/>
          <p:nvPr/>
        </p:nvSpPr>
        <p:spPr>
          <a:xfrm>
            <a:off x="7165596" y="4903312"/>
            <a:ext cx="33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91D6E99-D413-A31E-3B6A-710F5562CF39}"/>
              </a:ext>
            </a:extLst>
          </p:cNvPr>
          <p:cNvSpPr txBox="1"/>
          <p:nvPr/>
        </p:nvSpPr>
        <p:spPr>
          <a:xfrm>
            <a:off x="7165595" y="5565528"/>
            <a:ext cx="33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204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B1EBE-40D6-13EE-8471-30050558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5" y="74980"/>
            <a:ext cx="10515600" cy="1325563"/>
          </a:xfrm>
        </p:spPr>
        <p:txBody>
          <a:bodyPr/>
          <a:lstStyle/>
          <a:p>
            <a:r>
              <a:rPr lang="cs-CZ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OSUDY ŽIDŮ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8B685C-ED00-3853-F40B-F9A5E2794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04" y="1096715"/>
            <a:ext cx="10515600" cy="4351338"/>
          </a:xfrm>
        </p:spPr>
        <p:txBody>
          <a:bodyPr/>
          <a:lstStyle/>
          <a:p>
            <a:r>
              <a:rPr lang="cs-CZ"/>
              <a:t>od podzimu 1941 → koncentrace v židovském ghettu Terezín</a:t>
            </a:r>
          </a:p>
          <a:p>
            <a:r>
              <a:rPr lang="cs-CZ"/>
              <a:t>→ odtud vypravovány transporty do vyhlazovacích táborů v Polsku (především Osvětim) a Německu</a:t>
            </a:r>
          </a:p>
          <a:p>
            <a:r>
              <a:rPr lang="cs-CZ"/>
              <a:t>celkem zde bylo asi 120 000 Židů na počátku Protektorátu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D26E04-7642-C909-7337-9A3EC160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126" y="3412989"/>
            <a:ext cx="4060874" cy="2707249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BE8DC4B-FCAD-0FB6-CE96-C54B3D5B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792855"/>
              </p:ext>
            </p:extLst>
          </p:nvPr>
        </p:nvGraphicFramePr>
        <p:xfrm>
          <a:off x="275492" y="2932974"/>
          <a:ext cx="6653981" cy="366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10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5" grpId="0">
        <p:bldSub>
          <a:bldChart bld="category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EB1EBE-40D6-13EE-8471-30050558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OSUDY ROMŮ</a:t>
            </a:r>
          </a:p>
        </p:txBody>
      </p:sp>
      <p:sp>
        <p:nvSpPr>
          <p:cNvPr id="3" name="Zástupný obsah 5">
            <a:extLst>
              <a:ext uri="{FF2B5EF4-FFF2-40B4-BE49-F238E27FC236}">
                <a16:creationId xmlns:a16="http://schemas.microsoft.com/office/drawing/2014/main" id="{C1280230-0605-5C34-828E-A51D751AE1DB}"/>
              </a:ext>
            </a:extLst>
          </p:cNvPr>
          <p:cNvSpPr txBox="1">
            <a:spLocks/>
          </p:cNvSpPr>
          <p:nvPr/>
        </p:nvSpPr>
        <p:spPr>
          <a:xfrm>
            <a:off x="225945" y="1364732"/>
            <a:ext cx="5609382" cy="5147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/>
              <a:t>výnosy vlády nařizovaly se trvale usadit a zanechat kočování</a:t>
            </a:r>
          </a:p>
          <a:p>
            <a:r>
              <a:rPr lang="cs-CZ" sz="2400"/>
              <a:t>pokud byl tento příkaz nerespektován → deportace do tábora pro Romy</a:t>
            </a:r>
          </a:p>
          <a:p>
            <a:r>
              <a:rPr lang="cs-CZ" sz="2400"/>
              <a:t>od srpna 1940 → zřízeny 2 takové tábory – Lety u Písku a v Hodoníně u Kunštátu</a:t>
            </a:r>
          </a:p>
          <a:p>
            <a:r>
              <a:rPr lang="cs-CZ" sz="2400"/>
              <a:t>později sem byli zařazováni všichni Romové</a:t>
            </a:r>
          </a:p>
          <a:p>
            <a:r>
              <a:rPr lang="cs-CZ" sz="2400"/>
              <a:t>od jara 1943 → posíláni do koncentračního tábora Osvětim (</a:t>
            </a:r>
            <a:r>
              <a:rPr lang="cs-CZ" sz="2400" err="1"/>
              <a:t>Auschwitz</a:t>
            </a:r>
            <a:r>
              <a:rPr lang="cs-CZ" sz="2400"/>
              <a:t>; „továrna na smrt“)</a:t>
            </a:r>
          </a:p>
          <a:p>
            <a:r>
              <a:rPr lang="cs-CZ" sz="2400"/>
              <a:t>z Protektorátu tam zahynulo přes 4 000 obětí (mužů, žen i dětí)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3DE698-EC52-747C-71E5-771691E1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6" r="8583" b="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9D2CB2B-9396-5D63-FE05-BE5BE5516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7496" r="-3" b="36306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5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72CE7A-5DE2-3C05-ABE7-2AB49EA2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34" r="12967"/>
          <a:stretch/>
        </p:blipFill>
        <p:spPr>
          <a:xfrm>
            <a:off x="7891003" y="0"/>
            <a:ext cx="2259318" cy="1602374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BE3FC4-EB0B-7753-A568-9999960C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220325" cy="1176596"/>
          </a:xfrm>
        </p:spPr>
        <p:txBody>
          <a:bodyPr>
            <a:normAutofit/>
          </a:bodyPr>
          <a:lstStyle/>
          <a:p>
            <a:pPr algn="ctr"/>
            <a:r>
              <a:rPr lang="cs-CZ" sz="6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</a:t>
            </a:r>
            <a:r>
              <a:rPr lang="cs-CZ" sz="6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cs-CZ" sz="60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B376C7-718C-4049-1C9A-4E341851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61" y="1541721"/>
            <a:ext cx="10515600" cy="4351338"/>
          </a:xfrm>
        </p:spPr>
        <p:txBody>
          <a:bodyPr/>
          <a:lstStyle/>
          <a:p>
            <a:pPr algn="l"/>
            <a:r>
              <a:rPr lang="cs-CZ" b="1" i="0">
                <a:solidFill>
                  <a:srgbClr val="000000"/>
                </a:solidFill>
                <a:effectLst/>
                <a:latin typeface="Trivia Seznam"/>
              </a:rPr>
              <a:t>27. 1. 1945 DEN OSVOBOZENÍ KONCENTRAČNÍHO TÁBORA OSVĚTIM</a:t>
            </a:r>
            <a:br>
              <a:rPr lang="cs-CZ" b="0" i="0">
                <a:solidFill>
                  <a:srgbClr val="000000"/>
                </a:solidFill>
                <a:effectLst/>
                <a:latin typeface="Trivia Seznam"/>
              </a:rPr>
            </a:br>
            <a:r>
              <a:rPr lang="cs-CZ">
                <a:hlinkClick r:id="rId3"/>
              </a:rPr>
              <a:t>Slavné dny - Stream.cz</a:t>
            </a:r>
            <a:endParaRPr lang="cs-CZ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Před 75 lety byl osvobozen koncentrační tábor Osvětim, symbol lidského  pekla - Novinky">
            <a:extLst>
              <a:ext uri="{FF2B5EF4-FFF2-40B4-BE49-F238E27FC236}">
                <a16:creationId xmlns:a16="http://schemas.microsoft.com/office/drawing/2014/main" id="{94C436FB-1D1C-049D-FEA7-484B06F7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1" y="2576368"/>
            <a:ext cx="4186236" cy="28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svobození Osvětimi (1985) | ČSFD.cz">
            <a:extLst>
              <a:ext uri="{FF2B5EF4-FFF2-40B4-BE49-F238E27FC236}">
                <a16:creationId xmlns:a16="http://schemas.microsoft.com/office/drawing/2014/main" id="{BB3E2C68-FDA5-D0BC-3E77-2AEF7ABE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59" y="2576368"/>
            <a:ext cx="3895175" cy="28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7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E149F6C-6213-E127-76E6-E2ECB4B6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10" y="-33942"/>
            <a:ext cx="11528980" cy="1011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kumimoji="0" lang="cs-CZ" altLang="cs-CZ" sz="3600" b="1" i="0" u="sng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33</a:t>
            </a:r>
            <a:r>
              <a:rPr kumimoji="0" lang="en-US" altLang="cs-CZ" sz="3600" b="1" i="0" u="sng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 OTÁZKY – </a:t>
            </a:r>
            <a:r>
              <a:rPr kumimoji="0" lang="cs-CZ" altLang="cs-CZ" sz="3600" b="1" i="0" u="sng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OSUDY ŽIDŮ A ROMŮ</a:t>
            </a:r>
            <a:endParaRPr lang="cs-CZ" sz="3600" b="1" u="sng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B14F466-80C1-5ECE-E232-811136A03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15092"/>
              </p:ext>
            </p:extLst>
          </p:nvPr>
        </p:nvGraphicFramePr>
        <p:xfrm>
          <a:off x="0" y="681879"/>
          <a:ext cx="12192000" cy="617612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071804">
                  <a:extLst>
                    <a:ext uri="{9D8B030D-6E8A-4147-A177-3AD203B41FA5}">
                      <a16:colId xmlns:a16="http://schemas.microsoft.com/office/drawing/2014/main" val="1552062651"/>
                    </a:ext>
                  </a:extLst>
                </a:gridCol>
                <a:gridCol w="5120196">
                  <a:extLst>
                    <a:ext uri="{9D8B030D-6E8A-4147-A177-3AD203B41FA5}">
                      <a16:colId xmlns:a16="http://schemas.microsoft.com/office/drawing/2014/main" val="2229202438"/>
                    </a:ext>
                  </a:extLst>
                </a:gridCol>
              </a:tblGrid>
              <a:tr h="72823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Které dvě skupiny byly nejvíce perzekuované?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100" b="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174539031"/>
                  </a:ext>
                </a:extLst>
              </a:tr>
              <a:tr h="1025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Kde bylo deportační středisko Židů v Protektorátu?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2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744376049"/>
                  </a:ext>
                </a:extLst>
              </a:tr>
              <a:tr h="1025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Kde bylo deportační středisko Romů v Protektorátu?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139333886"/>
                  </a:ext>
                </a:extLst>
              </a:tr>
              <a:tr h="644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Kam byli převážně deportováni Židé a Romové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038923748"/>
                  </a:ext>
                </a:extLst>
              </a:tr>
              <a:tr h="6449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Jak se tomuto vyhlazovacímu táboru přezdívalo?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6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604572504"/>
                  </a:ext>
                </a:extLst>
              </a:tr>
              <a:tr h="21068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cs-CZ" sz="2400" b="0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Uveďte 3 příklady omezení života Židů: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cs-CZ" sz="2400" b="0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cs-CZ" sz="2400" b="0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285350692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19828E-1B84-3BB6-C884-9EC8ED7C5DD2}"/>
              </a:ext>
            </a:extLst>
          </p:cNvPr>
          <p:cNvSpPr txBox="1"/>
          <p:nvPr/>
        </p:nvSpPr>
        <p:spPr>
          <a:xfrm>
            <a:off x="7363904" y="883425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ŽIDÉ A ROMOVÉ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A8B105-FC7D-8E7E-F3DC-C4CF42721EE4}"/>
              </a:ext>
            </a:extLst>
          </p:cNvPr>
          <p:cNvSpPr txBox="1"/>
          <p:nvPr/>
        </p:nvSpPr>
        <p:spPr>
          <a:xfrm>
            <a:off x="7323822" y="1852417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TEREZÍN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5319E2-EA4D-2429-D27E-801B66BE4831}"/>
              </a:ext>
            </a:extLst>
          </p:cNvPr>
          <p:cNvSpPr txBox="1"/>
          <p:nvPr/>
        </p:nvSpPr>
        <p:spPr>
          <a:xfrm>
            <a:off x="7323822" y="2782275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LETY U PÍSKU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7D80E9-22AE-1BE4-BE1F-60D0C718350A}"/>
              </a:ext>
            </a:extLst>
          </p:cNvPr>
          <p:cNvSpPr txBox="1"/>
          <p:nvPr/>
        </p:nvSpPr>
        <p:spPr>
          <a:xfrm>
            <a:off x="7037483" y="5048254"/>
            <a:ext cx="5069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pl-PL" sz="2400" b="1">
                <a:solidFill>
                  <a:srgbClr val="FF0000"/>
                </a:solidFill>
              </a:rPr>
              <a:t>NESMÍ CHODIT DO OBCHODŮ KAVÁREN ATD., NAKUPOVAT JEN V URČENÝ ČAS, ZÁKAZ VYCHÁZENÍ PO OSMÉ VEČER</a:t>
            </a:r>
            <a:endParaRPr lang="cs-CZ" sz="2400" b="1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2CBDA2-29B0-DE31-502F-71482C476E84}"/>
              </a:ext>
            </a:extLst>
          </p:cNvPr>
          <p:cNvSpPr txBox="1"/>
          <p:nvPr/>
        </p:nvSpPr>
        <p:spPr>
          <a:xfrm>
            <a:off x="7122736" y="4201118"/>
            <a:ext cx="506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cs-CZ" sz="2400" b="1">
                <a:solidFill>
                  <a:srgbClr val="FF0000"/>
                </a:solidFill>
              </a:rPr>
              <a:t>TOVÁRNA NA SMRT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6856D6-3414-2C0B-7F77-B2E80AC0B3BB}"/>
              </a:ext>
            </a:extLst>
          </p:cNvPr>
          <p:cNvSpPr txBox="1"/>
          <p:nvPr/>
        </p:nvSpPr>
        <p:spPr>
          <a:xfrm>
            <a:off x="7323822" y="3575211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DO OSVĚTIMI</a:t>
            </a:r>
          </a:p>
        </p:txBody>
      </p:sp>
    </p:spTree>
    <p:extLst>
      <p:ext uri="{BB962C8B-B14F-4D97-AF65-F5344CB8AC3E}">
        <p14:creationId xmlns:p14="http://schemas.microsoft.com/office/powerpoint/2010/main" val="975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1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Širokoúhlá obrazovka</PresentationFormat>
  <Paragraphs>78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Georgia</vt:lpstr>
      <vt:lpstr>Google Sans</vt:lpstr>
      <vt:lpstr>Trivia Seznam</vt:lpstr>
      <vt:lpstr>Wingdings</vt:lpstr>
      <vt:lpstr>Motiv Office</vt:lpstr>
      <vt:lpstr>Motiv Office</vt:lpstr>
      <vt:lpstr>Motiv Office</vt:lpstr>
      <vt:lpstr>OSUDY ŽIDŮ A ROMŮ</vt:lpstr>
      <vt:lpstr>KONTROLA DOPLNĚNÍ PL Z MINULÉ HODINY</vt:lpstr>
      <vt:lpstr>ŽIDÉ A ROMOVÉ</vt:lpstr>
      <vt:lpstr>ŽIDOVSKÉ ZÁKAZY A OMEZENÍ </vt:lpstr>
      <vt:lpstr>Prezentace aplikace PowerPoint</vt:lpstr>
      <vt:lpstr>OSUDY ŽIDŮ</vt:lpstr>
      <vt:lpstr>OSUDY ROMŮ</vt:lpstr>
      <vt:lpstr>VIDEO </vt:lpstr>
      <vt:lpstr>Prezentace aplikace PowerPoint</vt:lpstr>
    </vt:vector>
  </TitlesOfParts>
  <Company>ZS Vitezslava Halka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Havlátová, Kateřina</dc:creator>
  <cp:lastModifiedBy>Havlátová, Kateřina</cp:lastModifiedBy>
  <cp:revision>1</cp:revision>
  <dcterms:created xsi:type="dcterms:W3CDTF">2025-01-27T07:22:12Z</dcterms:created>
  <dcterms:modified xsi:type="dcterms:W3CDTF">2025-02-03T09:38:27Z</dcterms:modified>
</cp:coreProperties>
</file>