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0" r:id="rId3"/>
    <p:sldId id="261" r:id="rId4"/>
    <p:sldId id="258" r:id="rId5"/>
    <p:sldId id="259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15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483D11-ABFB-415D-8BE4-6D2D6635FA1A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FB8F3671-EC1F-4D95-B46C-EF22BB4E9437}">
      <dgm:prSet/>
      <dgm:spPr/>
      <dgm:t>
        <a:bodyPr/>
        <a:lstStyle/>
        <a:p>
          <a:r>
            <a:rPr lang="cs-CZ"/>
            <a:t>uvozují samostatné věty, hodnotí, zdůrazňují</a:t>
          </a:r>
          <a:endParaRPr lang="en-US"/>
        </a:p>
      </dgm:t>
    </dgm:pt>
    <dgm:pt modelId="{A67234A8-4F14-4B64-8E61-E90672D02A4B}" type="parTrans" cxnId="{2A606520-32FC-48F4-9215-5D163340021E}">
      <dgm:prSet/>
      <dgm:spPr/>
      <dgm:t>
        <a:bodyPr/>
        <a:lstStyle/>
        <a:p>
          <a:endParaRPr lang="en-US"/>
        </a:p>
      </dgm:t>
    </dgm:pt>
    <dgm:pt modelId="{84EA05B9-7BCE-456B-90CB-AF638221E5B0}" type="sibTrans" cxnId="{2A606520-32FC-48F4-9215-5D163340021E}">
      <dgm:prSet/>
      <dgm:spPr/>
      <dgm:t>
        <a:bodyPr/>
        <a:lstStyle/>
        <a:p>
          <a:endParaRPr lang="en-US"/>
        </a:p>
      </dgm:t>
    </dgm:pt>
    <dgm:pt modelId="{E16DC46F-66E0-4CA5-8A73-08D2C42881B5}">
      <dgm:prSet/>
      <dgm:spPr/>
      <dgm:t>
        <a:bodyPr/>
        <a:lstStyle/>
        <a:p>
          <a:r>
            <a:rPr lang="cs-CZ"/>
            <a:t>nejsou větnými členy </a:t>
          </a:r>
          <a:endParaRPr lang="en-US"/>
        </a:p>
      </dgm:t>
    </dgm:pt>
    <dgm:pt modelId="{446BD33D-4D1E-4FE2-AB35-B394EAE8361E}" type="parTrans" cxnId="{1CC3E92A-812D-4307-A333-271251A8D65E}">
      <dgm:prSet/>
      <dgm:spPr/>
      <dgm:t>
        <a:bodyPr/>
        <a:lstStyle/>
        <a:p>
          <a:endParaRPr lang="en-US"/>
        </a:p>
      </dgm:t>
    </dgm:pt>
    <dgm:pt modelId="{C74D0FFA-FC9B-4884-B474-E13249C2CE2F}" type="sibTrans" cxnId="{1CC3E92A-812D-4307-A333-271251A8D65E}">
      <dgm:prSet/>
      <dgm:spPr/>
      <dgm:t>
        <a:bodyPr/>
        <a:lstStyle/>
        <a:p>
          <a:endParaRPr lang="en-US"/>
        </a:p>
      </dgm:t>
    </dgm:pt>
    <dgm:pt modelId="{6A180813-CBBD-4B05-8510-7588631DE689}">
      <dgm:prSet/>
      <dgm:spPr/>
      <dgm:t>
        <a:bodyPr/>
        <a:lstStyle/>
        <a:p>
          <a:r>
            <a:rPr lang="cs-CZ"/>
            <a:t>ano, ne, asi, možná, snad, prý, bohužel</a:t>
          </a:r>
          <a:endParaRPr lang="en-US"/>
        </a:p>
      </dgm:t>
    </dgm:pt>
    <dgm:pt modelId="{0A977FFD-8D03-45B2-AFC3-985EA5A0E3DD}" type="parTrans" cxnId="{5B4ADC92-EBBF-4915-AF4B-916BED832DA5}">
      <dgm:prSet/>
      <dgm:spPr/>
      <dgm:t>
        <a:bodyPr/>
        <a:lstStyle/>
        <a:p>
          <a:endParaRPr lang="en-US"/>
        </a:p>
      </dgm:t>
    </dgm:pt>
    <dgm:pt modelId="{86693A87-1596-47D3-A87E-380607962BB1}" type="sibTrans" cxnId="{5B4ADC92-EBBF-4915-AF4B-916BED832DA5}">
      <dgm:prSet/>
      <dgm:spPr/>
      <dgm:t>
        <a:bodyPr/>
        <a:lstStyle/>
        <a:p>
          <a:endParaRPr lang="en-US"/>
        </a:p>
      </dgm:t>
    </dgm:pt>
    <dgm:pt modelId="{5086FF4E-E52D-41B0-B3FC-0745D48094BF}" type="pres">
      <dgm:prSet presAssocID="{51483D11-ABFB-415D-8BE4-6D2D6635FA1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0F14120-0199-4E02-8739-8FF5D1F94FD5}" type="pres">
      <dgm:prSet presAssocID="{FB8F3671-EC1F-4D95-B46C-EF22BB4E9437}" presName="hierRoot1" presStyleCnt="0"/>
      <dgm:spPr/>
    </dgm:pt>
    <dgm:pt modelId="{F171CA10-A2BB-459C-BA11-BC9B21AF340B}" type="pres">
      <dgm:prSet presAssocID="{FB8F3671-EC1F-4D95-B46C-EF22BB4E9437}" presName="composite" presStyleCnt="0"/>
      <dgm:spPr/>
    </dgm:pt>
    <dgm:pt modelId="{C20EFB63-60D8-48A9-B851-CD258B41B666}" type="pres">
      <dgm:prSet presAssocID="{FB8F3671-EC1F-4D95-B46C-EF22BB4E9437}" presName="background" presStyleLbl="node0" presStyleIdx="0" presStyleCnt="3"/>
      <dgm:spPr/>
    </dgm:pt>
    <dgm:pt modelId="{88D26A6E-C842-427B-9B98-CE8E21E3A300}" type="pres">
      <dgm:prSet presAssocID="{FB8F3671-EC1F-4D95-B46C-EF22BB4E9437}" presName="text" presStyleLbl="fgAcc0" presStyleIdx="0" presStyleCnt="3">
        <dgm:presLayoutVars>
          <dgm:chPref val="3"/>
        </dgm:presLayoutVars>
      </dgm:prSet>
      <dgm:spPr/>
    </dgm:pt>
    <dgm:pt modelId="{D8163295-E02B-4AD9-9FFF-86CC99D6082D}" type="pres">
      <dgm:prSet presAssocID="{FB8F3671-EC1F-4D95-B46C-EF22BB4E9437}" presName="hierChild2" presStyleCnt="0"/>
      <dgm:spPr/>
    </dgm:pt>
    <dgm:pt modelId="{9D540FF2-BD75-4C15-BA91-31C3DC23AAE3}" type="pres">
      <dgm:prSet presAssocID="{E16DC46F-66E0-4CA5-8A73-08D2C42881B5}" presName="hierRoot1" presStyleCnt="0"/>
      <dgm:spPr/>
    </dgm:pt>
    <dgm:pt modelId="{6BD03C03-349C-44C0-B8E4-05589D931881}" type="pres">
      <dgm:prSet presAssocID="{E16DC46F-66E0-4CA5-8A73-08D2C42881B5}" presName="composite" presStyleCnt="0"/>
      <dgm:spPr/>
    </dgm:pt>
    <dgm:pt modelId="{E1FDC73F-A2BF-48A5-A4B5-D05D50B744E8}" type="pres">
      <dgm:prSet presAssocID="{E16DC46F-66E0-4CA5-8A73-08D2C42881B5}" presName="background" presStyleLbl="node0" presStyleIdx="1" presStyleCnt="3"/>
      <dgm:spPr/>
    </dgm:pt>
    <dgm:pt modelId="{F7FB20B8-45DB-4BD5-8789-735C467BB130}" type="pres">
      <dgm:prSet presAssocID="{E16DC46F-66E0-4CA5-8A73-08D2C42881B5}" presName="text" presStyleLbl="fgAcc0" presStyleIdx="1" presStyleCnt="3">
        <dgm:presLayoutVars>
          <dgm:chPref val="3"/>
        </dgm:presLayoutVars>
      </dgm:prSet>
      <dgm:spPr/>
    </dgm:pt>
    <dgm:pt modelId="{905B2D6B-FD69-4B8B-B473-BBFF56B5880F}" type="pres">
      <dgm:prSet presAssocID="{E16DC46F-66E0-4CA5-8A73-08D2C42881B5}" presName="hierChild2" presStyleCnt="0"/>
      <dgm:spPr/>
    </dgm:pt>
    <dgm:pt modelId="{445FF9FA-357B-4091-800C-2539909615C9}" type="pres">
      <dgm:prSet presAssocID="{6A180813-CBBD-4B05-8510-7588631DE689}" presName="hierRoot1" presStyleCnt="0"/>
      <dgm:spPr/>
    </dgm:pt>
    <dgm:pt modelId="{520202EF-67DE-4767-B038-707C7FB0DBB5}" type="pres">
      <dgm:prSet presAssocID="{6A180813-CBBD-4B05-8510-7588631DE689}" presName="composite" presStyleCnt="0"/>
      <dgm:spPr/>
    </dgm:pt>
    <dgm:pt modelId="{DD7DCA08-3332-41CA-A0B4-45BECF05B5E8}" type="pres">
      <dgm:prSet presAssocID="{6A180813-CBBD-4B05-8510-7588631DE689}" presName="background" presStyleLbl="node0" presStyleIdx="2" presStyleCnt="3"/>
      <dgm:spPr/>
    </dgm:pt>
    <dgm:pt modelId="{9AA4C090-AF7D-47F4-ABCD-2987C1205268}" type="pres">
      <dgm:prSet presAssocID="{6A180813-CBBD-4B05-8510-7588631DE689}" presName="text" presStyleLbl="fgAcc0" presStyleIdx="2" presStyleCnt="3">
        <dgm:presLayoutVars>
          <dgm:chPref val="3"/>
        </dgm:presLayoutVars>
      </dgm:prSet>
      <dgm:spPr/>
    </dgm:pt>
    <dgm:pt modelId="{E713A432-8803-4E12-A26A-DCEEC8AF764C}" type="pres">
      <dgm:prSet presAssocID="{6A180813-CBBD-4B05-8510-7588631DE689}" presName="hierChild2" presStyleCnt="0"/>
      <dgm:spPr/>
    </dgm:pt>
  </dgm:ptLst>
  <dgm:cxnLst>
    <dgm:cxn modelId="{22BAD311-2AA8-4528-8AC2-B11AF26BBDD7}" type="presOf" srcId="{6A180813-CBBD-4B05-8510-7588631DE689}" destId="{9AA4C090-AF7D-47F4-ABCD-2987C1205268}" srcOrd="0" destOrd="0" presId="urn:microsoft.com/office/officeart/2005/8/layout/hierarchy1"/>
    <dgm:cxn modelId="{2A606520-32FC-48F4-9215-5D163340021E}" srcId="{51483D11-ABFB-415D-8BE4-6D2D6635FA1A}" destId="{FB8F3671-EC1F-4D95-B46C-EF22BB4E9437}" srcOrd="0" destOrd="0" parTransId="{A67234A8-4F14-4B64-8E61-E90672D02A4B}" sibTransId="{84EA05B9-7BCE-456B-90CB-AF638221E5B0}"/>
    <dgm:cxn modelId="{1CC3E92A-812D-4307-A333-271251A8D65E}" srcId="{51483D11-ABFB-415D-8BE4-6D2D6635FA1A}" destId="{E16DC46F-66E0-4CA5-8A73-08D2C42881B5}" srcOrd="1" destOrd="0" parTransId="{446BD33D-4D1E-4FE2-AB35-B394EAE8361E}" sibTransId="{C74D0FFA-FC9B-4884-B474-E13249C2CE2F}"/>
    <dgm:cxn modelId="{58A8CC4C-C10B-416E-881D-AF5E0E9C2A79}" type="presOf" srcId="{E16DC46F-66E0-4CA5-8A73-08D2C42881B5}" destId="{F7FB20B8-45DB-4BD5-8789-735C467BB130}" srcOrd="0" destOrd="0" presId="urn:microsoft.com/office/officeart/2005/8/layout/hierarchy1"/>
    <dgm:cxn modelId="{D0FF6786-1BB3-4D8C-9029-A462FB61165E}" type="presOf" srcId="{FB8F3671-EC1F-4D95-B46C-EF22BB4E9437}" destId="{88D26A6E-C842-427B-9B98-CE8E21E3A300}" srcOrd="0" destOrd="0" presId="urn:microsoft.com/office/officeart/2005/8/layout/hierarchy1"/>
    <dgm:cxn modelId="{5B4ADC92-EBBF-4915-AF4B-916BED832DA5}" srcId="{51483D11-ABFB-415D-8BE4-6D2D6635FA1A}" destId="{6A180813-CBBD-4B05-8510-7588631DE689}" srcOrd="2" destOrd="0" parTransId="{0A977FFD-8D03-45B2-AFC3-985EA5A0E3DD}" sibTransId="{86693A87-1596-47D3-A87E-380607962BB1}"/>
    <dgm:cxn modelId="{DDC22DB1-E549-449F-85CA-CC08DF7650F6}" type="presOf" srcId="{51483D11-ABFB-415D-8BE4-6D2D6635FA1A}" destId="{5086FF4E-E52D-41B0-B3FC-0745D48094BF}" srcOrd="0" destOrd="0" presId="urn:microsoft.com/office/officeart/2005/8/layout/hierarchy1"/>
    <dgm:cxn modelId="{A3E97A9F-3208-4CB2-9035-A80286B142EC}" type="presParOf" srcId="{5086FF4E-E52D-41B0-B3FC-0745D48094BF}" destId="{40F14120-0199-4E02-8739-8FF5D1F94FD5}" srcOrd="0" destOrd="0" presId="urn:microsoft.com/office/officeart/2005/8/layout/hierarchy1"/>
    <dgm:cxn modelId="{B3E481FE-3B24-436A-8856-8E21D6779AFB}" type="presParOf" srcId="{40F14120-0199-4E02-8739-8FF5D1F94FD5}" destId="{F171CA10-A2BB-459C-BA11-BC9B21AF340B}" srcOrd="0" destOrd="0" presId="urn:microsoft.com/office/officeart/2005/8/layout/hierarchy1"/>
    <dgm:cxn modelId="{C01A027B-F470-42B9-A0E8-E85A4CB22F42}" type="presParOf" srcId="{F171CA10-A2BB-459C-BA11-BC9B21AF340B}" destId="{C20EFB63-60D8-48A9-B851-CD258B41B666}" srcOrd="0" destOrd="0" presId="urn:microsoft.com/office/officeart/2005/8/layout/hierarchy1"/>
    <dgm:cxn modelId="{C2198BFB-8447-486C-BB3A-7CF3EA207F3D}" type="presParOf" srcId="{F171CA10-A2BB-459C-BA11-BC9B21AF340B}" destId="{88D26A6E-C842-427B-9B98-CE8E21E3A300}" srcOrd="1" destOrd="0" presId="urn:microsoft.com/office/officeart/2005/8/layout/hierarchy1"/>
    <dgm:cxn modelId="{999A5919-E7FA-455C-80BC-FB9A04798FDF}" type="presParOf" srcId="{40F14120-0199-4E02-8739-8FF5D1F94FD5}" destId="{D8163295-E02B-4AD9-9FFF-86CC99D6082D}" srcOrd="1" destOrd="0" presId="urn:microsoft.com/office/officeart/2005/8/layout/hierarchy1"/>
    <dgm:cxn modelId="{A0953E6A-B2AC-44B8-9BE1-71437B871515}" type="presParOf" srcId="{5086FF4E-E52D-41B0-B3FC-0745D48094BF}" destId="{9D540FF2-BD75-4C15-BA91-31C3DC23AAE3}" srcOrd="1" destOrd="0" presId="urn:microsoft.com/office/officeart/2005/8/layout/hierarchy1"/>
    <dgm:cxn modelId="{51236E8A-D2DD-48D6-A8A8-7F2808D2E302}" type="presParOf" srcId="{9D540FF2-BD75-4C15-BA91-31C3DC23AAE3}" destId="{6BD03C03-349C-44C0-B8E4-05589D931881}" srcOrd="0" destOrd="0" presId="urn:microsoft.com/office/officeart/2005/8/layout/hierarchy1"/>
    <dgm:cxn modelId="{CAB6F956-073D-4445-A7AF-97A83F8A7435}" type="presParOf" srcId="{6BD03C03-349C-44C0-B8E4-05589D931881}" destId="{E1FDC73F-A2BF-48A5-A4B5-D05D50B744E8}" srcOrd="0" destOrd="0" presId="urn:microsoft.com/office/officeart/2005/8/layout/hierarchy1"/>
    <dgm:cxn modelId="{8B21D155-1C6C-45C2-92FC-06B3C30CA574}" type="presParOf" srcId="{6BD03C03-349C-44C0-B8E4-05589D931881}" destId="{F7FB20B8-45DB-4BD5-8789-735C467BB130}" srcOrd="1" destOrd="0" presId="urn:microsoft.com/office/officeart/2005/8/layout/hierarchy1"/>
    <dgm:cxn modelId="{3B32F0C7-A5CC-4A0E-9D31-5BFFE848110F}" type="presParOf" srcId="{9D540FF2-BD75-4C15-BA91-31C3DC23AAE3}" destId="{905B2D6B-FD69-4B8B-B473-BBFF56B5880F}" srcOrd="1" destOrd="0" presId="urn:microsoft.com/office/officeart/2005/8/layout/hierarchy1"/>
    <dgm:cxn modelId="{F08EA768-071D-4A0B-B7C9-5C772B056872}" type="presParOf" srcId="{5086FF4E-E52D-41B0-B3FC-0745D48094BF}" destId="{445FF9FA-357B-4091-800C-2539909615C9}" srcOrd="2" destOrd="0" presId="urn:microsoft.com/office/officeart/2005/8/layout/hierarchy1"/>
    <dgm:cxn modelId="{306E45F2-A0C6-42AD-A65D-7EDF062A24F2}" type="presParOf" srcId="{445FF9FA-357B-4091-800C-2539909615C9}" destId="{520202EF-67DE-4767-B038-707C7FB0DBB5}" srcOrd="0" destOrd="0" presId="urn:microsoft.com/office/officeart/2005/8/layout/hierarchy1"/>
    <dgm:cxn modelId="{560CC1BE-68A5-4725-8066-4DC7F7054772}" type="presParOf" srcId="{520202EF-67DE-4767-B038-707C7FB0DBB5}" destId="{DD7DCA08-3332-41CA-A0B4-45BECF05B5E8}" srcOrd="0" destOrd="0" presId="urn:microsoft.com/office/officeart/2005/8/layout/hierarchy1"/>
    <dgm:cxn modelId="{E3C92D86-25BD-4AF8-9FD3-CC3F25B7C49A}" type="presParOf" srcId="{520202EF-67DE-4767-B038-707C7FB0DBB5}" destId="{9AA4C090-AF7D-47F4-ABCD-2987C1205268}" srcOrd="1" destOrd="0" presId="urn:microsoft.com/office/officeart/2005/8/layout/hierarchy1"/>
    <dgm:cxn modelId="{B4433336-B1EA-473C-944D-54D37C4078F1}" type="presParOf" srcId="{445FF9FA-357B-4091-800C-2539909615C9}" destId="{E713A432-8803-4E12-A26A-DCEEC8AF764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A4B5BC-4768-4EFD-B650-BB2762482EB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0905216-0DEE-4D01-9215-4BFA5453A52D}">
      <dgm:prSet/>
      <dgm:spPr/>
      <dgm:t>
        <a:bodyPr/>
        <a:lstStyle/>
        <a:p>
          <a:r>
            <a:rPr lang="cs-CZ"/>
            <a:t>vyjadřují city, nálady, označují hlasy a zvuky</a:t>
          </a:r>
          <a:endParaRPr lang="en-US"/>
        </a:p>
      </dgm:t>
    </dgm:pt>
    <dgm:pt modelId="{7EEBEABC-BBEB-4E02-817A-CE05B847E091}" type="parTrans" cxnId="{7108EB28-1328-4475-B4AA-6555FE19C68C}">
      <dgm:prSet/>
      <dgm:spPr/>
      <dgm:t>
        <a:bodyPr/>
        <a:lstStyle/>
        <a:p>
          <a:endParaRPr lang="en-US"/>
        </a:p>
      </dgm:t>
    </dgm:pt>
    <dgm:pt modelId="{EA86E7A9-9513-426A-9E2F-B02B11F429F6}" type="sibTrans" cxnId="{7108EB28-1328-4475-B4AA-6555FE19C68C}">
      <dgm:prSet/>
      <dgm:spPr/>
      <dgm:t>
        <a:bodyPr/>
        <a:lstStyle/>
        <a:p>
          <a:endParaRPr lang="en-US"/>
        </a:p>
      </dgm:t>
    </dgm:pt>
    <dgm:pt modelId="{2F5CF11E-2B08-43BC-9D7D-4280D48A0508}">
      <dgm:prSet/>
      <dgm:spPr/>
      <dgm:t>
        <a:bodyPr/>
        <a:lstStyle/>
        <a:p>
          <a:r>
            <a:rPr lang="cs-CZ"/>
            <a:t>inu, ouha, hej, rup, hop, cink</a:t>
          </a:r>
          <a:endParaRPr lang="en-US"/>
        </a:p>
      </dgm:t>
    </dgm:pt>
    <dgm:pt modelId="{E8AF69D4-1B03-4322-892D-991B7425FA53}" type="parTrans" cxnId="{774CFD82-97DF-400F-9B40-ECB9C0B67914}">
      <dgm:prSet/>
      <dgm:spPr/>
      <dgm:t>
        <a:bodyPr/>
        <a:lstStyle/>
        <a:p>
          <a:endParaRPr lang="en-US"/>
        </a:p>
      </dgm:t>
    </dgm:pt>
    <dgm:pt modelId="{2B275348-97C2-4984-A3E2-0EED50DEC3BF}" type="sibTrans" cxnId="{774CFD82-97DF-400F-9B40-ECB9C0B67914}">
      <dgm:prSet/>
      <dgm:spPr/>
      <dgm:t>
        <a:bodyPr/>
        <a:lstStyle/>
        <a:p>
          <a:endParaRPr lang="en-US"/>
        </a:p>
      </dgm:t>
    </dgm:pt>
    <dgm:pt modelId="{ED7B4023-F107-48ED-8930-0261A3111F9E}" type="pres">
      <dgm:prSet presAssocID="{EEA4B5BC-4768-4EFD-B650-BB2762482EB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C773820-E4C8-487F-8007-9D6C6631F39F}" type="pres">
      <dgm:prSet presAssocID="{90905216-0DEE-4D01-9215-4BFA5453A52D}" presName="hierRoot1" presStyleCnt="0"/>
      <dgm:spPr/>
    </dgm:pt>
    <dgm:pt modelId="{9D0E4F8B-1431-4C30-BB78-EDAB8336B355}" type="pres">
      <dgm:prSet presAssocID="{90905216-0DEE-4D01-9215-4BFA5453A52D}" presName="composite" presStyleCnt="0"/>
      <dgm:spPr/>
    </dgm:pt>
    <dgm:pt modelId="{052270D3-0FDA-453D-83DD-9D829AB2DE05}" type="pres">
      <dgm:prSet presAssocID="{90905216-0DEE-4D01-9215-4BFA5453A52D}" presName="background" presStyleLbl="node0" presStyleIdx="0" presStyleCnt="2"/>
      <dgm:spPr/>
    </dgm:pt>
    <dgm:pt modelId="{CDFF39AE-C210-4807-841C-10413B81E639}" type="pres">
      <dgm:prSet presAssocID="{90905216-0DEE-4D01-9215-4BFA5453A52D}" presName="text" presStyleLbl="fgAcc0" presStyleIdx="0" presStyleCnt="2">
        <dgm:presLayoutVars>
          <dgm:chPref val="3"/>
        </dgm:presLayoutVars>
      </dgm:prSet>
      <dgm:spPr/>
    </dgm:pt>
    <dgm:pt modelId="{0BAE8A0A-CF9F-4827-8E30-C8625CDA44F3}" type="pres">
      <dgm:prSet presAssocID="{90905216-0DEE-4D01-9215-4BFA5453A52D}" presName="hierChild2" presStyleCnt="0"/>
      <dgm:spPr/>
    </dgm:pt>
    <dgm:pt modelId="{DCA0F888-F5B9-440D-A00D-2B73740CFED7}" type="pres">
      <dgm:prSet presAssocID="{2F5CF11E-2B08-43BC-9D7D-4280D48A0508}" presName="hierRoot1" presStyleCnt="0"/>
      <dgm:spPr/>
    </dgm:pt>
    <dgm:pt modelId="{25EA5DD1-46C3-45FC-B8F4-8152EC6EE175}" type="pres">
      <dgm:prSet presAssocID="{2F5CF11E-2B08-43BC-9D7D-4280D48A0508}" presName="composite" presStyleCnt="0"/>
      <dgm:spPr/>
    </dgm:pt>
    <dgm:pt modelId="{0D82B84E-36DC-46E7-B7C9-AF6ECDB13914}" type="pres">
      <dgm:prSet presAssocID="{2F5CF11E-2B08-43BC-9D7D-4280D48A0508}" presName="background" presStyleLbl="node0" presStyleIdx="1" presStyleCnt="2"/>
      <dgm:spPr/>
    </dgm:pt>
    <dgm:pt modelId="{CB67333C-5141-4C67-B57F-D1D34DBCAE2D}" type="pres">
      <dgm:prSet presAssocID="{2F5CF11E-2B08-43BC-9D7D-4280D48A0508}" presName="text" presStyleLbl="fgAcc0" presStyleIdx="1" presStyleCnt="2">
        <dgm:presLayoutVars>
          <dgm:chPref val="3"/>
        </dgm:presLayoutVars>
      </dgm:prSet>
      <dgm:spPr/>
    </dgm:pt>
    <dgm:pt modelId="{28D459B6-BA00-4F15-8E94-DF35D58E7894}" type="pres">
      <dgm:prSet presAssocID="{2F5CF11E-2B08-43BC-9D7D-4280D48A0508}" presName="hierChild2" presStyleCnt="0"/>
      <dgm:spPr/>
    </dgm:pt>
  </dgm:ptLst>
  <dgm:cxnLst>
    <dgm:cxn modelId="{173F3304-E6C8-438A-BDEB-92F528CF6E07}" type="presOf" srcId="{2F5CF11E-2B08-43BC-9D7D-4280D48A0508}" destId="{CB67333C-5141-4C67-B57F-D1D34DBCAE2D}" srcOrd="0" destOrd="0" presId="urn:microsoft.com/office/officeart/2005/8/layout/hierarchy1"/>
    <dgm:cxn modelId="{7108EB28-1328-4475-B4AA-6555FE19C68C}" srcId="{EEA4B5BC-4768-4EFD-B650-BB2762482EB2}" destId="{90905216-0DEE-4D01-9215-4BFA5453A52D}" srcOrd="0" destOrd="0" parTransId="{7EEBEABC-BBEB-4E02-817A-CE05B847E091}" sibTransId="{EA86E7A9-9513-426A-9E2F-B02B11F429F6}"/>
    <dgm:cxn modelId="{4BEAE150-6684-40DC-A91E-1C4EB9D84F7A}" type="presOf" srcId="{90905216-0DEE-4D01-9215-4BFA5453A52D}" destId="{CDFF39AE-C210-4807-841C-10413B81E639}" srcOrd="0" destOrd="0" presId="urn:microsoft.com/office/officeart/2005/8/layout/hierarchy1"/>
    <dgm:cxn modelId="{774CFD82-97DF-400F-9B40-ECB9C0B67914}" srcId="{EEA4B5BC-4768-4EFD-B650-BB2762482EB2}" destId="{2F5CF11E-2B08-43BC-9D7D-4280D48A0508}" srcOrd="1" destOrd="0" parTransId="{E8AF69D4-1B03-4322-892D-991B7425FA53}" sibTransId="{2B275348-97C2-4984-A3E2-0EED50DEC3BF}"/>
    <dgm:cxn modelId="{9A11B9E4-F164-4AC5-A916-EC9701CAD6A5}" type="presOf" srcId="{EEA4B5BC-4768-4EFD-B650-BB2762482EB2}" destId="{ED7B4023-F107-48ED-8930-0261A3111F9E}" srcOrd="0" destOrd="0" presId="urn:microsoft.com/office/officeart/2005/8/layout/hierarchy1"/>
    <dgm:cxn modelId="{93BB54BC-9EBF-47EC-AE57-1296E190C623}" type="presParOf" srcId="{ED7B4023-F107-48ED-8930-0261A3111F9E}" destId="{7C773820-E4C8-487F-8007-9D6C6631F39F}" srcOrd="0" destOrd="0" presId="urn:microsoft.com/office/officeart/2005/8/layout/hierarchy1"/>
    <dgm:cxn modelId="{2A8A5BE1-0C44-4A9F-A030-358ABB6912DA}" type="presParOf" srcId="{7C773820-E4C8-487F-8007-9D6C6631F39F}" destId="{9D0E4F8B-1431-4C30-BB78-EDAB8336B355}" srcOrd="0" destOrd="0" presId="urn:microsoft.com/office/officeart/2005/8/layout/hierarchy1"/>
    <dgm:cxn modelId="{7645F710-A867-488E-B4DA-A53C4435911A}" type="presParOf" srcId="{9D0E4F8B-1431-4C30-BB78-EDAB8336B355}" destId="{052270D3-0FDA-453D-83DD-9D829AB2DE05}" srcOrd="0" destOrd="0" presId="urn:microsoft.com/office/officeart/2005/8/layout/hierarchy1"/>
    <dgm:cxn modelId="{5E6CB933-61BC-49DB-9A15-F6EA620B1007}" type="presParOf" srcId="{9D0E4F8B-1431-4C30-BB78-EDAB8336B355}" destId="{CDFF39AE-C210-4807-841C-10413B81E639}" srcOrd="1" destOrd="0" presId="urn:microsoft.com/office/officeart/2005/8/layout/hierarchy1"/>
    <dgm:cxn modelId="{E7F49A47-ACF0-4D41-AE46-7C3BD5F909E6}" type="presParOf" srcId="{7C773820-E4C8-487F-8007-9D6C6631F39F}" destId="{0BAE8A0A-CF9F-4827-8E30-C8625CDA44F3}" srcOrd="1" destOrd="0" presId="urn:microsoft.com/office/officeart/2005/8/layout/hierarchy1"/>
    <dgm:cxn modelId="{B8942C67-E5A4-4868-BF64-097FF2089568}" type="presParOf" srcId="{ED7B4023-F107-48ED-8930-0261A3111F9E}" destId="{DCA0F888-F5B9-440D-A00D-2B73740CFED7}" srcOrd="1" destOrd="0" presId="urn:microsoft.com/office/officeart/2005/8/layout/hierarchy1"/>
    <dgm:cxn modelId="{482C2B4F-2240-4C32-8EDC-EEC6FF87AE2F}" type="presParOf" srcId="{DCA0F888-F5B9-440D-A00D-2B73740CFED7}" destId="{25EA5DD1-46C3-45FC-B8F4-8152EC6EE175}" srcOrd="0" destOrd="0" presId="urn:microsoft.com/office/officeart/2005/8/layout/hierarchy1"/>
    <dgm:cxn modelId="{186B8125-79DC-45DC-BD29-651DB51CF14B}" type="presParOf" srcId="{25EA5DD1-46C3-45FC-B8F4-8152EC6EE175}" destId="{0D82B84E-36DC-46E7-B7C9-AF6ECDB13914}" srcOrd="0" destOrd="0" presId="urn:microsoft.com/office/officeart/2005/8/layout/hierarchy1"/>
    <dgm:cxn modelId="{A4C28A61-7E60-41AD-A2D7-074F02075CAD}" type="presParOf" srcId="{25EA5DD1-46C3-45FC-B8F4-8152EC6EE175}" destId="{CB67333C-5141-4C67-B57F-D1D34DBCAE2D}" srcOrd="1" destOrd="0" presId="urn:microsoft.com/office/officeart/2005/8/layout/hierarchy1"/>
    <dgm:cxn modelId="{BDD4966B-60A4-4503-80AC-9355D1D31819}" type="presParOf" srcId="{DCA0F888-F5B9-440D-A00D-2B73740CFED7}" destId="{28D459B6-BA00-4F15-8E94-DF35D58E789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0EFB63-60D8-48A9-B851-CD258B41B666}">
      <dsp:nvSpPr>
        <dsp:cNvPr id="0" name=""/>
        <dsp:cNvSpPr/>
      </dsp:nvSpPr>
      <dsp:spPr>
        <a:xfrm>
          <a:off x="0" y="524133"/>
          <a:ext cx="2918936" cy="185352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D26A6E-C842-427B-9B98-CE8E21E3A300}">
      <dsp:nvSpPr>
        <dsp:cNvPr id="0" name=""/>
        <dsp:cNvSpPr/>
      </dsp:nvSpPr>
      <dsp:spPr>
        <a:xfrm>
          <a:off x="324326" y="832243"/>
          <a:ext cx="2918936" cy="185352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uvozují samostatné věty, hodnotí, zdůrazňují</a:t>
          </a:r>
          <a:endParaRPr lang="en-US" sz="2700" kern="1200"/>
        </a:p>
      </dsp:txBody>
      <dsp:txXfrm>
        <a:off x="378614" y="886531"/>
        <a:ext cx="2810360" cy="1744948"/>
      </dsp:txXfrm>
    </dsp:sp>
    <dsp:sp modelId="{E1FDC73F-A2BF-48A5-A4B5-D05D50B744E8}">
      <dsp:nvSpPr>
        <dsp:cNvPr id="0" name=""/>
        <dsp:cNvSpPr/>
      </dsp:nvSpPr>
      <dsp:spPr>
        <a:xfrm>
          <a:off x="3567588" y="524133"/>
          <a:ext cx="2918936" cy="185352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FB20B8-45DB-4BD5-8789-735C467BB130}">
      <dsp:nvSpPr>
        <dsp:cNvPr id="0" name=""/>
        <dsp:cNvSpPr/>
      </dsp:nvSpPr>
      <dsp:spPr>
        <a:xfrm>
          <a:off x="3891915" y="832243"/>
          <a:ext cx="2918936" cy="185352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nejsou větnými členy </a:t>
          </a:r>
          <a:endParaRPr lang="en-US" sz="2700" kern="1200"/>
        </a:p>
      </dsp:txBody>
      <dsp:txXfrm>
        <a:off x="3946203" y="886531"/>
        <a:ext cx="2810360" cy="1744948"/>
      </dsp:txXfrm>
    </dsp:sp>
    <dsp:sp modelId="{DD7DCA08-3332-41CA-A0B4-45BECF05B5E8}">
      <dsp:nvSpPr>
        <dsp:cNvPr id="0" name=""/>
        <dsp:cNvSpPr/>
      </dsp:nvSpPr>
      <dsp:spPr>
        <a:xfrm>
          <a:off x="7135177" y="524133"/>
          <a:ext cx="2918936" cy="185352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A4C090-AF7D-47F4-ABCD-2987C1205268}">
      <dsp:nvSpPr>
        <dsp:cNvPr id="0" name=""/>
        <dsp:cNvSpPr/>
      </dsp:nvSpPr>
      <dsp:spPr>
        <a:xfrm>
          <a:off x="7459503" y="832243"/>
          <a:ext cx="2918936" cy="1853524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ano, ne, asi, možná, snad, prý, bohužel</a:t>
          </a:r>
          <a:endParaRPr lang="en-US" sz="2700" kern="1200"/>
        </a:p>
      </dsp:txBody>
      <dsp:txXfrm>
        <a:off x="7513791" y="886531"/>
        <a:ext cx="2810360" cy="1744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2270D3-0FDA-453D-83DD-9D829AB2DE05}">
      <dsp:nvSpPr>
        <dsp:cNvPr id="0" name=""/>
        <dsp:cNvSpPr/>
      </dsp:nvSpPr>
      <dsp:spPr>
        <a:xfrm>
          <a:off x="134291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FF39AE-C210-4807-841C-10413B81E639}">
      <dsp:nvSpPr>
        <dsp:cNvPr id="0" name=""/>
        <dsp:cNvSpPr/>
      </dsp:nvSpPr>
      <dsp:spPr>
        <a:xfrm>
          <a:off x="615713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kern="1200"/>
            <a:t>vyjadřují city, nálady, označují hlasy a zvuky</a:t>
          </a:r>
          <a:endParaRPr lang="en-US" sz="4300" kern="1200"/>
        </a:p>
      </dsp:txBody>
      <dsp:txXfrm>
        <a:off x="696297" y="538547"/>
        <a:ext cx="4171627" cy="2590157"/>
      </dsp:txXfrm>
    </dsp:sp>
    <dsp:sp modelId="{0D82B84E-36DC-46E7-B7C9-AF6ECDB13914}">
      <dsp:nvSpPr>
        <dsp:cNvPr id="0" name=""/>
        <dsp:cNvSpPr/>
      </dsp:nvSpPr>
      <dsp:spPr>
        <a:xfrm>
          <a:off x="5429930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67333C-5141-4C67-B57F-D1D34DBCAE2D}">
      <dsp:nvSpPr>
        <dsp:cNvPr id="0" name=""/>
        <dsp:cNvSpPr/>
      </dsp:nvSpPr>
      <dsp:spPr>
        <a:xfrm>
          <a:off x="5911352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kern="1200"/>
            <a:t>inu, ouha, hej, rup, hop, cink</a:t>
          </a:r>
          <a:endParaRPr lang="en-US" sz="4300" kern="1200"/>
        </a:p>
      </dsp:txBody>
      <dsp:txXfrm>
        <a:off x="5991936" y="538547"/>
        <a:ext cx="4171627" cy="25901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1944A6-3583-478F-BE4C-4CEF4F9276DC}" type="datetimeFigureOut">
              <a:rPr lang="cs-CZ" smtClean="0"/>
              <a:t>02.02.2025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C57AD-E1EC-44C7-ABC6-B0FDADFF22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9548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4C9426-302B-8752-7532-D0174AB53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9C1AB8-DE1C-E1F6-7EB0-F833B698CB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A03C13-F44B-C184-6698-372C085BE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1223-647F-41C2-9563-96186BBFB2CC}" type="datetimeFigureOut">
              <a:rPr lang="cs-CZ" smtClean="0"/>
              <a:t>02.02.2025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70BC020-787E-25A8-B748-8BC5B0962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41F1C4-F3AB-9E95-9AF7-D6F56489C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CAE67-7246-447E-88F8-1782FA217B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876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857284-D25F-BB99-262C-E60036EEA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1FF4A34-3DA3-6688-0466-38D07C8BFA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AEC3DB-6B30-33C8-AB80-1E17515A4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1223-647F-41C2-9563-96186BBFB2CC}" type="datetimeFigureOut">
              <a:rPr lang="cs-CZ" smtClean="0"/>
              <a:t>02.02.2025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A43254-E6F2-34CD-EEF1-6641784B4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84CC00-E0E1-B44C-9203-C2FA5299F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CAE67-7246-447E-88F8-1782FA217B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463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0A952BD-6213-2549-29CB-AB3E8522C1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8D0BF1D-A2EA-F4DF-CF34-1E226E0D5D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591705-A9A5-FC98-A5D2-05CD1B450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1223-647F-41C2-9563-96186BBFB2CC}" type="datetimeFigureOut">
              <a:rPr lang="cs-CZ" smtClean="0"/>
              <a:t>02.02.2025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BCE2190-B74F-3CFB-48A8-60C365310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8BBB21-804A-40ED-10C1-DD3A508B5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CAE67-7246-447E-88F8-1782FA217B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905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328EE0-8289-DF7C-FD7A-E8DA21159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9030D8-27BF-C7DA-B0AA-E4A7944DB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B995F5-DFAE-EFAA-659C-E4DB3D97B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1223-647F-41C2-9563-96186BBFB2CC}" type="datetimeFigureOut">
              <a:rPr lang="cs-CZ" smtClean="0"/>
              <a:t>02.02.2025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05A090-9A4A-6DF5-095C-D73D4C330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04609A-24E8-5E05-92EF-CE05B0AD6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CAE67-7246-447E-88F8-1782FA217B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859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509B1A-4A27-6A3C-6FB8-BF1E005CE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CDBB172-6C00-06D4-6BAC-EF41612F7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74E86A-02B8-CCCF-E9C8-F0AA1CAA3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1223-647F-41C2-9563-96186BBFB2CC}" type="datetimeFigureOut">
              <a:rPr lang="cs-CZ" smtClean="0"/>
              <a:t>02.02.2025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335FAD-B1D5-5C96-1007-2868530F4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1E0529-098E-BF92-785D-68D05A183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CAE67-7246-447E-88F8-1782FA217B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812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B5B5FD-98C5-093D-EF22-3F650E40B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DC1572-C769-47A6-86AB-129D0CECD0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2ED0A2B-B761-770A-F4AF-7C9F41BF06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54ABD83-240D-D3B3-CF10-2C2FA4340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1223-647F-41C2-9563-96186BBFB2CC}" type="datetimeFigureOut">
              <a:rPr lang="cs-CZ" smtClean="0"/>
              <a:t>02.02.2025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279D127-9597-34B2-74B9-3F736D0C0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633ED25-AEE2-9BA2-2D98-D10E4595A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CAE67-7246-447E-88F8-1782FA217B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374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7BD6B4-C2A8-7A57-B590-612A16A74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2E07940-ED34-C891-F786-867A34255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DFFAA86-EF6E-73BA-6DB6-9430BCA28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37C3A42-3A41-9A42-983A-49B74168DA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82F2B97-6DAC-E0B1-211B-9D7CB0523D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92F3180-FEC6-954D-2881-2453666CF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1223-647F-41C2-9563-96186BBFB2CC}" type="datetimeFigureOut">
              <a:rPr lang="cs-CZ" smtClean="0"/>
              <a:t>02.02.2025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EC08281-A513-EB7F-DE07-284E405F4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B2056DD-DFF7-59DB-D719-304962DB9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CAE67-7246-447E-88F8-1782FA217B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432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57BD84-6FE8-F769-2AC3-628B31036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35FBEDE-6807-B5A9-6473-3FAF63212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1223-647F-41C2-9563-96186BBFB2CC}" type="datetimeFigureOut">
              <a:rPr lang="cs-CZ" smtClean="0"/>
              <a:t>02.02.2025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EFAD84E-6B35-DCEB-6E28-3F4B089FA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791216D-FF65-5A7A-D028-649905867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CAE67-7246-447E-88F8-1782FA217B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657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23E4CF1-73C8-FC69-9F4A-EC135FEEC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1223-647F-41C2-9563-96186BBFB2CC}" type="datetimeFigureOut">
              <a:rPr lang="cs-CZ" smtClean="0"/>
              <a:t>02.02.2025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AF72178-6B20-09C4-C184-841B18CD3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41AE0FA-5BD3-9750-520C-66E8010D3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CAE67-7246-447E-88F8-1782FA217B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479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887835-75D5-6C14-9F0E-9F46C0E96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254A1F-FB4A-ED2C-85F1-1C2C46A34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D980FDB-56D0-38DA-80C6-93130CF32D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5172F2B-668B-BF33-01A2-D4DB3572E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1223-647F-41C2-9563-96186BBFB2CC}" type="datetimeFigureOut">
              <a:rPr lang="cs-CZ" smtClean="0"/>
              <a:t>02.02.2025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2F9685-2E30-9E49-1EC9-7A2C8F3E6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52DE84-9276-A270-A56E-5AC80C445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CAE67-7246-447E-88F8-1782FA217B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765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1A5D9E-B0D7-75BF-D170-8F094D478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E7EA9A9-A2DA-5C67-9E5B-AB10A69FBC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B369522-EBA8-F6EC-E14F-76D2A2433D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7E671F2-C055-E4AC-1689-D7B1A2EAB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11223-647F-41C2-9563-96186BBFB2CC}" type="datetimeFigureOut">
              <a:rPr lang="cs-CZ" smtClean="0"/>
              <a:t>02.02.2025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2843133-73E1-39DA-51FB-98D7014F3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60B7EB7-43BB-CCB2-DB99-B3DEC481D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CAE67-7246-447E-88F8-1782FA217B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725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68AD661-3A59-31C5-EB21-BE56DA895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1609DFE-83AB-A734-88BF-062946569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8FA6E7-FA4D-2311-03F4-1B0E1E0ADC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211223-647F-41C2-9563-96186BBFB2CC}" type="datetimeFigureOut">
              <a:rPr lang="cs-CZ" smtClean="0"/>
              <a:t>02.02.2025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267912-68BC-8F11-A128-1417EDA7B7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B26F7B-5DED-1682-80C6-9F3BEC1C4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9CAE67-7246-447E-88F8-1782FA217B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63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7" name="Rectangle 2056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9" name="Rectangle 2058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65A3CCEC-84FC-104F-FE47-89AD56E9E8A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/>
          </a:bodyPr>
          <a:lstStyle/>
          <a:p>
            <a:pPr algn="l" eaLnBrk="1" hangingPunct="1"/>
            <a:r>
              <a:rPr lang="cs-CZ" altLang="cs-CZ" sz="4000">
                <a:solidFill>
                  <a:schemeClr val="tx2"/>
                </a:solidFill>
              </a:rPr>
              <a:t>Částice, citoslovce</a:t>
            </a:r>
          </a:p>
        </p:txBody>
      </p:sp>
      <p:pic>
        <p:nvPicPr>
          <p:cNvPr id="2054" name="Graphic 2053" descr="Atom">
            <a:extLst>
              <a:ext uri="{FF2B5EF4-FFF2-40B4-BE49-F238E27FC236}">
                <a16:creationId xmlns:a16="http://schemas.microsoft.com/office/drawing/2014/main" id="{ACB8356C-093E-48C6-4346-B289460816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2061" name="Group 2060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2062" name="Freeform: Shape 2061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63" name="Freeform: Shape 2062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64" name="Freeform: Shape 2063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B9EE3F3-89B7-43C3-8651-C4C968309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8D176BE-1335-4111-86D4-A0FB2C4DE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991443"/>
            <a:ext cx="4443154" cy="1087819"/>
          </a:xfrm>
        </p:spPr>
        <p:txBody>
          <a:bodyPr anchor="b">
            <a:normAutofit/>
          </a:bodyPr>
          <a:lstStyle/>
          <a:p>
            <a:r>
              <a:rPr lang="cs-CZ" sz="3400"/>
              <a:t>SLOVESNÉ TŘÍDY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3AE4636-AEEC-45D6-84D4-7AC2DA48E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9CE0F4-2EB2-4F1F-8AAC-DB3571D9F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5541"/>
            <a:ext cx="43891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A142E8-E048-7239-F110-B670DB4AD7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2684095"/>
            <a:ext cx="4443154" cy="3492868"/>
          </a:xfrm>
        </p:spPr>
        <p:txBody>
          <a:bodyPr>
            <a:normAutofit/>
          </a:bodyPr>
          <a:lstStyle/>
          <a:p>
            <a:r>
              <a:rPr lang="cs-CZ" sz="3200" b="0" i="0" dirty="0">
                <a:effectLst/>
                <a:highlight>
                  <a:srgbClr val="FFFFFF"/>
                </a:highlight>
                <a:latin typeface="-apple-system"/>
              </a:rPr>
              <a:t>Abychom mohli </a:t>
            </a:r>
            <a:r>
              <a:rPr lang="cs-CZ" sz="3200" b="1" i="0" dirty="0">
                <a:effectLst/>
                <a:highlight>
                  <a:srgbClr val="FFFFFF"/>
                </a:highlight>
                <a:latin typeface="-apple-system"/>
              </a:rPr>
              <a:t>určit třídu</a:t>
            </a:r>
            <a:r>
              <a:rPr lang="cs-CZ" sz="3200" b="0" i="0" dirty="0">
                <a:effectLst/>
                <a:highlight>
                  <a:srgbClr val="FFFFFF"/>
                </a:highlight>
                <a:latin typeface="-apple-system"/>
              </a:rPr>
              <a:t>, do které sloveso patří, musíme si toto sloveso říci ve tvaru </a:t>
            </a:r>
            <a:r>
              <a:rPr lang="cs-CZ" sz="3200" b="1" i="0" dirty="0">
                <a:effectLst/>
                <a:highlight>
                  <a:srgbClr val="FFFFFF"/>
                </a:highlight>
                <a:latin typeface="-apple-system"/>
              </a:rPr>
              <a:t>3. osoby jednotného čísla v přítomném čase</a:t>
            </a:r>
            <a:r>
              <a:rPr lang="cs-CZ" sz="3200" b="0" i="0" dirty="0">
                <a:effectLst/>
                <a:highlight>
                  <a:srgbClr val="FFFFFF"/>
                </a:highlight>
                <a:latin typeface="-apple-system"/>
              </a:rPr>
              <a:t>. </a:t>
            </a:r>
            <a:endParaRPr lang="cs-CZ" sz="320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1FCBBAD-395E-6101-DC9B-465E8BC59B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9941" y="625683"/>
            <a:ext cx="6412173" cy="5551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671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E410E98-97B6-44B6-BDE0-875779F01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0662" y="4267832"/>
            <a:ext cx="4805996" cy="12971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TEST</a:t>
            </a:r>
          </a:p>
        </p:txBody>
      </p:sp>
      <p:pic>
        <p:nvPicPr>
          <p:cNvPr id="7" name="Graphic 6" descr="List">
            <a:extLst>
              <a:ext uri="{FF2B5EF4-FFF2-40B4-BE49-F238E27FC236}">
                <a16:creationId xmlns:a16="http://schemas.microsoft.com/office/drawing/2014/main" id="{BA5D47CD-9B58-057B-FAB2-A787271F46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09343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81" name="Rectangle 3080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83" name="Group 3082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3084" name="Rectangle 3083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5" name="Rectangle 3084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6" name="Rectangle 3085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88" name="Rectangle 3087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3DF7238F-1A26-5232-37A9-6C7B799F29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4800" dirty="0"/>
              <a:t>Částice </a:t>
            </a:r>
          </a:p>
        </p:txBody>
      </p:sp>
      <p:cxnSp>
        <p:nvCxnSpPr>
          <p:cNvPr id="3090" name="Straight Connector 3089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77" name="Rectangle 3">
            <a:extLst>
              <a:ext uri="{FF2B5EF4-FFF2-40B4-BE49-F238E27FC236}">
                <a16:creationId xmlns:a16="http://schemas.microsoft.com/office/drawing/2014/main" id="{3F9824CC-CE1E-1432-8DCA-3D6990F6A5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2159501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5" name="Rectangle 4104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07" name="Group 4106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4108" name="Rectangle 4107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9" name="Rectangle 4108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10" name="Rectangle 4109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12" name="Rectangle 4111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2537F1CB-EA88-F644-028B-1F793E1340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altLang="cs-CZ" sz="4800"/>
              <a:t>Citoslovce</a:t>
            </a:r>
          </a:p>
        </p:txBody>
      </p:sp>
      <p:cxnSp>
        <p:nvCxnSpPr>
          <p:cNvPr id="4114" name="Straight Connector 4113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01" name="Rectangle 3">
            <a:extLst>
              <a:ext uri="{FF2B5EF4-FFF2-40B4-BE49-F238E27FC236}">
                <a16:creationId xmlns:a16="http://schemas.microsoft.com/office/drawing/2014/main" id="{1C178664-E592-B435-5C98-1032D615FB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9114144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729AC67-0810-14B1-BBE6-13BD2042D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cs-CZ" sz="5400"/>
              <a:t>PROCVIČOVÁNÍ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A27CF2-AA3D-E5E3-3DCE-B8CEA9B35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10596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400" b="1" dirty="0"/>
              <a:t>Ve které z možností je slovo „ale“ částicí? </a:t>
            </a:r>
          </a:p>
          <a:p>
            <a:pPr marL="457200" indent="-457200">
              <a:buAutoNum type="alphaLcParenR"/>
            </a:pPr>
            <a:r>
              <a:rPr lang="cs-CZ" sz="2400" dirty="0"/>
              <a:t>Nemám čas, ale pomůžu ti. 		c) No to si měl ale rozmyslet dříve. </a:t>
            </a:r>
          </a:p>
          <a:p>
            <a:pPr marL="0" indent="0">
              <a:buNone/>
            </a:pPr>
            <a:r>
              <a:rPr lang="cs-CZ" sz="2400" dirty="0"/>
              <a:t>b) Přijdu, musím se ale vyspat. 		d) Chtěl by všechno – ale to nejde. </a:t>
            </a:r>
          </a:p>
          <a:p>
            <a:pPr marL="0" indent="0">
              <a:buNone/>
            </a:pPr>
            <a:r>
              <a:rPr lang="cs-CZ" sz="2400" b="1" dirty="0"/>
              <a:t>Ve které z možností je podmětem (ptáme se Kdo? Co?) citoslovce? </a:t>
            </a:r>
          </a:p>
          <a:p>
            <a:pPr marL="457200" indent="-457200">
              <a:buAutoNum type="alphaLcParenR"/>
            </a:pPr>
            <a:r>
              <a:rPr lang="cs-CZ" sz="2400" dirty="0"/>
              <a:t>Ozvalo se tiché cinknutí. 		c) Slyšeli jsme vzdálené vrkú. </a:t>
            </a:r>
          </a:p>
          <a:p>
            <a:pPr marL="457200" indent="-457200">
              <a:buAutoNum type="alphaLcParenR"/>
            </a:pPr>
            <a:r>
              <a:rPr lang="cs-CZ" sz="2400" dirty="0"/>
              <a:t>Mlýnské kolo udělalo bác! 		d) Vzbudilo nás hlasité kykyryký. 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709FD0F6-0B2F-12E2-B4BF-9CE0FBCEEE0B}"/>
              </a:ext>
            </a:extLst>
          </p:cNvPr>
          <p:cNvSpPr/>
          <p:nvPr/>
        </p:nvSpPr>
        <p:spPr>
          <a:xfrm>
            <a:off x="6353175" y="3276600"/>
            <a:ext cx="276225" cy="40957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6115D93D-69ED-0106-964C-CBE6D2C8C8AC}"/>
              </a:ext>
            </a:extLst>
          </p:cNvPr>
          <p:cNvSpPr/>
          <p:nvPr/>
        </p:nvSpPr>
        <p:spPr>
          <a:xfrm>
            <a:off x="6346105" y="5078690"/>
            <a:ext cx="276225" cy="40957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10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A8007AA-5CEB-4E66-31F3-6185B7979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cs-CZ" sz="5400"/>
              <a:t>PROCVIČOVÁNÍ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8836B2-2FEA-D162-05E2-A2A8491EC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847" y="2389218"/>
            <a:ext cx="10143668" cy="343553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400" b="1" dirty="0"/>
              <a:t>Ve které z možností je slovo „jistě“ částicí, nikoli příslovcem? </a:t>
            </a:r>
          </a:p>
          <a:p>
            <a:pPr marL="457200" indent="-457200">
              <a:buAutoNum type="alphaLcParenR"/>
            </a:pPr>
            <a:r>
              <a:rPr lang="cs-CZ" sz="2400" dirty="0"/>
              <a:t>Maminku takový dárek jistě potěšil. 		c) Počínal si celkem jistě.</a:t>
            </a:r>
          </a:p>
          <a:p>
            <a:pPr marL="457200" indent="-457200">
              <a:buAutoNum type="alphaLcParenR"/>
            </a:pPr>
            <a:r>
              <a:rPr lang="cs-CZ" sz="2400" dirty="0"/>
              <a:t>Mluvil jistě, hlasitě a klidně. 			d) Tvař se jistě a nepanikař. 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sz="2400" b="1" dirty="0"/>
              <a:t>Označ chybnou odpověď</a:t>
            </a:r>
            <a:r>
              <a:rPr lang="cs-CZ" sz="2400" dirty="0"/>
              <a:t>: </a:t>
            </a:r>
          </a:p>
          <a:p>
            <a:pPr marL="0" indent="0">
              <a:buNone/>
            </a:pPr>
            <a:r>
              <a:rPr lang="cs-CZ" sz="2400" dirty="0"/>
              <a:t>Opeřenec dělal: a) kykyryký 		b) kikirikí 	c) </a:t>
            </a:r>
            <a:r>
              <a:rPr lang="cs-CZ" sz="2400" dirty="0" err="1"/>
              <a:t>vrků</a:t>
            </a:r>
            <a:r>
              <a:rPr lang="cs-CZ" sz="2400" dirty="0"/>
              <a:t> 	d) vrkú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993007BA-423E-2878-F083-ABC820904520}"/>
              </a:ext>
            </a:extLst>
          </p:cNvPr>
          <p:cNvSpPr/>
          <p:nvPr/>
        </p:nvSpPr>
        <p:spPr>
          <a:xfrm>
            <a:off x="737407" y="3203509"/>
            <a:ext cx="338918" cy="492191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43C37269-C546-0BCD-A0CC-9DDA30BEEB02}"/>
              </a:ext>
            </a:extLst>
          </p:cNvPr>
          <p:cNvSpPr/>
          <p:nvPr/>
        </p:nvSpPr>
        <p:spPr>
          <a:xfrm>
            <a:off x="7026657" y="5033881"/>
            <a:ext cx="338918" cy="492191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96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724C3D-7AF8-7DF4-7C37-45C744216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PROCVIČOVÁNÍ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EBC9D1-BE12-6150-84B7-DB938EE5E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Změň větu Žába spadla do vody. tak, aby byl přísudek vyjádřen citoslovcem. 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Vyhledej ve větě 3 částice: </a:t>
            </a:r>
            <a:r>
              <a:rPr lang="cs-CZ" dirty="0"/>
              <a:t>Tak na to ale můžete čekat vážně velmi dlouho.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Zaslechli jsme tiché mňau. – </a:t>
            </a:r>
            <a:r>
              <a:rPr lang="cs-CZ" b="1" dirty="0"/>
              <a:t>Citoslovce ve větě je: PODMĚTEM – PŘEDMĚTEM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EC5C0DB-2066-DC73-969D-C2DA80D5F63B}"/>
              </a:ext>
            </a:extLst>
          </p:cNvPr>
          <p:cNvSpPr/>
          <p:nvPr/>
        </p:nvSpPr>
        <p:spPr>
          <a:xfrm>
            <a:off x="5213023" y="3742441"/>
            <a:ext cx="603315" cy="527901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3EA39708-19A0-AC00-677E-767EF0887242}"/>
              </a:ext>
            </a:extLst>
          </p:cNvPr>
          <p:cNvSpPr/>
          <p:nvPr/>
        </p:nvSpPr>
        <p:spPr>
          <a:xfrm>
            <a:off x="6598763" y="3742441"/>
            <a:ext cx="603315" cy="41635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90C9FFB-BE22-EC01-F0D8-9E802D8C337F}"/>
              </a:ext>
            </a:extLst>
          </p:cNvPr>
          <p:cNvSpPr/>
          <p:nvPr/>
        </p:nvSpPr>
        <p:spPr>
          <a:xfrm>
            <a:off x="9345106" y="3630890"/>
            <a:ext cx="846055" cy="527901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0FB0F08C-54CC-E7F4-E42C-22540363AE0B}"/>
              </a:ext>
            </a:extLst>
          </p:cNvPr>
          <p:cNvSpPr/>
          <p:nvPr/>
        </p:nvSpPr>
        <p:spPr>
          <a:xfrm>
            <a:off x="838200" y="5580668"/>
            <a:ext cx="2414047" cy="596295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98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F98915-1607-F686-CD14-EC5DCA869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PROCVIČOVÁNÍ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9187126-D85E-CB68-9A55-7333658F6F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016" r="8081"/>
          <a:stretch/>
        </p:blipFill>
        <p:spPr>
          <a:xfrm>
            <a:off x="1211835" y="1322895"/>
            <a:ext cx="9591675" cy="4682190"/>
          </a:xfrm>
        </p:spPr>
      </p:pic>
      <p:sp>
        <p:nvSpPr>
          <p:cNvPr id="6" name="Ovál 5">
            <a:extLst>
              <a:ext uri="{FF2B5EF4-FFF2-40B4-BE49-F238E27FC236}">
                <a16:creationId xmlns:a16="http://schemas.microsoft.com/office/drawing/2014/main" id="{6BBF1E2B-8AB1-9A63-5065-622B644CD9AE}"/>
              </a:ext>
            </a:extLst>
          </p:cNvPr>
          <p:cNvSpPr/>
          <p:nvPr/>
        </p:nvSpPr>
        <p:spPr>
          <a:xfrm>
            <a:off x="1333500" y="1690688"/>
            <a:ext cx="325618" cy="4053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31D0C4B4-232D-990E-9377-F76D159168A9}"/>
              </a:ext>
            </a:extLst>
          </p:cNvPr>
          <p:cNvSpPr/>
          <p:nvPr/>
        </p:nvSpPr>
        <p:spPr>
          <a:xfrm>
            <a:off x="1333500" y="4543720"/>
            <a:ext cx="495300" cy="49962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0D05A58F-9506-686A-F365-EEB307097001}"/>
              </a:ext>
            </a:extLst>
          </p:cNvPr>
          <p:cNvSpPr/>
          <p:nvPr/>
        </p:nvSpPr>
        <p:spPr>
          <a:xfrm>
            <a:off x="8832915" y="2187019"/>
            <a:ext cx="725864" cy="380904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4D06305E-72FE-3E5E-2790-72A04664C1E3}"/>
              </a:ext>
            </a:extLst>
          </p:cNvPr>
          <p:cNvSpPr/>
          <p:nvPr/>
        </p:nvSpPr>
        <p:spPr>
          <a:xfrm>
            <a:off x="9709607" y="2736300"/>
            <a:ext cx="725864" cy="380904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9BD9E60-5ED9-E35E-03D8-8F0133C37C02}"/>
              </a:ext>
            </a:extLst>
          </p:cNvPr>
          <p:cNvSpPr/>
          <p:nvPr/>
        </p:nvSpPr>
        <p:spPr>
          <a:xfrm>
            <a:off x="8832915" y="3292931"/>
            <a:ext cx="725864" cy="380904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179B8721-D0C4-A441-2691-4112FCAD9C47}"/>
              </a:ext>
            </a:extLst>
          </p:cNvPr>
          <p:cNvSpPr/>
          <p:nvPr/>
        </p:nvSpPr>
        <p:spPr>
          <a:xfrm>
            <a:off x="9709607" y="3829612"/>
            <a:ext cx="725864" cy="380904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F8F916D1-96C0-70A3-C01E-2C49BB46E378}"/>
              </a:ext>
            </a:extLst>
          </p:cNvPr>
          <p:cNvSpPr/>
          <p:nvPr/>
        </p:nvSpPr>
        <p:spPr>
          <a:xfrm>
            <a:off x="3516197" y="5160486"/>
            <a:ext cx="553039" cy="380904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9869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290</Words>
  <Application>Microsoft Office PowerPoint</Application>
  <PresentationFormat>Širokoúhlá obrazovka</PresentationFormat>
  <Paragraphs>33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-apple-system</vt:lpstr>
      <vt:lpstr>Aptos</vt:lpstr>
      <vt:lpstr>Aptos Display</vt:lpstr>
      <vt:lpstr>Arial</vt:lpstr>
      <vt:lpstr>Calibri</vt:lpstr>
      <vt:lpstr>Motiv Office</vt:lpstr>
      <vt:lpstr>Částice, citoslovce</vt:lpstr>
      <vt:lpstr>SLOVESNÉ TŘÍDY </vt:lpstr>
      <vt:lpstr>TEST</vt:lpstr>
      <vt:lpstr>Částice </vt:lpstr>
      <vt:lpstr>Citoslovce</vt:lpstr>
      <vt:lpstr>PROCVIČOVÁNÍ</vt:lpstr>
      <vt:lpstr>PROCVIČOVÁNÍ</vt:lpstr>
      <vt:lpstr>PROCVIČOVÁNÍ</vt:lpstr>
      <vt:lpstr>PROCVIČOVÁNÍ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Smetanová, Jana</dc:creator>
  <cp:lastModifiedBy>Smetanová, Jana</cp:lastModifiedBy>
  <cp:revision>1</cp:revision>
  <dcterms:created xsi:type="dcterms:W3CDTF">2025-02-02T11:56:42Z</dcterms:created>
  <dcterms:modified xsi:type="dcterms:W3CDTF">2025-02-02T12:33:23Z</dcterms:modified>
</cp:coreProperties>
</file>