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6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C3D25-6D41-4172-AC61-F690FA7CCC1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07991F-6BD3-4F4F-B478-3C8DBC42DB03}">
      <dgm:prSet custT="1"/>
      <dgm:spPr/>
      <dgm:t>
        <a:bodyPr/>
        <a:lstStyle/>
        <a:p>
          <a:r>
            <a:rPr lang="cs-CZ" sz="2400" b="0" i="0" dirty="0"/>
            <a:t>Vydrželi jsme ve škole až do konce/dokonce vyučování.</a:t>
          </a:r>
          <a:endParaRPr lang="en-US" sz="2400" dirty="0"/>
        </a:p>
      </dgm:t>
    </dgm:pt>
    <dgm:pt modelId="{A4057869-61D6-4EA5-B98F-DBF6AB389A91}" type="parTrans" cxnId="{73C1969B-45A3-487E-8B17-C6DF607DE116}">
      <dgm:prSet/>
      <dgm:spPr/>
      <dgm:t>
        <a:bodyPr/>
        <a:lstStyle/>
        <a:p>
          <a:endParaRPr lang="en-US" sz="2000"/>
        </a:p>
      </dgm:t>
    </dgm:pt>
    <dgm:pt modelId="{0056F7D9-AA13-4B33-AE13-A792BFE52301}" type="sibTrans" cxnId="{73C1969B-45A3-487E-8B17-C6DF607DE116}">
      <dgm:prSet/>
      <dgm:spPr/>
      <dgm:t>
        <a:bodyPr/>
        <a:lstStyle/>
        <a:p>
          <a:endParaRPr lang="en-US" sz="2000"/>
        </a:p>
      </dgm:t>
    </dgm:pt>
    <dgm:pt modelId="{5B67CFE7-4CDD-4754-81B1-39FA107596C8}">
      <dgm:prSet custT="1"/>
      <dgm:spPr/>
      <dgm:t>
        <a:bodyPr/>
        <a:lstStyle/>
        <a:p>
          <a:r>
            <a:rPr lang="cs-CZ" sz="2400" b="0" i="0" dirty="0"/>
            <a:t>V zimě jezdíme z pravidla/zpravidla do Alp.</a:t>
          </a:r>
          <a:endParaRPr lang="en-US" sz="2400" dirty="0"/>
        </a:p>
      </dgm:t>
    </dgm:pt>
    <dgm:pt modelId="{25116C7C-F136-4B5D-B848-7CA999CD0E45}" type="parTrans" cxnId="{A4A6A07C-F3D6-42F6-9CA8-BD08E22D0636}">
      <dgm:prSet/>
      <dgm:spPr/>
      <dgm:t>
        <a:bodyPr/>
        <a:lstStyle/>
        <a:p>
          <a:endParaRPr lang="en-US" sz="2000"/>
        </a:p>
      </dgm:t>
    </dgm:pt>
    <dgm:pt modelId="{0FAADFCB-FE4E-42AA-BA2B-3FE9C47F4B38}" type="sibTrans" cxnId="{A4A6A07C-F3D6-42F6-9CA8-BD08E22D0636}">
      <dgm:prSet/>
      <dgm:spPr/>
      <dgm:t>
        <a:bodyPr/>
        <a:lstStyle/>
        <a:p>
          <a:endParaRPr lang="en-US" sz="2000"/>
        </a:p>
      </dgm:t>
    </dgm:pt>
    <dgm:pt modelId="{60F75161-52EA-4B8B-BE83-E3ABDAF5E74A}">
      <dgm:prSet custT="1"/>
      <dgm:spPr/>
      <dgm:t>
        <a:bodyPr/>
        <a:lstStyle/>
        <a:p>
          <a:r>
            <a:rPr lang="cs-CZ" sz="2400" b="0" i="0" dirty="0"/>
            <a:t>Dejte mi 100 gramů sýru vcelku/v celku.</a:t>
          </a:r>
          <a:endParaRPr lang="en-US" sz="2400" dirty="0"/>
        </a:p>
      </dgm:t>
    </dgm:pt>
    <dgm:pt modelId="{DF92289B-8E44-4529-B233-08CBA1F7E7E1}" type="parTrans" cxnId="{FDFCEC98-EEC5-494B-AB36-4C4F7158D5F2}">
      <dgm:prSet/>
      <dgm:spPr/>
      <dgm:t>
        <a:bodyPr/>
        <a:lstStyle/>
        <a:p>
          <a:endParaRPr lang="en-US" sz="2000"/>
        </a:p>
      </dgm:t>
    </dgm:pt>
    <dgm:pt modelId="{51DEB5AF-E85B-4371-B879-B336B9141290}" type="sibTrans" cxnId="{FDFCEC98-EEC5-494B-AB36-4C4F7158D5F2}">
      <dgm:prSet/>
      <dgm:spPr/>
      <dgm:t>
        <a:bodyPr/>
        <a:lstStyle/>
        <a:p>
          <a:endParaRPr lang="en-US" sz="2000"/>
        </a:p>
      </dgm:t>
    </dgm:pt>
    <dgm:pt modelId="{21687852-0CB8-4397-B279-645859E331C9}">
      <dgm:prSet custT="1"/>
      <dgm:spPr/>
      <dgm:t>
        <a:bodyPr/>
        <a:lstStyle/>
        <a:p>
          <a:r>
            <a:rPr lang="cs-CZ" sz="2400" b="0" i="0"/>
            <a:t>Posaď se za tím/zatím sem.</a:t>
          </a:r>
          <a:endParaRPr lang="en-US" sz="2400"/>
        </a:p>
      </dgm:t>
    </dgm:pt>
    <dgm:pt modelId="{3D185D53-20C8-480C-A8D9-8B9BB80465B1}" type="parTrans" cxnId="{678498D2-38AD-4E93-9572-CF0E1AF03057}">
      <dgm:prSet/>
      <dgm:spPr/>
      <dgm:t>
        <a:bodyPr/>
        <a:lstStyle/>
        <a:p>
          <a:endParaRPr lang="en-US" sz="2000"/>
        </a:p>
      </dgm:t>
    </dgm:pt>
    <dgm:pt modelId="{DFCDFA54-196E-4CA0-A1AB-ABB30505DA36}" type="sibTrans" cxnId="{678498D2-38AD-4E93-9572-CF0E1AF03057}">
      <dgm:prSet/>
      <dgm:spPr/>
      <dgm:t>
        <a:bodyPr/>
        <a:lstStyle/>
        <a:p>
          <a:endParaRPr lang="en-US" sz="2000"/>
        </a:p>
      </dgm:t>
    </dgm:pt>
    <dgm:pt modelId="{F3E83E0F-AC06-4F8A-AEC6-5DD1D8E4815F}">
      <dgm:prSet custT="1"/>
      <dgm:spPr/>
      <dgm:t>
        <a:bodyPr/>
        <a:lstStyle/>
        <a:p>
          <a:r>
            <a:rPr lang="cs-CZ" sz="2400" b="0" i="0"/>
            <a:t>O pravdu/opravdu si to nevybavuješ?</a:t>
          </a:r>
          <a:endParaRPr lang="en-US" sz="2400"/>
        </a:p>
      </dgm:t>
    </dgm:pt>
    <dgm:pt modelId="{7920CCB2-ED40-4033-8AD5-D2ED6AC7E8A2}" type="parTrans" cxnId="{B947D1EB-7870-4404-BE2B-52A6C33410BF}">
      <dgm:prSet/>
      <dgm:spPr/>
      <dgm:t>
        <a:bodyPr/>
        <a:lstStyle/>
        <a:p>
          <a:endParaRPr lang="en-US" sz="2000"/>
        </a:p>
      </dgm:t>
    </dgm:pt>
    <dgm:pt modelId="{24139F7B-C3B4-4916-8CD0-C06118550502}" type="sibTrans" cxnId="{B947D1EB-7870-4404-BE2B-52A6C33410BF}">
      <dgm:prSet/>
      <dgm:spPr/>
      <dgm:t>
        <a:bodyPr/>
        <a:lstStyle/>
        <a:p>
          <a:endParaRPr lang="en-US" sz="2000"/>
        </a:p>
      </dgm:t>
    </dgm:pt>
    <dgm:pt modelId="{03E9F764-56DB-48A5-9E0B-D62AC07A6011}">
      <dgm:prSet custT="1"/>
      <dgm:spPr/>
      <dgm:t>
        <a:bodyPr/>
        <a:lstStyle/>
        <a:p>
          <a:r>
            <a:rPr lang="cs-CZ" sz="2400" b="0" i="0"/>
            <a:t>Opakoval to stále do kola/dokola.</a:t>
          </a:r>
          <a:endParaRPr lang="en-US" sz="2400"/>
        </a:p>
      </dgm:t>
    </dgm:pt>
    <dgm:pt modelId="{44257BFB-B44B-4859-BA95-A4E0E1A9FD37}" type="parTrans" cxnId="{619EEDF6-AA38-4D7E-92E1-BCEFA76BA1B4}">
      <dgm:prSet/>
      <dgm:spPr/>
      <dgm:t>
        <a:bodyPr/>
        <a:lstStyle/>
        <a:p>
          <a:endParaRPr lang="en-US" sz="2000"/>
        </a:p>
      </dgm:t>
    </dgm:pt>
    <dgm:pt modelId="{1D1D7A08-8FFD-4779-8816-88BFD80ED0BB}" type="sibTrans" cxnId="{619EEDF6-AA38-4D7E-92E1-BCEFA76BA1B4}">
      <dgm:prSet/>
      <dgm:spPr/>
      <dgm:t>
        <a:bodyPr/>
        <a:lstStyle/>
        <a:p>
          <a:endParaRPr lang="en-US" sz="2000"/>
        </a:p>
      </dgm:t>
    </dgm:pt>
    <dgm:pt modelId="{53D6B9DC-8696-455A-B819-5A462354A5FA}">
      <dgm:prSet custT="1"/>
      <dgm:spPr/>
      <dgm:t>
        <a:bodyPr/>
        <a:lstStyle/>
        <a:p>
          <a:r>
            <a:rPr lang="cs-CZ" sz="2400" b="0" i="0"/>
            <a:t>Udělal to pokaždé/po každé stejně.</a:t>
          </a:r>
          <a:endParaRPr lang="en-US" sz="2400"/>
        </a:p>
      </dgm:t>
    </dgm:pt>
    <dgm:pt modelId="{8DFA536A-C6C0-4E8A-8AB6-1D54FD0A6A6F}" type="parTrans" cxnId="{7FA40795-DAFE-4104-A5F1-1FE690FF2CEA}">
      <dgm:prSet/>
      <dgm:spPr/>
      <dgm:t>
        <a:bodyPr/>
        <a:lstStyle/>
        <a:p>
          <a:endParaRPr lang="en-US" sz="2000"/>
        </a:p>
      </dgm:t>
    </dgm:pt>
    <dgm:pt modelId="{630D6924-8ED4-4745-B0B1-78E2B856D87B}" type="sibTrans" cxnId="{7FA40795-DAFE-4104-A5F1-1FE690FF2CEA}">
      <dgm:prSet/>
      <dgm:spPr/>
      <dgm:t>
        <a:bodyPr/>
        <a:lstStyle/>
        <a:p>
          <a:endParaRPr lang="en-US" sz="2000"/>
        </a:p>
      </dgm:t>
    </dgm:pt>
    <dgm:pt modelId="{F80A280D-C9CA-4B58-AF45-BC9D85F5CF14}" type="pres">
      <dgm:prSet presAssocID="{3BFC3D25-6D41-4172-AC61-F690FA7CCC18}" presName="vert0" presStyleCnt="0">
        <dgm:presLayoutVars>
          <dgm:dir/>
          <dgm:animOne val="branch"/>
          <dgm:animLvl val="lvl"/>
        </dgm:presLayoutVars>
      </dgm:prSet>
      <dgm:spPr/>
    </dgm:pt>
    <dgm:pt modelId="{3489270D-6FB7-4F71-9DD6-2FD3ABB46409}" type="pres">
      <dgm:prSet presAssocID="{E307991F-6BD3-4F4F-B478-3C8DBC42DB03}" presName="thickLine" presStyleLbl="alignNode1" presStyleIdx="0" presStyleCnt="7"/>
      <dgm:spPr/>
    </dgm:pt>
    <dgm:pt modelId="{6BF80E6C-6208-4434-BF43-69CD87D6025B}" type="pres">
      <dgm:prSet presAssocID="{E307991F-6BD3-4F4F-B478-3C8DBC42DB03}" presName="horz1" presStyleCnt="0"/>
      <dgm:spPr/>
    </dgm:pt>
    <dgm:pt modelId="{91C2669C-2191-4570-A589-AB11E059E60C}" type="pres">
      <dgm:prSet presAssocID="{E307991F-6BD3-4F4F-B478-3C8DBC42DB03}" presName="tx1" presStyleLbl="revTx" presStyleIdx="0" presStyleCnt="7"/>
      <dgm:spPr/>
    </dgm:pt>
    <dgm:pt modelId="{5274A072-A966-4549-B7D5-7C260CA8FDA3}" type="pres">
      <dgm:prSet presAssocID="{E307991F-6BD3-4F4F-B478-3C8DBC42DB03}" presName="vert1" presStyleCnt="0"/>
      <dgm:spPr/>
    </dgm:pt>
    <dgm:pt modelId="{B39FB189-0E8F-4162-B2AF-5B3D0236D9D1}" type="pres">
      <dgm:prSet presAssocID="{5B67CFE7-4CDD-4754-81B1-39FA107596C8}" presName="thickLine" presStyleLbl="alignNode1" presStyleIdx="1" presStyleCnt="7"/>
      <dgm:spPr/>
    </dgm:pt>
    <dgm:pt modelId="{707E6DE8-5BCF-47D7-9EDE-81960941D729}" type="pres">
      <dgm:prSet presAssocID="{5B67CFE7-4CDD-4754-81B1-39FA107596C8}" presName="horz1" presStyleCnt="0"/>
      <dgm:spPr/>
    </dgm:pt>
    <dgm:pt modelId="{89A41C85-0C36-4CE9-954A-8C6B85174B72}" type="pres">
      <dgm:prSet presAssocID="{5B67CFE7-4CDD-4754-81B1-39FA107596C8}" presName="tx1" presStyleLbl="revTx" presStyleIdx="1" presStyleCnt="7"/>
      <dgm:spPr/>
    </dgm:pt>
    <dgm:pt modelId="{F4A62977-2B2D-4E5A-8226-1377B550522B}" type="pres">
      <dgm:prSet presAssocID="{5B67CFE7-4CDD-4754-81B1-39FA107596C8}" presName="vert1" presStyleCnt="0"/>
      <dgm:spPr/>
    </dgm:pt>
    <dgm:pt modelId="{A9A3903E-EBE3-4697-8327-093D0D1A32E5}" type="pres">
      <dgm:prSet presAssocID="{60F75161-52EA-4B8B-BE83-E3ABDAF5E74A}" presName="thickLine" presStyleLbl="alignNode1" presStyleIdx="2" presStyleCnt="7"/>
      <dgm:spPr/>
    </dgm:pt>
    <dgm:pt modelId="{09512E44-BD31-4F4E-8A0F-CEF15CD2D4F9}" type="pres">
      <dgm:prSet presAssocID="{60F75161-52EA-4B8B-BE83-E3ABDAF5E74A}" presName="horz1" presStyleCnt="0"/>
      <dgm:spPr/>
    </dgm:pt>
    <dgm:pt modelId="{4AB022C6-61D0-4AC7-9B3D-261D2645EA59}" type="pres">
      <dgm:prSet presAssocID="{60F75161-52EA-4B8B-BE83-E3ABDAF5E74A}" presName="tx1" presStyleLbl="revTx" presStyleIdx="2" presStyleCnt="7"/>
      <dgm:spPr/>
    </dgm:pt>
    <dgm:pt modelId="{D00444C5-B9F3-4BA6-88BA-4E2CA209457B}" type="pres">
      <dgm:prSet presAssocID="{60F75161-52EA-4B8B-BE83-E3ABDAF5E74A}" presName="vert1" presStyleCnt="0"/>
      <dgm:spPr/>
    </dgm:pt>
    <dgm:pt modelId="{438B96EF-F9D2-48FA-B03B-C69E2EC5B416}" type="pres">
      <dgm:prSet presAssocID="{21687852-0CB8-4397-B279-645859E331C9}" presName="thickLine" presStyleLbl="alignNode1" presStyleIdx="3" presStyleCnt="7"/>
      <dgm:spPr/>
    </dgm:pt>
    <dgm:pt modelId="{F83612E0-15E0-45DA-988D-8F358122C3BE}" type="pres">
      <dgm:prSet presAssocID="{21687852-0CB8-4397-B279-645859E331C9}" presName="horz1" presStyleCnt="0"/>
      <dgm:spPr/>
    </dgm:pt>
    <dgm:pt modelId="{30FB9533-383D-4F8E-A29B-AC788210CBC7}" type="pres">
      <dgm:prSet presAssocID="{21687852-0CB8-4397-B279-645859E331C9}" presName="tx1" presStyleLbl="revTx" presStyleIdx="3" presStyleCnt="7"/>
      <dgm:spPr/>
    </dgm:pt>
    <dgm:pt modelId="{25646A96-135F-49CE-9E99-46BE112DE04B}" type="pres">
      <dgm:prSet presAssocID="{21687852-0CB8-4397-B279-645859E331C9}" presName="vert1" presStyleCnt="0"/>
      <dgm:spPr/>
    </dgm:pt>
    <dgm:pt modelId="{2FD934AA-70CF-4CE3-BB27-C1C0CE40D151}" type="pres">
      <dgm:prSet presAssocID="{F3E83E0F-AC06-4F8A-AEC6-5DD1D8E4815F}" presName="thickLine" presStyleLbl="alignNode1" presStyleIdx="4" presStyleCnt="7"/>
      <dgm:spPr/>
    </dgm:pt>
    <dgm:pt modelId="{5A89DA3F-6681-402D-AB4D-40C09431B818}" type="pres">
      <dgm:prSet presAssocID="{F3E83E0F-AC06-4F8A-AEC6-5DD1D8E4815F}" presName="horz1" presStyleCnt="0"/>
      <dgm:spPr/>
    </dgm:pt>
    <dgm:pt modelId="{278058C0-154C-4209-A1AA-C69B1448BD64}" type="pres">
      <dgm:prSet presAssocID="{F3E83E0F-AC06-4F8A-AEC6-5DD1D8E4815F}" presName="tx1" presStyleLbl="revTx" presStyleIdx="4" presStyleCnt="7"/>
      <dgm:spPr/>
    </dgm:pt>
    <dgm:pt modelId="{A0A93FC6-9E3E-4FA9-B251-36C16329E2AB}" type="pres">
      <dgm:prSet presAssocID="{F3E83E0F-AC06-4F8A-AEC6-5DD1D8E4815F}" presName="vert1" presStyleCnt="0"/>
      <dgm:spPr/>
    </dgm:pt>
    <dgm:pt modelId="{0986F07E-7DB0-48A0-9856-9F2AB5EC82F2}" type="pres">
      <dgm:prSet presAssocID="{03E9F764-56DB-48A5-9E0B-D62AC07A6011}" presName="thickLine" presStyleLbl="alignNode1" presStyleIdx="5" presStyleCnt="7"/>
      <dgm:spPr/>
    </dgm:pt>
    <dgm:pt modelId="{97337CFF-4029-470F-801D-249D3263C4EC}" type="pres">
      <dgm:prSet presAssocID="{03E9F764-56DB-48A5-9E0B-D62AC07A6011}" presName="horz1" presStyleCnt="0"/>
      <dgm:spPr/>
    </dgm:pt>
    <dgm:pt modelId="{684726A9-A070-402C-BF72-DB1DBBC0DD9A}" type="pres">
      <dgm:prSet presAssocID="{03E9F764-56DB-48A5-9E0B-D62AC07A6011}" presName="tx1" presStyleLbl="revTx" presStyleIdx="5" presStyleCnt="7"/>
      <dgm:spPr/>
    </dgm:pt>
    <dgm:pt modelId="{9928A0D0-9EB6-48D8-8E9C-478705DF01A9}" type="pres">
      <dgm:prSet presAssocID="{03E9F764-56DB-48A5-9E0B-D62AC07A6011}" presName="vert1" presStyleCnt="0"/>
      <dgm:spPr/>
    </dgm:pt>
    <dgm:pt modelId="{C8BF99EB-0396-476B-8566-A42481898D7F}" type="pres">
      <dgm:prSet presAssocID="{53D6B9DC-8696-455A-B819-5A462354A5FA}" presName="thickLine" presStyleLbl="alignNode1" presStyleIdx="6" presStyleCnt="7"/>
      <dgm:spPr/>
    </dgm:pt>
    <dgm:pt modelId="{39A9B858-9212-473D-AA9B-2157FB2B7A6B}" type="pres">
      <dgm:prSet presAssocID="{53D6B9DC-8696-455A-B819-5A462354A5FA}" presName="horz1" presStyleCnt="0"/>
      <dgm:spPr/>
    </dgm:pt>
    <dgm:pt modelId="{791A933F-1BC3-4565-8EEE-B4682E6DAD6B}" type="pres">
      <dgm:prSet presAssocID="{53D6B9DC-8696-455A-B819-5A462354A5FA}" presName="tx1" presStyleLbl="revTx" presStyleIdx="6" presStyleCnt="7"/>
      <dgm:spPr/>
    </dgm:pt>
    <dgm:pt modelId="{EE2FC2AB-068F-483E-BF54-F9A3D401DDB7}" type="pres">
      <dgm:prSet presAssocID="{53D6B9DC-8696-455A-B819-5A462354A5FA}" presName="vert1" presStyleCnt="0"/>
      <dgm:spPr/>
    </dgm:pt>
  </dgm:ptLst>
  <dgm:cxnLst>
    <dgm:cxn modelId="{2880260B-A7AA-4A2B-86C4-0AC3A7288DE3}" type="presOf" srcId="{E307991F-6BD3-4F4F-B478-3C8DBC42DB03}" destId="{91C2669C-2191-4570-A589-AB11E059E60C}" srcOrd="0" destOrd="0" presId="urn:microsoft.com/office/officeart/2008/layout/LinedList"/>
    <dgm:cxn modelId="{082DE31B-07F8-46FE-8C19-FD984545C8AA}" type="presOf" srcId="{53D6B9DC-8696-455A-B819-5A462354A5FA}" destId="{791A933F-1BC3-4565-8EEE-B4682E6DAD6B}" srcOrd="0" destOrd="0" presId="urn:microsoft.com/office/officeart/2008/layout/LinedList"/>
    <dgm:cxn modelId="{A4A6A07C-F3D6-42F6-9CA8-BD08E22D0636}" srcId="{3BFC3D25-6D41-4172-AC61-F690FA7CCC18}" destId="{5B67CFE7-4CDD-4754-81B1-39FA107596C8}" srcOrd="1" destOrd="0" parTransId="{25116C7C-F136-4B5D-B848-7CA999CD0E45}" sibTransId="{0FAADFCB-FE4E-42AA-BA2B-3FE9C47F4B38}"/>
    <dgm:cxn modelId="{CB1B227F-33B5-4488-9982-F8333466A63E}" type="presOf" srcId="{21687852-0CB8-4397-B279-645859E331C9}" destId="{30FB9533-383D-4F8E-A29B-AC788210CBC7}" srcOrd="0" destOrd="0" presId="urn:microsoft.com/office/officeart/2008/layout/LinedList"/>
    <dgm:cxn modelId="{AB208384-6D2B-4B32-9976-D00077B44F30}" type="presOf" srcId="{5B67CFE7-4CDD-4754-81B1-39FA107596C8}" destId="{89A41C85-0C36-4CE9-954A-8C6B85174B72}" srcOrd="0" destOrd="0" presId="urn:microsoft.com/office/officeart/2008/layout/LinedList"/>
    <dgm:cxn modelId="{7FA40795-DAFE-4104-A5F1-1FE690FF2CEA}" srcId="{3BFC3D25-6D41-4172-AC61-F690FA7CCC18}" destId="{53D6B9DC-8696-455A-B819-5A462354A5FA}" srcOrd="6" destOrd="0" parTransId="{8DFA536A-C6C0-4E8A-8AB6-1D54FD0A6A6F}" sibTransId="{630D6924-8ED4-4745-B0B1-78E2B856D87B}"/>
    <dgm:cxn modelId="{6C98E198-2208-42AC-8AFB-7A8EA473038E}" type="presOf" srcId="{3BFC3D25-6D41-4172-AC61-F690FA7CCC18}" destId="{F80A280D-C9CA-4B58-AF45-BC9D85F5CF14}" srcOrd="0" destOrd="0" presId="urn:microsoft.com/office/officeart/2008/layout/LinedList"/>
    <dgm:cxn modelId="{FDFCEC98-EEC5-494B-AB36-4C4F7158D5F2}" srcId="{3BFC3D25-6D41-4172-AC61-F690FA7CCC18}" destId="{60F75161-52EA-4B8B-BE83-E3ABDAF5E74A}" srcOrd="2" destOrd="0" parTransId="{DF92289B-8E44-4529-B233-08CBA1F7E7E1}" sibTransId="{51DEB5AF-E85B-4371-B879-B336B9141290}"/>
    <dgm:cxn modelId="{73C1969B-45A3-487E-8B17-C6DF607DE116}" srcId="{3BFC3D25-6D41-4172-AC61-F690FA7CCC18}" destId="{E307991F-6BD3-4F4F-B478-3C8DBC42DB03}" srcOrd="0" destOrd="0" parTransId="{A4057869-61D6-4EA5-B98F-DBF6AB389A91}" sibTransId="{0056F7D9-AA13-4B33-AE13-A792BFE52301}"/>
    <dgm:cxn modelId="{678498D2-38AD-4E93-9572-CF0E1AF03057}" srcId="{3BFC3D25-6D41-4172-AC61-F690FA7CCC18}" destId="{21687852-0CB8-4397-B279-645859E331C9}" srcOrd="3" destOrd="0" parTransId="{3D185D53-20C8-480C-A8D9-8B9BB80465B1}" sibTransId="{DFCDFA54-196E-4CA0-A1AB-ABB30505DA36}"/>
    <dgm:cxn modelId="{BF39B6DA-0EE9-4873-8695-6189801C1FC3}" type="presOf" srcId="{60F75161-52EA-4B8B-BE83-E3ABDAF5E74A}" destId="{4AB022C6-61D0-4AC7-9B3D-261D2645EA59}" srcOrd="0" destOrd="0" presId="urn:microsoft.com/office/officeart/2008/layout/LinedList"/>
    <dgm:cxn modelId="{B947D1EB-7870-4404-BE2B-52A6C33410BF}" srcId="{3BFC3D25-6D41-4172-AC61-F690FA7CCC18}" destId="{F3E83E0F-AC06-4F8A-AEC6-5DD1D8E4815F}" srcOrd="4" destOrd="0" parTransId="{7920CCB2-ED40-4033-8AD5-D2ED6AC7E8A2}" sibTransId="{24139F7B-C3B4-4916-8CD0-C06118550502}"/>
    <dgm:cxn modelId="{DBE524F1-2E0A-4436-A7FD-55CBD5C9519B}" type="presOf" srcId="{F3E83E0F-AC06-4F8A-AEC6-5DD1D8E4815F}" destId="{278058C0-154C-4209-A1AA-C69B1448BD64}" srcOrd="0" destOrd="0" presId="urn:microsoft.com/office/officeart/2008/layout/LinedList"/>
    <dgm:cxn modelId="{E5F1C9F4-8E45-419B-B41E-0F3DC8577E07}" type="presOf" srcId="{03E9F764-56DB-48A5-9E0B-D62AC07A6011}" destId="{684726A9-A070-402C-BF72-DB1DBBC0DD9A}" srcOrd="0" destOrd="0" presId="urn:microsoft.com/office/officeart/2008/layout/LinedList"/>
    <dgm:cxn modelId="{619EEDF6-AA38-4D7E-92E1-BCEFA76BA1B4}" srcId="{3BFC3D25-6D41-4172-AC61-F690FA7CCC18}" destId="{03E9F764-56DB-48A5-9E0B-D62AC07A6011}" srcOrd="5" destOrd="0" parTransId="{44257BFB-B44B-4859-BA95-A4E0E1A9FD37}" sibTransId="{1D1D7A08-8FFD-4779-8816-88BFD80ED0BB}"/>
    <dgm:cxn modelId="{19728D5C-46B6-4E69-8925-94C33AED3B84}" type="presParOf" srcId="{F80A280D-C9CA-4B58-AF45-BC9D85F5CF14}" destId="{3489270D-6FB7-4F71-9DD6-2FD3ABB46409}" srcOrd="0" destOrd="0" presId="urn:microsoft.com/office/officeart/2008/layout/LinedList"/>
    <dgm:cxn modelId="{AE31160A-33DF-400E-9C6C-0F63C66FFA08}" type="presParOf" srcId="{F80A280D-C9CA-4B58-AF45-BC9D85F5CF14}" destId="{6BF80E6C-6208-4434-BF43-69CD87D6025B}" srcOrd="1" destOrd="0" presId="urn:microsoft.com/office/officeart/2008/layout/LinedList"/>
    <dgm:cxn modelId="{D6619D21-C9A3-4A37-AE87-4E41729347CC}" type="presParOf" srcId="{6BF80E6C-6208-4434-BF43-69CD87D6025B}" destId="{91C2669C-2191-4570-A589-AB11E059E60C}" srcOrd="0" destOrd="0" presId="urn:microsoft.com/office/officeart/2008/layout/LinedList"/>
    <dgm:cxn modelId="{C5160566-D422-4317-BF2E-B7F62940909B}" type="presParOf" srcId="{6BF80E6C-6208-4434-BF43-69CD87D6025B}" destId="{5274A072-A966-4549-B7D5-7C260CA8FDA3}" srcOrd="1" destOrd="0" presId="urn:microsoft.com/office/officeart/2008/layout/LinedList"/>
    <dgm:cxn modelId="{E6C43FFE-0610-4A2F-B74E-63E44FD3EB01}" type="presParOf" srcId="{F80A280D-C9CA-4B58-AF45-BC9D85F5CF14}" destId="{B39FB189-0E8F-4162-B2AF-5B3D0236D9D1}" srcOrd="2" destOrd="0" presId="urn:microsoft.com/office/officeart/2008/layout/LinedList"/>
    <dgm:cxn modelId="{B671687E-5178-413C-9D05-A2564C6AF485}" type="presParOf" srcId="{F80A280D-C9CA-4B58-AF45-BC9D85F5CF14}" destId="{707E6DE8-5BCF-47D7-9EDE-81960941D729}" srcOrd="3" destOrd="0" presId="urn:microsoft.com/office/officeart/2008/layout/LinedList"/>
    <dgm:cxn modelId="{8C04E7C7-7A5F-4043-A57D-DBBC27C4900A}" type="presParOf" srcId="{707E6DE8-5BCF-47D7-9EDE-81960941D729}" destId="{89A41C85-0C36-4CE9-954A-8C6B85174B72}" srcOrd="0" destOrd="0" presId="urn:microsoft.com/office/officeart/2008/layout/LinedList"/>
    <dgm:cxn modelId="{98B47A79-14E9-49F1-A61E-799DBED0E144}" type="presParOf" srcId="{707E6DE8-5BCF-47D7-9EDE-81960941D729}" destId="{F4A62977-2B2D-4E5A-8226-1377B550522B}" srcOrd="1" destOrd="0" presId="urn:microsoft.com/office/officeart/2008/layout/LinedList"/>
    <dgm:cxn modelId="{ED430CBD-53A0-48CF-B9F2-E8D30C92B887}" type="presParOf" srcId="{F80A280D-C9CA-4B58-AF45-BC9D85F5CF14}" destId="{A9A3903E-EBE3-4697-8327-093D0D1A32E5}" srcOrd="4" destOrd="0" presId="urn:microsoft.com/office/officeart/2008/layout/LinedList"/>
    <dgm:cxn modelId="{86AC5DBB-814A-4C7F-9F09-8270E7123927}" type="presParOf" srcId="{F80A280D-C9CA-4B58-AF45-BC9D85F5CF14}" destId="{09512E44-BD31-4F4E-8A0F-CEF15CD2D4F9}" srcOrd="5" destOrd="0" presId="urn:microsoft.com/office/officeart/2008/layout/LinedList"/>
    <dgm:cxn modelId="{8D64AF4B-5993-4D20-8E05-5FA91FCCAD1C}" type="presParOf" srcId="{09512E44-BD31-4F4E-8A0F-CEF15CD2D4F9}" destId="{4AB022C6-61D0-4AC7-9B3D-261D2645EA59}" srcOrd="0" destOrd="0" presId="urn:microsoft.com/office/officeart/2008/layout/LinedList"/>
    <dgm:cxn modelId="{00BAC8F8-9A1E-4C11-94E9-3E3725655F43}" type="presParOf" srcId="{09512E44-BD31-4F4E-8A0F-CEF15CD2D4F9}" destId="{D00444C5-B9F3-4BA6-88BA-4E2CA209457B}" srcOrd="1" destOrd="0" presId="urn:microsoft.com/office/officeart/2008/layout/LinedList"/>
    <dgm:cxn modelId="{A2FA9461-56DB-436C-87DA-A9A3A298054F}" type="presParOf" srcId="{F80A280D-C9CA-4B58-AF45-BC9D85F5CF14}" destId="{438B96EF-F9D2-48FA-B03B-C69E2EC5B416}" srcOrd="6" destOrd="0" presId="urn:microsoft.com/office/officeart/2008/layout/LinedList"/>
    <dgm:cxn modelId="{6E1C8E92-DDD1-4A95-8689-1A9D19612DF6}" type="presParOf" srcId="{F80A280D-C9CA-4B58-AF45-BC9D85F5CF14}" destId="{F83612E0-15E0-45DA-988D-8F358122C3BE}" srcOrd="7" destOrd="0" presId="urn:microsoft.com/office/officeart/2008/layout/LinedList"/>
    <dgm:cxn modelId="{E5734EAC-6D49-4207-840B-08339CA742F1}" type="presParOf" srcId="{F83612E0-15E0-45DA-988D-8F358122C3BE}" destId="{30FB9533-383D-4F8E-A29B-AC788210CBC7}" srcOrd="0" destOrd="0" presId="urn:microsoft.com/office/officeart/2008/layout/LinedList"/>
    <dgm:cxn modelId="{1061AB72-5643-4ECA-A484-B5EAB09185A9}" type="presParOf" srcId="{F83612E0-15E0-45DA-988D-8F358122C3BE}" destId="{25646A96-135F-49CE-9E99-46BE112DE04B}" srcOrd="1" destOrd="0" presId="urn:microsoft.com/office/officeart/2008/layout/LinedList"/>
    <dgm:cxn modelId="{99F2CBF9-1CE1-43AD-AD4A-FAEC49A26A21}" type="presParOf" srcId="{F80A280D-C9CA-4B58-AF45-BC9D85F5CF14}" destId="{2FD934AA-70CF-4CE3-BB27-C1C0CE40D151}" srcOrd="8" destOrd="0" presId="urn:microsoft.com/office/officeart/2008/layout/LinedList"/>
    <dgm:cxn modelId="{88810FF0-336F-419B-9CD2-793646935CB5}" type="presParOf" srcId="{F80A280D-C9CA-4B58-AF45-BC9D85F5CF14}" destId="{5A89DA3F-6681-402D-AB4D-40C09431B818}" srcOrd="9" destOrd="0" presId="urn:microsoft.com/office/officeart/2008/layout/LinedList"/>
    <dgm:cxn modelId="{A399B1B8-EB96-487A-BDA2-4C1B3090A5C4}" type="presParOf" srcId="{5A89DA3F-6681-402D-AB4D-40C09431B818}" destId="{278058C0-154C-4209-A1AA-C69B1448BD64}" srcOrd="0" destOrd="0" presId="urn:microsoft.com/office/officeart/2008/layout/LinedList"/>
    <dgm:cxn modelId="{59383C81-B239-4D15-A6D8-9E0193A7C0D0}" type="presParOf" srcId="{5A89DA3F-6681-402D-AB4D-40C09431B818}" destId="{A0A93FC6-9E3E-4FA9-B251-36C16329E2AB}" srcOrd="1" destOrd="0" presId="urn:microsoft.com/office/officeart/2008/layout/LinedList"/>
    <dgm:cxn modelId="{1653D455-9D91-4B16-B517-714E65EF577B}" type="presParOf" srcId="{F80A280D-C9CA-4B58-AF45-BC9D85F5CF14}" destId="{0986F07E-7DB0-48A0-9856-9F2AB5EC82F2}" srcOrd="10" destOrd="0" presId="urn:microsoft.com/office/officeart/2008/layout/LinedList"/>
    <dgm:cxn modelId="{9A395347-77B7-4E91-B820-6AB77CEEE196}" type="presParOf" srcId="{F80A280D-C9CA-4B58-AF45-BC9D85F5CF14}" destId="{97337CFF-4029-470F-801D-249D3263C4EC}" srcOrd="11" destOrd="0" presId="urn:microsoft.com/office/officeart/2008/layout/LinedList"/>
    <dgm:cxn modelId="{D7102453-7362-4DF3-9622-7C4367B54908}" type="presParOf" srcId="{97337CFF-4029-470F-801D-249D3263C4EC}" destId="{684726A9-A070-402C-BF72-DB1DBBC0DD9A}" srcOrd="0" destOrd="0" presId="urn:microsoft.com/office/officeart/2008/layout/LinedList"/>
    <dgm:cxn modelId="{AF0E0932-D1D1-4331-BF61-86898F0B21DA}" type="presParOf" srcId="{97337CFF-4029-470F-801D-249D3263C4EC}" destId="{9928A0D0-9EB6-48D8-8E9C-478705DF01A9}" srcOrd="1" destOrd="0" presId="urn:microsoft.com/office/officeart/2008/layout/LinedList"/>
    <dgm:cxn modelId="{C0F86C22-479A-49E7-B171-2D07678B8B2D}" type="presParOf" srcId="{F80A280D-C9CA-4B58-AF45-BC9D85F5CF14}" destId="{C8BF99EB-0396-476B-8566-A42481898D7F}" srcOrd="12" destOrd="0" presId="urn:microsoft.com/office/officeart/2008/layout/LinedList"/>
    <dgm:cxn modelId="{082C7F81-C7F5-4716-8F60-257AA07FF22B}" type="presParOf" srcId="{F80A280D-C9CA-4B58-AF45-BC9D85F5CF14}" destId="{39A9B858-9212-473D-AA9B-2157FB2B7A6B}" srcOrd="13" destOrd="0" presId="urn:microsoft.com/office/officeart/2008/layout/LinedList"/>
    <dgm:cxn modelId="{F16E70BD-36D3-40B2-9DDE-AAD835468651}" type="presParOf" srcId="{39A9B858-9212-473D-AA9B-2157FB2B7A6B}" destId="{791A933F-1BC3-4565-8EEE-B4682E6DAD6B}" srcOrd="0" destOrd="0" presId="urn:microsoft.com/office/officeart/2008/layout/LinedList"/>
    <dgm:cxn modelId="{25607DDE-2CD4-4903-A285-EC40B246BC5A}" type="presParOf" srcId="{39A9B858-9212-473D-AA9B-2157FB2B7A6B}" destId="{EE2FC2AB-068F-483E-BF54-F9A3D401DDB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9270D-6FB7-4F71-9DD6-2FD3ABB46409}">
      <dsp:nvSpPr>
        <dsp:cNvPr id="0" name=""/>
        <dsp:cNvSpPr/>
      </dsp:nvSpPr>
      <dsp:spPr>
        <a:xfrm>
          <a:off x="0" y="636"/>
          <a:ext cx="85439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2669C-2191-4570-A589-AB11E059E60C}">
      <dsp:nvSpPr>
        <dsp:cNvPr id="0" name=""/>
        <dsp:cNvSpPr/>
      </dsp:nvSpPr>
      <dsp:spPr>
        <a:xfrm>
          <a:off x="0" y="636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dirty="0"/>
            <a:t>Vydrželi jsme ve škole až do konce/dokonce vyučování.</a:t>
          </a:r>
          <a:endParaRPr lang="en-US" sz="2400" kern="1200" dirty="0"/>
        </a:p>
      </dsp:txBody>
      <dsp:txXfrm>
        <a:off x="0" y="636"/>
        <a:ext cx="8543925" cy="744763"/>
      </dsp:txXfrm>
    </dsp:sp>
    <dsp:sp modelId="{B39FB189-0E8F-4162-B2AF-5B3D0236D9D1}">
      <dsp:nvSpPr>
        <dsp:cNvPr id="0" name=""/>
        <dsp:cNvSpPr/>
      </dsp:nvSpPr>
      <dsp:spPr>
        <a:xfrm>
          <a:off x="0" y="745400"/>
          <a:ext cx="8543925" cy="0"/>
        </a:xfrm>
        <a:prstGeom prst="line">
          <a:avLst/>
        </a:prstGeom>
        <a:solidFill>
          <a:schemeClr val="accent2">
            <a:hueOff val="-252257"/>
            <a:satOff val="-1692"/>
            <a:lumOff val="490"/>
            <a:alphaOff val="0"/>
          </a:schemeClr>
        </a:solidFill>
        <a:ln w="12700" cap="flat" cmpd="sng" algn="ctr">
          <a:solidFill>
            <a:schemeClr val="accent2">
              <a:hueOff val="-252257"/>
              <a:satOff val="-1692"/>
              <a:lumOff val="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41C85-0C36-4CE9-954A-8C6B85174B72}">
      <dsp:nvSpPr>
        <dsp:cNvPr id="0" name=""/>
        <dsp:cNvSpPr/>
      </dsp:nvSpPr>
      <dsp:spPr>
        <a:xfrm>
          <a:off x="0" y="745400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dirty="0"/>
            <a:t>V zimě jezdíme z pravidla/zpravidla do Alp.</a:t>
          </a:r>
          <a:endParaRPr lang="en-US" sz="2400" kern="1200" dirty="0"/>
        </a:p>
      </dsp:txBody>
      <dsp:txXfrm>
        <a:off x="0" y="745400"/>
        <a:ext cx="8543925" cy="744763"/>
      </dsp:txXfrm>
    </dsp:sp>
    <dsp:sp modelId="{A9A3903E-EBE3-4697-8327-093D0D1A32E5}">
      <dsp:nvSpPr>
        <dsp:cNvPr id="0" name=""/>
        <dsp:cNvSpPr/>
      </dsp:nvSpPr>
      <dsp:spPr>
        <a:xfrm>
          <a:off x="0" y="1490163"/>
          <a:ext cx="8543925" cy="0"/>
        </a:xfrm>
        <a:prstGeom prst="line">
          <a:avLst/>
        </a:prstGeom>
        <a:solidFill>
          <a:schemeClr val="accent2">
            <a:hueOff val="-504514"/>
            <a:satOff val="-3384"/>
            <a:lumOff val="981"/>
            <a:alphaOff val="0"/>
          </a:schemeClr>
        </a:solidFill>
        <a:ln w="12700" cap="flat" cmpd="sng" algn="ctr">
          <a:solidFill>
            <a:schemeClr val="accent2">
              <a:hueOff val="-504514"/>
              <a:satOff val="-3384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022C6-61D0-4AC7-9B3D-261D2645EA59}">
      <dsp:nvSpPr>
        <dsp:cNvPr id="0" name=""/>
        <dsp:cNvSpPr/>
      </dsp:nvSpPr>
      <dsp:spPr>
        <a:xfrm>
          <a:off x="0" y="1490163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dirty="0"/>
            <a:t>Dejte mi 100 gramů sýru vcelku/v celku.</a:t>
          </a:r>
          <a:endParaRPr lang="en-US" sz="2400" kern="1200" dirty="0"/>
        </a:p>
      </dsp:txBody>
      <dsp:txXfrm>
        <a:off x="0" y="1490163"/>
        <a:ext cx="8543925" cy="744763"/>
      </dsp:txXfrm>
    </dsp:sp>
    <dsp:sp modelId="{438B96EF-F9D2-48FA-B03B-C69E2EC5B416}">
      <dsp:nvSpPr>
        <dsp:cNvPr id="0" name=""/>
        <dsp:cNvSpPr/>
      </dsp:nvSpPr>
      <dsp:spPr>
        <a:xfrm>
          <a:off x="0" y="2234927"/>
          <a:ext cx="8543925" cy="0"/>
        </a:xfrm>
        <a:prstGeom prst="line">
          <a:avLst/>
        </a:prstGeom>
        <a:solidFill>
          <a:schemeClr val="accent2">
            <a:hueOff val="-756771"/>
            <a:satOff val="-5075"/>
            <a:lumOff val="1471"/>
            <a:alphaOff val="0"/>
          </a:schemeClr>
        </a:solidFill>
        <a:ln w="12700" cap="flat" cmpd="sng" algn="ctr">
          <a:solidFill>
            <a:schemeClr val="accent2">
              <a:hueOff val="-756771"/>
              <a:satOff val="-5075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B9533-383D-4F8E-A29B-AC788210CBC7}">
      <dsp:nvSpPr>
        <dsp:cNvPr id="0" name=""/>
        <dsp:cNvSpPr/>
      </dsp:nvSpPr>
      <dsp:spPr>
        <a:xfrm>
          <a:off x="0" y="2234927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/>
            <a:t>Posaď se za tím/zatím sem.</a:t>
          </a:r>
          <a:endParaRPr lang="en-US" sz="2400" kern="1200"/>
        </a:p>
      </dsp:txBody>
      <dsp:txXfrm>
        <a:off x="0" y="2234927"/>
        <a:ext cx="8543925" cy="744763"/>
      </dsp:txXfrm>
    </dsp:sp>
    <dsp:sp modelId="{2FD934AA-70CF-4CE3-BB27-C1C0CE40D151}">
      <dsp:nvSpPr>
        <dsp:cNvPr id="0" name=""/>
        <dsp:cNvSpPr/>
      </dsp:nvSpPr>
      <dsp:spPr>
        <a:xfrm>
          <a:off x="0" y="2979691"/>
          <a:ext cx="8543925" cy="0"/>
        </a:xfrm>
        <a:prstGeom prst="line">
          <a:avLst/>
        </a:prstGeom>
        <a:solidFill>
          <a:schemeClr val="accent2">
            <a:hueOff val="-1009028"/>
            <a:satOff val="-6767"/>
            <a:lumOff val="1961"/>
            <a:alphaOff val="0"/>
          </a:schemeClr>
        </a:solidFill>
        <a:ln w="12700" cap="flat" cmpd="sng" algn="ctr">
          <a:solidFill>
            <a:schemeClr val="accent2">
              <a:hueOff val="-1009028"/>
              <a:satOff val="-6767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058C0-154C-4209-A1AA-C69B1448BD64}">
      <dsp:nvSpPr>
        <dsp:cNvPr id="0" name=""/>
        <dsp:cNvSpPr/>
      </dsp:nvSpPr>
      <dsp:spPr>
        <a:xfrm>
          <a:off x="0" y="2979691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/>
            <a:t>O pravdu/opravdu si to nevybavuješ?</a:t>
          </a:r>
          <a:endParaRPr lang="en-US" sz="2400" kern="1200"/>
        </a:p>
      </dsp:txBody>
      <dsp:txXfrm>
        <a:off x="0" y="2979691"/>
        <a:ext cx="8543925" cy="744763"/>
      </dsp:txXfrm>
    </dsp:sp>
    <dsp:sp modelId="{0986F07E-7DB0-48A0-9856-9F2AB5EC82F2}">
      <dsp:nvSpPr>
        <dsp:cNvPr id="0" name=""/>
        <dsp:cNvSpPr/>
      </dsp:nvSpPr>
      <dsp:spPr>
        <a:xfrm>
          <a:off x="0" y="3724455"/>
          <a:ext cx="8543925" cy="0"/>
        </a:xfrm>
        <a:prstGeom prst="line">
          <a:avLst/>
        </a:prstGeom>
        <a:solidFill>
          <a:schemeClr val="accent2">
            <a:hueOff val="-1261285"/>
            <a:satOff val="-8459"/>
            <a:lumOff val="2452"/>
            <a:alphaOff val="0"/>
          </a:schemeClr>
        </a:solidFill>
        <a:ln w="12700" cap="flat" cmpd="sng" algn="ctr">
          <a:solidFill>
            <a:schemeClr val="accent2">
              <a:hueOff val="-1261285"/>
              <a:satOff val="-8459"/>
              <a:lumOff val="2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726A9-A070-402C-BF72-DB1DBBC0DD9A}">
      <dsp:nvSpPr>
        <dsp:cNvPr id="0" name=""/>
        <dsp:cNvSpPr/>
      </dsp:nvSpPr>
      <dsp:spPr>
        <a:xfrm>
          <a:off x="0" y="3724455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/>
            <a:t>Opakoval to stále do kola/dokola.</a:t>
          </a:r>
          <a:endParaRPr lang="en-US" sz="2400" kern="1200"/>
        </a:p>
      </dsp:txBody>
      <dsp:txXfrm>
        <a:off x="0" y="3724455"/>
        <a:ext cx="8543925" cy="744763"/>
      </dsp:txXfrm>
    </dsp:sp>
    <dsp:sp modelId="{C8BF99EB-0396-476B-8566-A42481898D7F}">
      <dsp:nvSpPr>
        <dsp:cNvPr id="0" name=""/>
        <dsp:cNvSpPr/>
      </dsp:nvSpPr>
      <dsp:spPr>
        <a:xfrm>
          <a:off x="0" y="4469218"/>
          <a:ext cx="8543925" cy="0"/>
        </a:xfrm>
        <a:prstGeom prst="line">
          <a:avLst/>
        </a:prstGeom>
        <a:solidFill>
          <a:schemeClr val="accent2">
            <a:hueOff val="-1513542"/>
            <a:satOff val="-10151"/>
            <a:lumOff val="2942"/>
            <a:alphaOff val="0"/>
          </a:schemeClr>
        </a:solidFill>
        <a:ln w="12700" cap="flat" cmpd="sng" algn="ctr">
          <a:solidFill>
            <a:schemeClr val="accent2">
              <a:hueOff val="-1513542"/>
              <a:satOff val="-10151"/>
              <a:lumOff val="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A933F-1BC3-4565-8EEE-B4682E6DAD6B}">
      <dsp:nvSpPr>
        <dsp:cNvPr id="0" name=""/>
        <dsp:cNvSpPr/>
      </dsp:nvSpPr>
      <dsp:spPr>
        <a:xfrm>
          <a:off x="0" y="4469218"/>
          <a:ext cx="8543925" cy="74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/>
            <a:t>Udělal to pokaždé/po každé stejně.</a:t>
          </a:r>
          <a:endParaRPr lang="en-US" sz="2400" kern="1200"/>
        </a:p>
      </dsp:txBody>
      <dsp:txXfrm>
        <a:off x="0" y="4469218"/>
        <a:ext cx="8543925" cy="74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1/4/2025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0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07B271B-B30E-4EB9-BF2C-9DB188E6314C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0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3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1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1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5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2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DF4A87-75AB-3DCF-EA69-86A519326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3882844" cy="2722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600"/>
              <a:t>NEOHEBNÉ SLOVNÍ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DD473E-CD62-5C06-B3D0-BE73B2C77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3882844" cy="882904"/>
          </a:xfrm>
        </p:spPr>
        <p:txBody>
          <a:bodyPr>
            <a:normAutofit/>
          </a:bodyPr>
          <a:lstStyle/>
          <a:p>
            <a:r>
              <a:rPr lang="cs-CZ" dirty="0"/>
              <a:t>Příslovce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83CD32-008C-33AE-D2FB-E004521293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526" r="15274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1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Vytvoř příslovce z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podst</a:t>
            </a:r>
            <a:r>
              <a:rPr lang="cs-CZ" dirty="0">
                <a:latin typeface="Arial" pitchFamily="34" charset="0"/>
                <a:cs typeface="Arial" pitchFamily="34" charset="0"/>
              </a:rPr>
              <a:t>. jména:</a:t>
            </a:r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</p:nvPr>
        </p:nvGraphicFramePr>
        <p:xfrm>
          <a:off x="1981200" y="1600200"/>
          <a:ext cx="8229600" cy="475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6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Podstatné jméno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Příslovce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Poklus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Kolo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Celek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Ráz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Zima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Běh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Tma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640">
                <a:tc>
                  <a:txBody>
                    <a:bodyPr/>
                    <a:lstStyle/>
                    <a:p>
                      <a:r>
                        <a:rPr lang="cs-CZ" sz="2800" dirty="0"/>
                        <a:t>Hon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67438" y="214311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Poklusem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67438" y="369159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Rázem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67438" y="426310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Zima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67438" y="476316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Během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67438" y="528638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Tma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67438" y="578645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Honem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167438" y="264318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Kolem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167438" y="319153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Celkem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Vytvoř příslovečnou spřežku</a:t>
            </a:r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</p:nvPr>
        </p:nvGraphicFramePr>
        <p:xfrm>
          <a:off x="1981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Příslovečná spřežka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Z</a:t>
                      </a:r>
                      <a:r>
                        <a:rPr lang="cs-CZ" sz="2800" baseline="0" dirty="0"/>
                        <a:t> – </a:t>
                      </a:r>
                      <a:r>
                        <a:rPr lang="cs-CZ" sz="2800" dirty="0"/>
                        <a:t>celý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Z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pravidlo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Po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první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Na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blízký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Z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levý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Pro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tohle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Po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každý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Po</a:t>
                      </a:r>
                      <a:r>
                        <a:rPr lang="cs-CZ" sz="2800" baseline="0" dirty="0"/>
                        <a:t> –</a:t>
                      </a:r>
                      <a:r>
                        <a:rPr lang="cs-CZ" sz="2800" dirty="0"/>
                        <a:t> tomhle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67438" y="21431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Zcela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67438" y="576330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Potom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67438" y="526323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Pokaždé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67438" y="2643182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Zpravidla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67438" y="312009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Poprvé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67438" y="369159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Nablízko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167438" y="419166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Zleva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167438" y="471488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8" name="Rectangle 1331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Vyber správný tvar:</a:t>
            </a:r>
          </a:p>
        </p:txBody>
      </p:sp>
      <p:sp>
        <p:nvSpPr>
          <p:cNvPr id="13329" name="Rectangle 13321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0" name="Rectangle 13323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1" name="Cross 13325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332" name="Zástupný obsah 2">
            <a:extLst>
              <a:ext uri="{FF2B5EF4-FFF2-40B4-BE49-F238E27FC236}">
                <a16:creationId xmlns:a16="http://schemas.microsoft.com/office/drawing/2014/main" id="{638FC754-FA2B-6517-DD8E-60FF82A9F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420468"/>
              </p:ext>
            </p:extLst>
          </p:nvPr>
        </p:nvGraphicFramePr>
        <p:xfrm>
          <a:off x="3276600" y="1376680"/>
          <a:ext cx="8543925" cy="521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ovéPole 17">
            <a:extLst>
              <a:ext uri="{FF2B5EF4-FFF2-40B4-BE49-F238E27FC236}">
                <a16:creationId xmlns:a16="http://schemas.microsoft.com/office/drawing/2014/main" id="{6D7A5B99-EF55-D0F9-EFAD-94C1840B5C0A}"/>
              </a:ext>
            </a:extLst>
          </p:cNvPr>
          <p:cNvSpPr txBox="1"/>
          <p:nvPr/>
        </p:nvSpPr>
        <p:spPr>
          <a:xfrm>
            <a:off x="707009" y="3959258"/>
            <a:ext cx="21981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1" dirty="0">
                <a:solidFill>
                  <a:srgbClr val="770000"/>
                </a:solidFill>
                <a:effectLst/>
                <a:highlight>
                  <a:srgbClr val="FFFFFF"/>
                </a:highlight>
                <a:latin typeface="Arimo"/>
              </a:rPr>
              <a:t>VCELKU = v podstatě, zhruba, přibližně</a:t>
            </a:r>
          </a:p>
          <a:p>
            <a:r>
              <a:rPr lang="cs-CZ" i="1" dirty="0">
                <a:solidFill>
                  <a:srgbClr val="770000"/>
                </a:solidFill>
                <a:highlight>
                  <a:srgbClr val="FFFFFF"/>
                </a:highlight>
                <a:latin typeface="Arimo"/>
              </a:rPr>
              <a:t>V CELKU = označuje určitou část uvnitř celku, případně celek samotný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D24E3-9E45-BA3A-1E19-15869F20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SEŠIT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62F85-8F22-1716-8F9D-37970DED3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STR. 22/5</a:t>
            </a:r>
          </a:p>
        </p:txBody>
      </p:sp>
    </p:spTree>
    <p:extLst>
      <p:ext uri="{BB962C8B-B14F-4D97-AF65-F5344CB8AC3E}">
        <p14:creationId xmlns:p14="http://schemas.microsoft.com/office/powerpoint/2010/main" val="163783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9479" y="243187"/>
            <a:ext cx="8267296" cy="1446550"/>
          </a:xfrm>
        </p:spPr>
        <p:txBody>
          <a:bodyPr/>
          <a:lstStyle/>
          <a:p>
            <a:r>
              <a:rPr lang="de-DE" dirty="0" err="1">
                <a:latin typeface="Arial" pitchFamily="34" charset="0"/>
                <a:cs typeface="Arial" pitchFamily="34" charset="0"/>
              </a:rPr>
              <a:t>Stupňování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příslovcí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020" y="1229666"/>
            <a:ext cx="8229600" cy="20447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e-DE" sz="28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 stupeň – základní tvar (blízko, rychle, zdravě)</a:t>
            </a:r>
          </a:p>
          <a:p>
            <a:pPr>
              <a:buFontTx/>
              <a:buNone/>
            </a:pP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2. stupeň – přidání přípony </a:t>
            </a:r>
            <a:r>
              <a:rPr lang="cs-CZ" sz="2800" u="sng" dirty="0">
                <a:latin typeface="Arial" pitchFamily="34" charset="0"/>
                <a:cs typeface="Arial" pitchFamily="34" charset="0"/>
              </a:rPr>
              <a:t>-e, -</a:t>
            </a:r>
            <a:r>
              <a:rPr lang="cs-CZ" sz="2800" u="sng" dirty="0" err="1">
                <a:latin typeface="Arial" pitchFamily="34" charset="0"/>
                <a:cs typeface="Arial" pitchFamily="34" charset="0"/>
              </a:rPr>
              <a:t>eji</a:t>
            </a:r>
            <a:r>
              <a:rPr lang="cs-CZ" sz="2800" u="sng" dirty="0">
                <a:latin typeface="Arial" pitchFamily="34" charset="0"/>
                <a:cs typeface="Arial" pitchFamily="34" charset="0"/>
              </a:rPr>
              <a:t>, -</a:t>
            </a:r>
            <a:r>
              <a:rPr lang="cs-CZ" sz="2800" u="sng" dirty="0" err="1">
                <a:latin typeface="Arial" pitchFamily="34" charset="0"/>
                <a:cs typeface="Arial" pitchFamily="34" charset="0"/>
              </a:rPr>
              <a:t>ěji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k 1. stupni</a:t>
            </a:r>
          </a:p>
          <a:p>
            <a:pPr>
              <a:buFontTx/>
              <a:buNone/>
            </a:pP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3. stupeň – přidání předpony </a:t>
            </a:r>
            <a:r>
              <a:rPr lang="cs-CZ" sz="2800" u="sng" dirty="0" err="1">
                <a:latin typeface="Arial" pitchFamily="34" charset="0"/>
                <a:cs typeface="Arial" pitchFamily="34" charset="0"/>
              </a:rPr>
              <a:t>nej</a:t>
            </a:r>
            <a:r>
              <a:rPr lang="cs-CZ" sz="2800" u="sng" dirty="0">
                <a:latin typeface="Arial" pitchFamily="34" charset="0"/>
                <a:cs typeface="Arial" pitchFamily="34" charset="0"/>
              </a:rPr>
              <a:t>-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k 2. stupni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9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34758"/>
              </p:ext>
            </p:extLst>
          </p:nvPr>
        </p:nvGraphicFramePr>
        <p:xfrm>
          <a:off x="502314" y="3573159"/>
          <a:ext cx="7921625" cy="123063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64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3. stupeň (nejrychleji)</a:t>
                      </a:r>
                      <a:endParaRPr kumimoji="0" lang="cs-CZ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2. stupeň (rychleji)</a:t>
                      </a:r>
                      <a:endParaRPr kumimoji="0" lang="cs-CZ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1. stupeň (rychle)</a:t>
                      </a:r>
                      <a:endParaRPr kumimoji="0" lang="cs-CZ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502313" y="5094481"/>
            <a:ext cx="7921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Některé se tvoří z jiného kořene: brzy - dříve,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dobře - lépe, málo – méně.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Vytvoř zbývající stupně:</a:t>
            </a:r>
          </a:p>
        </p:txBody>
      </p:sp>
      <p:graphicFrame>
        <p:nvGraphicFramePr>
          <p:cNvPr id="14378" name="Group 42"/>
          <p:cNvGraphicFramePr>
            <a:graphicFrameLocks noGrp="1"/>
          </p:cNvGraphicFramePr>
          <p:nvPr>
            <p:ph idx="1"/>
          </p:nvPr>
        </p:nvGraphicFramePr>
        <p:xfrm>
          <a:off x="1952596" y="1500174"/>
          <a:ext cx="8229600" cy="50927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514350" marR="0" lvl="0" indent="-514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1. stupeň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2. stupeň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3. stupeň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Tiše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Dříve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Dobře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Nejdále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Hlouběji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Levně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Nejzdravěji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Více</a:t>
                      </a: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3" name="TextovéPole 42"/>
          <p:cNvSpPr txBox="1"/>
          <p:nvPr/>
        </p:nvSpPr>
        <p:spPr>
          <a:xfrm>
            <a:off x="4738678" y="207167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Tišeji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952596" y="43345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Hluboko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952596" y="547754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Zdravě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7453322" y="262002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Nejdříve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7453322" y="490604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Nejlevněji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7453322" y="319153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Nejlépe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4738678" y="319153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Lépe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4738678" y="490604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Levněji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453322" y="43345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Nejhlouběji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4738678" y="37630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Dále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952596" y="37630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Daleko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1952596" y="262002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Brzy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7453322" y="204852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Nejtišeji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7453322" y="597761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Nejvíce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4738678" y="547754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Zdravěji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1952596" y="604905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Mnoho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C15D-ABCF-322A-D820-845ACDA6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SEŠIT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D70297-88D3-C137-AABE-BC45E14F1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STR. 20/2</a:t>
            </a:r>
          </a:p>
        </p:txBody>
      </p:sp>
    </p:spTree>
    <p:extLst>
      <p:ext uri="{BB962C8B-B14F-4D97-AF65-F5344CB8AC3E}">
        <p14:creationId xmlns:p14="http://schemas.microsoft.com/office/powerpoint/2010/main" val="403553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ettlebells na podlaze">
            <a:extLst>
              <a:ext uri="{FF2B5EF4-FFF2-40B4-BE49-F238E27FC236}">
                <a16:creationId xmlns:a16="http://schemas.microsoft.com/office/drawing/2014/main" id="{9EB750F6-09EA-4BB6-EDEA-AB5D4FACB3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947" b="87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">
            <a:extLst>
              <a:ext uri="{FF2B5EF4-FFF2-40B4-BE49-F238E27FC236}">
                <a16:creationId xmlns:a16="http://schemas.microsoft.com/office/drawing/2014/main" id="{86E439A5-A7E3-5047-A686-06C27A81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11626840" cy="2374362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9408" y="2798169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79B145-4A96-AB5C-7C8A-F962891F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326" y="1344273"/>
            <a:ext cx="8037575" cy="145389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2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KOREKTURNÍ CVIČENÍ</a:t>
            </a:r>
          </a:p>
        </p:txBody>
      </p:sp>
    </p:spTree>
    <p:extLst>
      <p:ext uri="{BB962C8B-B14F-4D97-AF65-F5344CB8AC3E}">
        <p14:creationId xmlns:p14="http://schemas.microsoft.com/office/powerpoint/2010/main" val="3652065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608149-24FC-5390-F11B-5A6F9F43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5" y="1625608"/>
            <a:ext cx="3377643" cy="27221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SLOVNÍ DRUHY A JEJICH DEFINICE </a:t>
            </a:r>
          </a:p>
        </p:txBody>
      </p:sp>
      <p:pic>
        <p:nvPicPr>
          <p:cNvPr id="7" name="Graphic 6" descr="Otázky">
            <a:extLst>
              <a:ext uri="{FF2B5EF4-FFF2-40B4-BE49-F238E27FC236}">
                <a16:creationId xmlns:a16="http://schemas.microsoft.com/office/drawing/2014/main" id="{5BAF8E75-16EA-F9D9-789F-9DF3B7800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5393" y="1497220"/>
            <a:ext cx="4127230" cy="4127230"/>
          </a:xfrm>
          <a:prstGeom prst="rect">
            <a:avLst/>
          </a:prstGeom>
        </p:spPr>
      </p:pic>
      <p:sp>
        <p:nvSpPr>
          <p:cNvPr id="20" name="Cross 19">
            <a:extLst>
              <a:ext uri="{FF2B5EF4-FFF2-40B4-BE49-F238E27FC236}">
                <a16:creationId xmlns:a16="http://schemas.microsoft.com/office/drawing/2014/main" id="{9BA6F386-E5BF-4C49-AC0B-6772CD313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4749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37" y="389354"/>
            <a:ext cx="8267296" cy="1446550"/>
          </a:xfrm>
        </p:spPr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Neohebné slovní druhy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6600826" y="2928934"/>
            <a:ext cx="638183" cy="715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600825" y="3644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00825" y="3644900"/>
            <a:ext cx="709621" cy="8556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239008" y="1643050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Příslovce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239008" y="2571744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Předložky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310446" y="3357562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Spojky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310446" y="4286256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Částice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239008" y="5143512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Citoslovce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6600826" y="2071678"/>
            <a:ext cx="638183" cy="15732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600825" y="3644900"/>
            <a:ext cx="709621" cy="164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/>
      <p:bldP spid="3080" grpId="0"/>
      <p:bldP spid="3081" grpId="0"/>
      <p:bldP spid="3082" grpId="0"/>
      <p:bldP spid="3083" grpId="0"/>
      <p:bldP spid="3086" grpId="0" animBg="1"/>
      <p:bldP spid="30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D75E6C-3D31-A343-9949-5DAAD6F6D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00068E-8BD3-A093-7275-0CF57298C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5" y="1625608"/>
            <a:ext cx="8966805" cy="27221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PŘÍSLOVCE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5F13C-23A9-ABDA-F03E-4F1519A9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105" y="4466845"/>
            <a:ext cx="8966805" cy="8829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/>
              <a:t>PRACOVNÍ SEŠIT STR. 20/1</a:t>
            </a:r>
          </a:p>
        </p:txBody>
      </p:sp>
    </p:spTree>
    <p:extLst>
      <p:ext uri="{BB962C8B-B14F-4D97-AF65-F5344CB8AC3E}">
        <p14:creationId xmlns:p14="http://schemas.microsoft.com/office/powerpoint/2010/main" val="222387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49" y="535418"/>
            <a:ext cx="8267296" cy="14465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Příslovce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49" y="2146956"/>
            <a:ext cx="8429684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= slova, která vyjadřují různé bližší okolnosti dějů nebo vlastností, jako je: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místo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(tady, vedle) – odpovídají na otázku „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kde?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“,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endParaRPr lang="cs-CZ" sz="9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čas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(dnes, někdy) – odpovídají na otázku „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kdy?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“,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endParaRPr lang="cs-CZ" sz="9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způsob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(rychle, pomalu) a míra (velmi, zcela) – odpovídají na otázku „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jak?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“,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příčina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(proč, proto) – odpovídají na otázku „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proč?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“.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Urči druh příslovce</a:t>
            </a:r>
          </a:p>
        </p:txBody>
      </p:sp>
      <p:graphicFrame>
        <p:nvGraphicFramePr>
          <p:cNvPr id="5165" name="Group 45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259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Druh příslovce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Křičela nahlas.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Spal doma.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Příliš bědoval.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Včera přicestoval.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Utíkal odsud.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Neustále se smál.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Byl blízko.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167438" y="3357562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způsobu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167438" y="3857628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času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167438" y="4429132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místa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167438" y="5000636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způsobu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167438" y="5572140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místa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167438" y="2214554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způsobu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6167438" y="2786058"/>
            <a:ext cx="374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8" grpId="0"/>
      <p:bldP spid="5159" grpId="0"/>
      <p:bldP spid="5160" grpId="0"/>
      <p:bldP spid="5161" grpId="0"/>
      <p:bldP spid="5162" grpId="0"/>
      <p:bldP spid="5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59" y="202676"/>
            <a:ext cx="8267296" cy="1446550"/>
          </a:xfrm>
        </p:spPr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Tvoření příslovcí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759" y="1204274"/>
            <a:ext cx="9248153" cy="4449452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Příslovce se tvoří následujícím způsobem: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1. Od přídavných jmen příponami: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	- e (-ě): pěkný – pěkně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	- y: hezký – hezky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	- o: daleký – daleko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2. Ustrnutím tvaru: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	- podstatného jména: kolo – kolem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	- slovesa: stoje, kleče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3. Spojením předložky a jiného slova (tzv. příslovečné spřežky): z ticha – zticha, po tom - potom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/>
            <a:r>
              <a:rPr lang="cs-CZ" sz="4000" dirty="0">
                <a:latin typeface="Arial" pitchFamily="34" charset="0"/>
                <a:cs typeface="Arial" pitchFamily="34" charset="0"/>
              </a:rPr>
              <a:t>Od přídavných jmen utvoř příslovce:</a:t>
            </a:r>
          </a:p>
        </p:txBody>
      </p:sp>
      <p:graphicFrame>
        <p:nvGraphicFramePr>
          <p:cNvPr id="8238" name="Group 46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Přídavné jméno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Příslovce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Bledý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Stupňovitý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Rychlý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Milý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Rozumný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Argentinský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Krátký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Bezpečný</a:t>
                      </a: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6167438" y="2143116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Bledě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6167438" y="3654416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Mile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6167438" y="5238741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Krátce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6167438" y="4230678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Rozumně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167438" y="4735503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Argentinsky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6167438" y="5743566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Bezpečně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6167438" y="2646353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Stupňovitě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6167438" y="3151178"/>
            <a:ext cx="352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Rychle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9" grpId="0"/>
      <p:bldP spid="8240" grpId="0"/>
      <p:bldP spid="8241" grpId="0"/>
      <p:bldP spid="8242" grpId="0"/>
      <p:bldP spid="8243" grpId="0"/>
      <p:bldP spid="8244" grpId="0"/>
      <p:bldP spid="8245" grpId="0"/>
      <p:bldP spid="8246" grpId="0"/>
    </p:bldLst>
  </p:timing>
</p:sld>
</file>

<file path=ppt/theme/theme1.xml><?xml version="1.0" encoding="utf-8"?>
<a:theme xmlns:a="http://schemas.openxmlformats.org/drawingml/2006/main" name="MadridVTI">
  <a:themeElements>
    <a:clrScheme name="AnalogousFromRegularSeedLeftStep">
      <a:dk1>
        <a:srgbClr val="000000"/>
      </a:dk1>
      <a:lt1>
        <a:srgbClr val="FFFFFF"/>
      </a:lt1>
      <a:dk2>
        <a:srgbClr val="29311B"/>
      </a:dk2>
      <a:lt2>
        <a:srgbClr val="F3F0F0"/>
      </a:lt2>
      <a:accent1>
        <a:srgbClr val="24B1B6"/>
      </a:accent1>
      <a:accent2>
        <a:srgbClr val="18B77A"/>
      </a:accent2>
      <a:accent3>
        <a:srgbClr val="25B942"/>
      </a:accent3>
      <a:accent4>
        <a:srgbClr val="3AB718"/>
      </a:accent4>
      <a:accent5>
        <a:srgbClr val="7DB023"/>
      </a:accent5>
      <a:accent6>
        <a:srgbClr val="ABA416"/>
      </a:accent6>
      <a:hlink>
        <a:srgbClr val="C4534F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527</Words>
  <Application>Microsoft Office PowerPoint</Application>
  <PresentationFormat>Širokoúhlá obrazovka</PresentationFormat>
  <Paragraphs>160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Arimo</vt:lpstr>
      <vt:lpstr>Avenir Next</vt:lpstr>
      <vt:lpstr>Seaford Display</vt:lpstr>
      <vt:lpstr>System Font Regular</vt:lpstr>
      <vt:lpstr>Tenorite</vt:lpstr>
      <vt:lpstr>Wingdings</vt:lpstr>
      <vt:lpstr>MadridVTI</vt:lpstr>
      <vt:lpstr>NEOHEBNÉ SLOVNÍ DRUHY </vt:lpstr>
      <vt:lpstr>KOREKTURNÍ CVIČENÍ</vt:lpstr>
      <vt:lpstr>SLOVNÍ DRUHY A JEJICH DEFINICE </vt:lpstr>
      <vt:lpstr>Neohebné slovní druhy</vt:lpstr>
      <vt:lpstr>PŘÍSLOVCE </vt:lpstr>
      <vt:lpstr>Příslovce</vt:lpstr>
      <vt:lpstr>Urči druh příslovce</vt:lpstr>
      <vt:lpstr>Tvoření příslovcí</vt:lpstr>
      <vt:lpstr>Od přídavných jmen utvoř příslovce:</vt:lpstr>
      <vt:lpstr>Vytvoř příslovce z podst. jména:</vt:lpstr>
      <vt:lpstr>Vytvoř příslovečnou spřežku</vt:lpstr>
      <vt:lpstr>Vyber správný tvar:</vt:lpstr>
      <vt:lpstr>PRACOVNÍ SEŠIT </vt:lpstr>
      <vt:lpstr>Stupňování příslovcí</vt:lpstr>
      <vt:lpstr>Vytvoř zbývající stupně:</vt:lpstr>
      <vt:lpstr>PRACOVNÍ SEŠIT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2025-01-04T12:12:49Z</dcterms:created>
  <dcterms:modified xsi:type="dcterms:W3CDTF">2025-01-04T12:45:34Z</dcterms:modified>
</cp:coreProperties>
</file>