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65" r:id="rId6"/>
    <p:sldId id="266" r:id="rId7"/>
    <p:sldId id="267" r:id="rId8"/>
    <p:sldId id="268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52C0D-1B96-4017-8D1F-41FD5E8986C8}" v="572" dt="2025-01-05T09:16:11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3C952C0D-1B96-4017-8D1F-41FD5E8986C8}"/>
    <pc:docChg chg="undo redo custSel addSld modSld addMainMaster modMainMaster">
      <pc:chgData name="Havlátová, Kateřina" userId="ac01f4b1-21d4-4382-b6da-1ecbf5dd29b2" providerId="ADAL" clId="{3C952C0D-1B96-4017-8D1F-41FD5E8986C8}" dt="2025-01-05T09:18:38.437" v="2335" actId="20577"/>
      <pc:docMkLst>
        <pc:docMk/>
      </pc:docMkLst>
      <pc:sldChg chg="addSp delSp mod">
        <pc:chgData name="Havlátová, Kateřina" userId="ac01f4b1-21d4-4382-b6da-1ecbf5dd29b2" providerId="ADAL" clId="{3C952C0D-1B96-4017-8D1F-41FD5E8986C8}" dt="2025-01-05T07:44:58.926" v="483" actId="478"/>
        <pc:sldMkLst>
          <pc:docMk/>
          <pc:sldMk cId="2088772875" sldId="257"/>
        </pc:sldMkLst>
        <pc:picChg chg="add del">
          <ac:chgData name="Havlátová, Kateřina" userId="ac01f4b1-21d4-4382-b6da-1ecbf5dd29b2" providerId="ADAL" clId="{3C952C0D-1B96-4017-8D1F-41FD5E8986C8}" dt="2025-01-05T07:44:58.926" v="483" actId="478"/>
          <ac:picMkLst>
            <pc:docMk/>
            <pc:sldMk cId="2088772875" sldId="257"/>
            <ac:picMk id="5" creationId="{1DE03EC1-19F8-D367-B2DE-6D75EB87F78B}"/>
          </ac:picMkLst>
        </pc:picChg>
      </pc:sldChg>
      <pc:sldChg chg="addSp modSp mod modAnim">
        <pc:chgData name="Havlátová, Kateřina" userId="ac01f4b1-21d4-4382-b6da-1ecbf5dd29b2" providerId="ADAL" clId="{3C952C0D-1B96-4017-8D1F-41FD5E8986C8}" dt="2025-01-05T07:42:18.461" v="481"/>
        <pc:sldMkLst>
          <pc:docMk/>
          <pc:sldMk cId="661080462" sldId="258"/>
        </pc:sldMkLst>
        <pc:spChg chg="mod">
          <ac:chgData name="Havlátová, Kateřina" userId="ac01f4b1-21d4-4382-b6da-1ecbf5dd29b2" providerId="ADAL" clId="{3C952C0D-1B96-4017-8D1F-41FD5E8986C8}" dt="2025-01-05T07:31:53.868" v="215" actId="20577"/>
          <ac:spMkLst>
            <pc:docMk/>
            <pc:sldMk cId="661080462" sldId="258"/>
            <ac:spMk id="3" creationId="{366148A5-8174-5422-6F30-38D461D38A91}"/>
          </ac:spMkLst>
        </pc:spChg>
        <pc:spChg chg="add mod">
          <ac:chgData name="Havlátová, Kateřina" userId="ac01f4b1-21d4-4382-b6da-1ecbf5dd29b2" providerId="ADAL" clId="{3C952C0D-1B96-4017-8D1F-41FD5E8986C8}" dt="2025-01-05T07:27:04.087" v="51" actId="1076"/>
          <ac:spMkLst>
            <pc:docMk/>
            <pc:sldMk cId="661080462" sldId="258"/>
            <ac:spMk id="5" creationId="{9451A2F9-5B66-DDE0-85B9-AE5E55B4CCCD}"/>
          </ac:spMkLst>
        </pc:spChg>
        <pc:spChg chg="add mod">
          <ac:chgData name="Havlátová, Kateřina" userId="ac01f4b1-21d4-4382-b6da-1ecbf5dd29b2" providerId="ADAL" clId="{3C952C0D-1B96-4017-8D1F-41FD5E8986C8}" dt="2025-01-05T07:41:54.247" v="478" actId="20577"/>
          <ac:spMkLst>
            <pc:docMk/>
            <pc:sldMk cId="661080462" sldId="258"/>
            <ac:spMk id="6" creationId="{67C7AF35-650F-CB04-BB7E-077C2403C7D9}"/>
          </ac:spMkLst>
        </pc:spChg>
      </pc:sldChg>
      <pc:sldChg chg="modSp add mod">
        <pc:chgData name="Havlátová, Kateřina" userId="ac01f4b1-21d4-4382-b6da-1ecbf5dd29b2" providerId="ADAL" clId="{3C952C0D-1B96-4017-8D1F-41FD5E8986C8}" dt="2025-01-02T10:51:29.798" v="15" actId="255"/>
        <pc:sldMkLst>
          <pc:docMk/>
          <pc:sldMk cId="2198877185" sldId="264"/>
        </pc:sldMkLst>
        <pc:spChg chg="mod">
          <ac:chgData name="Havlátová, Kateřina" userId="ac01f4b1-21d4-4382-b6da-1ecbf5dd29b2" providerId="ADAL" clId="{3C952C0D-1B96-4017-8D1F-41FD5E8986C8}" dt="2025-01-02T10:50:51.002" v="2" actId="20577"/>
          <ac:spMkLst>
            <pc:docMk/>
            <pc:sldMk cId="2198877185" sldId="264"/>
            <ac:spMk id="2" creationId="{FD1269D5-00FD-31DD-B48D-10261A1AC87B}"/>
          </ac:spMkLst>
        </pc:spChg>
        <pc:spChg chg="mod">
          <ac:chgData name="Havlátová, Kateřina" userId="ac01f4b1-21d4-4382-b6da-1ecbf5dd29b2" providerId="ADAL" clId="{3C952C0D-1B96-4017-8D1F-41FD5E8986C8}" dt="2025-01-02T10:51:29.798" v="15" actId="255"/>
          <ac:spMkLst>
            <pc:docMk/>
            <pc:sldMk cId="2198877185" sldId="264"/>
            <ac:spMk id="3" creationId="{D1907133-A134-A90F-CE87-C114A0B06E47}"/>
          </ac:spMkLst>
        </pc:spChg>
      </pc:sldChg>
      <pc:sldChg chg="addSp delSp modSp new mod setBg modAnim">
        <pc:chgData name="Havlátová, Kateřina" userId="ac01f4b1-21d4-4382-b6da-1ecbf5dd29b2" providerId="ADAL" clId="{3C952C0D-1B96-4017-8D1F-41FD5E8986C8}" dt="2025-01-05T08:51:32.226" v="1831"/>
        <pc:sldMkLst>
          <pc:docMk/>
          <pc:sldMk cId="1021041186" sldId="265"/>
        </pc:sldMkLst>
        <pc:spChg chg="del">
          <ac:chgData name="Havlátová, Kateřina" userId="ac01f4b1-21d4-4382-b6da-1ecbf5dd29b2" providerId="ADAL" clId="{3C952C0D-1B96-4017-8D1F-41FD5E8986C8}" dt="2025-01-05T07:47:13.407" v="485" actId="478"/>
          <ac:spMkLst>
            <pc:docMk/>
            <pc:sldMk cId="1021041186" sldId="265"/>
            <ac:spMk id="2" creationId="{B0C2E449-3865-CD9D-A9BA-0CE0F78A3A75}"/>
          </ac:spMkLst>
        </pc:spChg>
        <pc:spChg chg="mod">
          <ac:chgData name="Havlátová, Kateřina" userId="ac01f4b1-21d4-4382-b6da-1ecbf5dd29b2" providerId="ADAL" clId="{3C952C0D-1B96-4017-8D1F-41FD5E8986C8}" dt="2025-01-05T08:45:20.957" v="1802" actId="1076"/>
          <ac:spMkLst>
            <pc:docMk/>
            <pc:sldMk cId="1021041186" sldId="265"/>
            <ac:spMk id="3" creationId="{E60FEA46-08AC-6BA9-A99E-73094BED268C}"/>
          </ac:spMkLst>
        </pc:spChg>
        <pc:spChg chg="add del">
          <ac:chgData name="Havlátová, Kateřina" userId="ac01f4b1-21d4-4382-b6da-1ecbf5dd29b2" providerId="ADAL" clId="{3C952C0D-1B96-4017-8D1F-41FD5E8986C8}" dt="2025-01-05T08:01:28.352" v="932" actId="26606"/>
          <ac:spMkLst>
            <pc:docMk/>
            <pc:sldMk cId="1021041186" sldId="265"/>
            <ac:spMk id="9" creationId="{D009D6D5-DAC2-4A8B-A17A-E206B9012D09}"/>
          </ac:spMkLst>
        </pc:spChg>
        <pc:spChg chg="add del">
          <ac:chgData name="Havlátová, Kateřina" userId="ac01f4b1-21d4-4382-b6da-1ecbf5dd29b2" providerId="ADAL" clId="{3C952C0D-1B96-4017-8D1F-41FD5E8986C8}" dt="2025-01-05T08:01:45.047" v="934" actId="26606"/>
          <ac:spMkLst>
            <pc:docMk/>
            <pc:sldMk cId="1021041186" sldId="265"/>
            <ac:spMk id="11" creationId="{0D153B68-5844-490D-8E67-F616D6D721CA}"/>
          </ac:spMkLst>
        </pc:spChg>
        <pc:spChg chg="add del">
          <ac:chgData name="Havlátová, Kateřina" userId="ac01f4b1-21d4-4382-b6da-1ecbf5dd29b2" providerId="ADAL" clId="{3C952C0D-1B96-4017-8D1F-41FD5E8986C8}" dt="2025-01-05T08:01:45.047" v="934" actId="26606"/>
          <ac:spMkLst>
            <pc:docMk/>
            <pc:sldMk cId="1021041186" sldId="265"/>
            <ac:spMk id="12" creationId="{7FF47CB7-972F-479F-A36D-9E72D26EC8DA}"/>
          </ac:spMkLst>
        </pc:spChg>
        <pc:spChg chg="add del">
          <ac:chgData name="Havlátová, Kateřina" userId="ac01f4b1-21d4-4382-b6da-1ecbf5dd29b2" providerId="ADAL" clId="{3C952C0D-1B96-4017-8D1F-41FD5E8986C8}" dt="2025-01-05T08:01:45.047" v="934" actId="26606"/>
          <ac:spMkLst>
            <pc:docMk/>
            <pc:sldMk cId="1021041186" sldId="265"/>
            <ac:spMk id="13" creationId="{9A0D773F-7A7D-4DBB-9DEA-86BB8B8F4BC8}"/>
          </ac:spMkLst>
        </pc:spChg>
        <pc:spChg chg="add">
          <ac:chgData name="Havlátová, Kateřina" userId="ac01f4b1-21d4-4382-b6da-1ecbf5dd29b2" providerId="ADAL" clId="{3C952C0D-1B96-4017-8D1F-41FD5E8986C8}" dt="2025-01-05T08:01:45.047" v="934" actId="26606"/>
          <ac:spMkLst>
            <pc:docMk/>
            <pc:sldMk cId="1021041186" sldId="265"/>
            <ac:spMk id="18" creationId="{F821940F-7A1D-4ACC-85B4-A932898ABB37}"/>
          </ac:spMkLst>
        </pc:spChg>
        <pc:spChg chg="add">
          <ac:chgData name="Havlátová, Kateřina" userId="ac01f4b1-21d4-4382-b6da-1ecbf5dd29b2" providerId="ADAL" clId="{3C952C0D-1B96-4017-8D1F-41FD5E8986C8}" dt="2025-01-05T08:01:45.047" v="934" actId="26606"/>
          <ac:spMkLst>
            <pc:docMk/>
            <pc:sldMk cId="1021041186" sldId="265"/>
            <ac:spMk id="20" creationId="{16674508-81D3-48CF-96BF-7FC60EAA572A}"/>
          </ac:spMkLst>
        </pc:spChg>
        <pc:picChg chg="add mod">
          <ac:chgData name="Havlátová, Kateřina" userId="ac01f4b1-21d4-4382-b6da-1ecbf5dd29b2" providerId="ADAL" clId="{3C952C0D-1B96-4017-8D1F-41FD5E8986C8}" dt="2025-01-05T08:01:49.435" v="935" actId="14100"/>
          <ac:picMkLst>
            <pc:docMk/>
            <pc:sldMk cId="1021041186" sldId="265"/>
            <ac:picMk id="4" creationId="{9BC42216-DB81-786E-DE08-0E968DD92887}"/>
          </ac:picMkLst>
        </pc:picChg>
      </pc:sldChg>
      <pc:sldChg chg="addSp delSp modSp new mod setBg modAnim">
        <pc:chgData name="Havlátová, Kateřina" userId="ac01f4b1-21d4-4382-b6da-1ecbf5dd29b2" providerId="ADAL" clId="{3C952C0D-1B96-4017-8D1F-41FD5E8986C8}" dt="2025-01-05T08:51:22.544" v="1830"/>
        <pc:sldMkLst>
          <pc:docMk/>
          <pc:sldMk cId="3853700817" sldId="266"/>
        </pc:sldMkLst>
        <pc:spChg chg="mod">
          <ac:chgData name="Havlátová, Kateřina" userId="ac01f4b1-21d4-4382-b6da-1ecbf5dd29b2" providerId="ADAL" clId="{3C952C0D-1B96-4017-8D1F-41FD5E8986C8}" dt="2025-01-05T08:50:08.957" v="1814" actId="1076"/>
          <ac:spMkLst>
            <pc:docMk/>
            <pc:sldMk cId="3853700817" sldId="266"/>
            <ac:spMk id="2" creationId="{6B330FBD-BFBE-9A26-5C0D-FF9AD81A6D2F}"/>
          </ac:spMkLst>
        </pc:spChg>
        <pc:spChg chg="mod ord">
          <ac:chgData name="Havlátová, Kateřina" userId="ac01f4b1-21d4-4382-b6da-1ecbf5dd29b2" providerId="ADAL" clId="{3C952C0D-1B96-4017-8D1F-41FD5E8986C8}" dt="2025-01-05T08:50:26.877" v="1829" actId="27636"/>
          <ac:spMkLst>
            <pc:docMk/>
            <pc:sldMk cId="3853700817" sldId="266"/>
            <ac:spMk id="3" creationId="{6B42E4F9-34DD-40CA-EB89-06C0CCB85B5C}"/>
          </ac:spMkLst>
        </pc:spChg>
        <pc:spChg chg="add del">
          <ac:chgData name="Havlátová, Kateřina" userId="ac01f4b1-21d4-4382-b6da-1ecbf5dd29b2" providerId="ADAL" clId="{3C952C0D-1B96-4017-8D1F-41FD5E8986C8}" dt="2025-01-05T08:49:52.319" v="1809" actId="26606"/>
          <ac:spMkLst>
            <pc:docMk/>
            <pc:sldMk cId="3853700817" sldId="266"/>
            <ac:spMk id="1031" creationId="{08BC803E-13F3-4DAB-B17C-BEB0076164B7}"/>
          </ac:spMkLst>
        </pc:spChg>
        <pc:spChg chg="add del">
          <ac:chgData name="Havlátová, Kateřina" userId="ac01f4b1-21d4-4382-b6da-1ecbf5dd29b2" providerId="ADAL" clId="{3C952C0D-1B96-4017-8D1F-41FD5E8986C8}" dt="2025-01-05T08:49:52.319" v="1809" actId="26606"/>
          <ac:spMkLst>
            <pc:docMk/>
            <pc:sldMk cId="3853700817" sldId="266"/>
            <ac:spMk id="1033" creationId="{B8DDE571-E57F-4AB5-83C7-30EB5DDCCAC7}"/>
          </ac:spMkLst>
        </pc:spChg>
        <pc:spChg chg="add">
          <ac:chgData name="Havlátová, Kateřina" userId="ac01f4b1-21d4-4382-b6da-1ecbf5dd29b2" providerId="ADAL" clId="{3C952C0D-1B96-4017-8D1F-41FD5E8986C8}" dt="2025-01-05T08:49:52.323" v="1810" actId="26606"/>
          <ac:spMkLst>
            <pc:docMk/>
            <pc:sldMk cId="3853700817" sldId="266"/>
            <ac:spMk id="1035" creationId="{129F4FEF-3F4E-4042-8E6D-C24E201FB31A}"/>
          </ac:spMkLst>
        </pc:spChg>
        <pc:picChg chg="add mod ord">
          <ac:chgData name="Havlátová, Kateřina" userId="ac01f4b1-21d4-4382-b6da-1ecbf5dd29b2" providerId="ADAL" clId="{3C952C0D-1B96-4017-8D1F-41FD5E8986C8}" dt="2025-01-05T08:49:52.323" v="1810" actId="26606"/>
          <ac:picMkLst>
            <pc:docMk/>
            <pc:sldMk cId="3853700817" sldId="266"/>
            <ac:picMk id="4" creationId="{14A8AAA5-6F20-859D-7186-102464CD38EB}"/>
          </ac:picMkLst>
        </pc:picChg>
        <pc:picChg chg="add mod">
          <ac:chgData name="Havlátová, Kateřina" userId="ac01f4b1-21d4-4382-b6da-1ecbf5dd29b2" providerId="ADAL" clId="{3C952C0D-1B96-4017-8D1F-41FD5E8986C8}" dt="2025-01-05T08:49:52.323" v="1810" actId="26606"/>
          <ac:picMkLst>
            <pc:docMk/>
            <pc:sldMk cId="3853700817" sldId="266"/>
            <ac:picMk id="1026" creationId="{F40FF553-9E84-5FB5-D3BE-6D6C2F5549CA}"/>
          </ac:picMkLst>
        </pc:picChg>
      </pc:sldChg>
      <pc:sldChg chg="addSp delSp modSp new mod setBg modAnim">
        <pc:chgData name="Havlátová, Kateřina" userId="ac01f4b1-21d4-4382-b6da-1ecbf5dd29b2" providerId="ADAL" clId="{3C952C0D-1B96-4017-8D1F-41FD5E8986C8}" dt="2025-01-05T09:17:33.037" v="2331" actId="14100"/>
        <pc:sldMkLst>
          <pc:docMk/>
          <pc:sldMk cId="4015726286" sldId="267"/>
        </pc:sldMkLst>
        <pc:spChg chg="mod">
          <ac:chgData name="Havlátová, Kateřina" userId="ac01f4b1-21d4-4382-b6da-1ecbf5dd29b2" providerId="ADAL" clId="{3C952C0D-1B96-4017-8D1F-41FD5E8986C8}" dt="2025-01-05T08:52:24.841" v="1835" actId="26606"/>
          <ac:spMkLst>
            <pc:docMk/>
            <pc:sldMk cId="4015726286" sldId="267"/>
            <ac:spMk id="2" creationId="{D36C61BE-E096-30FD-DE8A-71079243149E}"/>
          </ac:spMkLst>
        </pc:spChg>
        <pc:spChg chg="mod">
          <ac:chgData name="Havlátová, Kateřina" userId="ac01f4b1-21d4-4382-b6da-1ecbf5dd29b2" providerId="ADAL" clId="{3C952C0D-1B96-4017-8D1F-41FD5E8986C8}" dt="2025-01-05T09:17:33.037" v="2331" actId="14100"/>
          <ac:spMkLst>
            <pc:docMk/>
            <pc:sldMk cId="4015726286" sldId="267"/>
            <ac:spMk id="3" creationId="{5CBC5D26-D635-3DF2-483A-44EA311FACD1}"/>
          </ac:spMkLst>
        </pc:spChg>
        <pc:spChg chg="add">
          <ac:chgData name="Havlátová, Kateřina" userId="ac01f4b1-21d4-4382-b6da-1ecbf5dd29b2" providerId="ADAL" clId="{3C952C0D-1B96-4017-8D1F-41FD5E8986C8}" dt="2025-01-05T08:52:24.841" v="1835" actId="26606"/>
          <ac:spMkLst>
            <pc:docMk/>
            <pc:sldMk cId="4015726286" sldId="267"/>
            <ac:spMk id="2057" creationId="{D009D6D5-DAC2-4A8B-A17A-E206B9012D09}"/>
          </ac:spMkLst>
        </pc:spChg>
        <pc:picChg chg="add del">
          <ac:chgData name="Havlátová, Kateřina" userId="ac01f4b1-21d4-4382-b6da-1ecbf5dd29b2" providerId="ADAL" clId="{3C952C0D-1B96-4017-8D1F-41FD5E8986C8}" dt="2025-01-05T08:52:09.051" v="1833" actId="478"/>
          <ac:picMkLst>
            <pc:docMk/>
            <pc:sldMk cId="4015726286" sldId="267"/>
            <ac:picMk id="2050" creationId="{64BEC2AD-065A-EDF8-DA67-70FC4E5930B0}"/>
          </ac:picMkLst>
        </pc:picChg>
        <pc:picChg chg="add mod">
          <ac:chgData name="Havlátová, Kateřina" userId="ac01f4b1-21d4-4382-b6da-1ecbf5dd29b2" providerId="ADAL" clId="{3C952C0D-1B96-4017-8D1F-41FD5E8986C8}" dt="2025-01-05T08:52:24.841" v="1835" actId="26606"/>
          <ac:picMkLst>
            <pc:docMk/>
            <pc:sldMk cId="4015726286" sldId="267"/>
            <ac:picMk id="2052" creationId="{45A851E0-265D-D247-BA97-3BA6398DB8F3}"/>
          </ac:picMkLst>
        </pc:picChg>
      </pc:sldChg>
      <pc:sldChg chg="addSp delSp modSp add mod delAnim modAnim">
        <pc:chgData name="Havlátová, Kateřina" userId="ac01f4b1-21d4-4382-b6da-1ecbf5dd29b2" providerId="ADAL" clId="{3C952C0D-1B96-4017-8D1F-41FD5E8986C8}" dt="2025-01-05T09:18:38.437" v="2335" actId="20577"/>
        <pc:sldMkLst>
          <pc:docMk/>
          <pc:sldMk cId="975273410" sldId="268"/>
        </pc:sldMkLst>
        <pc:spChg chg="mod">
          <ac:chgData name="Havlátová, Kateřina" userId="ac01f4b1-21d4-4382-b6da-1ecbf5dd29b2" providerId="ADAL" clId="{3C952C0D-1B96-4017-8D1F-41FD5E8986C8}" dt="2025-01-05T09:13:20.546" v="2005" actId="1076"/>
          <ac:spMkLst>
            <pc:docMk/>
            <pc:sldMk cId="975273410" sldId="268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3C952C0D-1B96-4017-8D1F-41FD5E8986C8}" dt="2025-01-05T09:17:12.940" v="2330" actId="1076"/>
          <ac:spMkLst>
            <pc:docMk/>
            <pc:sldMk cId="975273410" sldId="268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3C952C0D-1B96-4017-8D1F-41FD5E8986C8}" dt="2025-01-05T09:12:14.581" v="1859" actId="20577"/>
          <ac:spMkLst>
            <pc:docMk/>
            <pc:sldMk cId="975273410" sldId="268"/>
            <ac:spMk id="5" creationId="{6E149F6C-6213-E127-76E6-E2ECB4B66C87}"/>
          </ac:spMkLst>
        </pc:spChg>
        <pc:spChg chg="del">
          <ac:chgData name="Havlátová, Kateřina" userId="ac01f4b1-21d4-4382-b6da-1ecbf5dd29b2" providerId="ADAL" clId="{3C952C0D-1B96-4017-8D1F-41FD5E8986C8}" dt="2025-01-05T09:15:23.363" v="2254" actId="478"/>
          <ac:spMkLst>
            <pc:docMk/>
            <pc:sldMk cId="975273410" sldId="268"/>
            <ac:spMk id="6" creationId="{882CBDA2-29B0-DE31-502F-71482C476E84}"/>
          </ac:spMkLst>
        </pc:spChg>
        <pc:spChg chg="add mod">
          <ac:chgData name="Havlátová, Kateřina" userId="ac01f4b1-21d4-4382-b6da-1ecbf5dd29b2" providerId="ADAL" clId="{3C952C0D-1B96-4017-8D1F-41FD5E8986C8}" dt="2025-01-05T09:17:04.645" v="2328" actId="1076"/>
          <ac:spMkLst>
            <pc:docMk/>
            <pc:sldMk cId="975273410" sldId="268"/>
            <ac:spMk id="7" creationId="{BBAC2DA3-ABE9-3F36-17C3-59E48C81D70D}"/>
          </ac:spMkLst>
        </pc:spChg>
        <pc:spChg chg="mod">
          <ac:chgData name="Havlátová, Kateřina" userId="ac01f4b1-21d4-4382-b6da-1ecbf5dd29b2" providerId="ADAL" clId="{3C952C0D-1B96-4017-8D1F-41FD5E8986C8}" dt="2025-01-05T09:17:07.461" v="2329" actId="1076"/>
          <ac:spMkLst>
            <pc:docMk/>
            <pc:sldMk cId="975273410" sldId="268"/>
            <ac:spMk id="10" creationId="{EBFCF60C-528D-078D-4F04-E7A85153AAA8}"/>
          </ac:spMkLst>
        </pc:spChg>
        <pc:spChg chg="mod">
          <ac:chgData name="Havlátová, Kateřina" userId="ac01f4b1-21d4-4382-b6da-1ecbf5dd29b2" providerId="ADAL" clId="{3C952C0D-1B96-4017-8D1F-41FD5E8986C8}" dt="2025-01-05T09:13:07.063" v="2003" actId="20577"/>
          <ac:spMkLst>
            <pc:docMk/>
            <pc:sldMk cId="975273410" sldId="268"/>
            <ac:spMk id="11" creationId="{AE19828E-1B84-3BB6-C884-9EC8ED7C5DD2}"/>
          </ac:spMkLst>
        </pc:spChg>
        <pc:spChg chg="del">
          <ac:chgData name="Havlátová, Kateřina" userId="ac01f4b1-21d4-4382-b6da-1ecbf5dd29b2" providerId="ADAL" clId="{3C952C0D-1B96-4017-8D1F-41FD5E8986C8}" dt="2025-01-05T09:16:34.829" v="2321" actId="478"/>
          <ac:spMkLst>
            <pc:docMk/>
            <pc:sldMk cId="975273410" sldId="268"/>
            <ac:spMk id="12" creationId="{BF7D80E9-22AE-1BE4-BE1F-60D0C718350A}"/>
          </ac:spMkLst>
        </pc:spChg>
        <pc:graphicFrameChg chg="mod modGraphic">
          <ac:chgData name="Havlátová, Kateřina" userId="ac01f4b1-21d4-4382-b6da-1ecbf5dd29b2" providerId="ADAL" clId="{3C952C0D-1B96-4017-8D1F-41FD5E8986C8}" dt="2025-01-05T09:18:38.437" v="2335" actId="20577"/>
          <ac:graphicFrameMkLst>
            <pc:docMk/>
            <pc:sldMk cId="975273410" sldId="268"/>
            <ac:graphicFrameMk id="4" creationId="{9B14F466-80C1-5ECE-E232-811136A03F80}"/>
          </ac:graphicFrameMkLst>
        </pc:graphicFrameChg>
      </pc:sldChg>
      <pc:sldMasterChg chg="add addSldLayout">
        <pc:chgData name="Havlátová, Kateřina" userId="ac01f4b1-21d4-4382-b6da-1ecbf5dd29b2" providerId="ADAL" clId="{3C952C0D-1B96-4017-8D1F-41FD5E8986C8}" dt="2025-01-05T08:59:04.984" v="1840" actId="27028"/>
        <pc:sldMasterMkLst>
          <pc:docMk/>
          <pc:sldMasterMk cId="1684458223" sldId="2147483648"/>
        </pc:sldMasterMkLst>
        <pc:sldLayoutChg chg="add">
          <pc:chgData name="Havlátová, Kateřina" userId="ac01f4b1-21d4-4382-b6da-1ecbf5dd29b2" providerId="ADAL" clId="{3C952C0D-1B96-4017-8D1F-41FD5E8986C8}" dt="2025-01-05T08:59:04.984" v="1840" actId="27028"/>
          <pc:sldLayoutMkLst>
            <pc:docMk/>
            <pc:sldMasterMk cId="1684458223" sldId="2147483648"/>
            <pc:sldLayoutMk cId="2208559771" sldId="2147483650"/>
          </pc:sldLayoutMkLst>
        </pc:sldLayoutChg>
      </pc:sldMasterChg>
      <pc:sldMasterChg chg="replId modSldLayout">
        <pc:chgData name="Havlátová, Kateřina" userId="ac01f4b1-21d4-4382-b6da-1ecbf5dd29b2" providerId="ADAL" clId="{3C952C0D-1B96-4017-8D1F-41FD5E8986C8}" dt="2025-01-05T08:59:04.984" v="1840" actId="27028"/>
        <pc:sldMasterMkLst>
          <pc:docMk/>
          <pc:sldMasterMk cId="2196292779" sldId="2147483660"/>
        </pc:sldMasterMkLst>
        <pc:sldLayoutChg chg="replId">
          <pc:chgData name="Havlátová, Kateřina" userId="ac01f4b1-21d4-4382-b6da-1ecbf5dd29b2" providerId="ADAL" clId="{3C952C0D-1B96-4017-8D1F-41FD5E8986C8}" dt="2025-01-05T08:59:04.984" v="1840" actId="27028"/>
          <pc:sldLayoutMkLst>
            <pc:docMk/>
            <pc:sldMasterMk cId="2196292779" sldId="2147483660"/>
            <pc:sldLayoutMk cId="798894660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F7C7F-8972-0C43-5A5E-80511A222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234692-1B2D-811A-F5AF-4FED65D2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64D5A8-0AD8-0B24-700A-0B35A607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360BD4-602D-5887-DA31-17025F6B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306EB-E89E-7271-0814-24665822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74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E55E4-77A1-B4FD-39AD-07CD86A5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12A95F-D0A4-7F2E-0CB4-FDA065FC5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C23094-72EF-456C-494E-0F591AFE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0DD724-BD6C-35E4-3B82-CCF84A2E9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FA1F4C-7427-5CBE-69C4-CCD4A2FB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8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45E71A-80CC-9C15-D5D6-B3BE67F29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04EED7-0906-2D92-CBDB-225AA691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274880-FC52-84DB-12C2-14B2F46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FF2F9D-7BCA-87D4-AC5E-0DCC0DBE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16FAC0-F2B8-A3B7-E3BE-B0239F6F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2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41845-BC8F-0BD8-2CB7-F8EFD5C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2116C-8DC0-4EB5-176B-309EA521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7EF4F8-76A2-1DEC-BC9D-5A75678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2304-D53E-46C4-B487-1FFBC029042C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9A4943-5518-4F6D-77BB-6E59FCBF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CD4D3-D0E2-8A65-D19F-210EB00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5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60CBE-0EB8-2876-A56E-CBA02448B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3DAFB6-CBD9-CBAD-B4F2-A26C8EDCE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61FD33-7A5C-5166-2E53-65ED0F19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28C10-7F05-A3D8-442F-2BA0381C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915A82-3973-0E9C-6476-251B7422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89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4838F-18DF-B4F0-F937-1E1ADC61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B97C04-DE38-4940-CD28-2FAED17E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99C41B-F194-43E9-2E4E-E3BBCD7E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87F24-DE64-6382-FF29-37718441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45019-9D57-A53B-2E93-FF1C61A4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9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AFDCF-6548-81A9-92E0-3C391BB7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320E-ECE5-C254-2874-EFA0B653E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0DACD9-D77B-E7DF-6918-434276E5C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8F6092-746D-EF70-F6B4-6DAA3013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30A7C8-617B-0258-8C96-E49E230A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512FAB-1BB6-F7B1-3E9D-336DF8AE9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1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9EA0F-A072-5480-40A2-8A4C6B53F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13129D-3226-9F1F-C87E-3EAA26B28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DFFF22-E8A6-C166-637A-7540CCCD4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02CE748-EA8A-C050-16E0-05D16BC27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CEAF62A-F35D-E906-ACF5-CB3D0D9A1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8895A5E-A258-FB49-F4A5-D94C86F7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B6CEA6-B7BA-E96E-4BF3-6D61D4AA5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54AD3C-E626-7278-C357-E4A106D7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38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A4039-1315-086C-280A-4B3BC515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871308-72E7-BF2F-C95D-A6E0B5F7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978B7A-0658-6912-1ABA-80AFA8E1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6A1A4C-169A-76C1-BBB0-87465A8F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9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901D04C-7136-94B4-FDA1-621E07F8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2F77CA-D6AB-454E-1097-B1654D3D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1856C-CF61-2394-3A53-EF8E44BC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05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B3D29-97DA-EB8B-F5C6-8929E7929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58FD4-BEAA-E1BE-6C1B-834B2E0C6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8F875D-41D4-8875-8C93-DD5F32CCC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21F59AE-C0FD-201C-6DD0-983F52AB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FA2766-76F9-EA59-6FB9-CBFDD76D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F14190-77D7-3F7E-8660-FF5801D0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72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33BA1-89C3-6B30-DE2B-1CD21A74D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CD4E7-4268-17EF-EC13-C4EDB5B4F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BA31DE-998C-E5F8-92CB-4BE39ADAC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A14A84-A739-AEAD-B9E8-B35A28C4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459621-952C-0791-5FC4-15D2686C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6023B5-C50F-6B79-20A4-C11CF707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57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704362-A7AF-5848-5536-330CF630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E88BA9-287D-4D71-409B-899E139E7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B924D4-1408-E0ED-DC9D-7EA95A0D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AFB32-CFAD-4F98-A8F4-8F6D8B48FAE2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328DC3-40B1-5DA5-B74C-B47268F34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BDEED1-4A07-1DFB-C95C-23AADF5D8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4202B-69E6-4DA7-98DC-4DF0ABCA64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E0861D-583A-839B-265C-1640B747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1D2A5F-D793-1017-C655-0B16566EC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3E6280-48EF-C524-712E-258221411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642304-D53E-46C4-B487-1FFBC029042C}" type="datetimeFigureOut">
              <a:rPr lang="cs-CZ" smtClean="0"/>
              <a:t>20.01.2025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4F5F5-31B3-4928-6838-FEA8745BF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48314-E440-4CDA-CDE7-5A65DC08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BBE43-9B94-4612-9B89-747326A70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5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lavne-dny.cz/episode/690419/den-kdy-hitler-napadl-sovetsky-svaz-22-cerv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0434CE-2D69-3094-C34E-9FD40F73C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2234152"/>
            <a:ext cx="5319318" cy="3249829"/>
          </a:xfrm>
        </p:spPr>
        <p:txBody>
          <a:bodyPr>
            <a:normAutofit/>
          </a:bodyPr>
          <a:lstStyle/>
          <a:p>
            <a:r>
              <a:rPr lang="cs-CZ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PŘEPADENÍ SOVĚTSKÉHO SVAZU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8CB3928-4A04-7EDF-D0B8-44FD1A085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835" y="1620085"/>
            <a:ext cx="4620584" cy="434959"/>
          </a:xfrm>
        </p:spPr>
        <p:txBody>
          <a:bodyPr>
            <a:normAutofit/>
          </a:bodyPr>
          <a:lstStyle/>
          <a:p>
            <a:r>
              <a:rPr lang="cs-CZ" dirty="0"/>
              <a:t>29. HODINA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9D958A-978E-3FEA-25C1-2F0A06993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27" r="23787" b="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793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744163-6240-6F86-171F-2C00EC42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5" y="373944"/>
            <a:ext cx="5581611" cy="1548617"/>
          </a:xfrm>
        </p:spPr>
        <p:txBody>
          <a:bodyPr anchor="b">
            <a:normAutofit/>
          </a:bodyPr>
          <a:lstStyle/>
          <a:p>
            <a:pPr algn="ctr"/>
            <a:r>
              <a:rPr lang="cs-CZ" sz="4200" b="1" i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OPAKOVÁNÍ Z MINULÉ HODINY</a:t>
            </a:r>
            <a:r>
              <a:rPr lang="cs-CZ" sz="42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4200" b="1" u="sng" kern="100" dirty="0">
                <a:latin typeface="Segoe UI Emoj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😊</a:t>
            </a:r>
            <a:r>
              <a:rPr lang="cs-CZ" sz="4200" b="1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cs-CZ" sz="42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74990-67C2-936D-A8C9-9CC943C0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" y="2872899"/>
            <a:ext cx="4788419" cy="3320668"/>
          </a:xfrm>
        </p:spPr>
        <p:txBody>
          <a:bodyPr>
            <a:normAutofit/>
          </a:bodyPr>
          <a:lstStyle/>
          <a:p>
            <a:pPr algn="ctr">
              <a:spcAft>
                <a:spcPts val="800"/>
              </a:spcAft>
            </a:pPr>
            <a:r>
              <a:rPr lang="cs-CZ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POKUSTE SE VYBARVIT STÁTY, KTERÉ BYLY POD NADVLÁDOU NACIS. NĚMECKA NA PŘELOMU ROKU 1941-1942</a:t>
            </a:r>
            <a:endParaRPr lang="cs-CZ" sz="2400" b="1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cs-CZ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POKUD SI NEJSTE JISTÍ, POČKEJTE NA KONTROLU S PREZENTACÍ</a:t>
            </a:r>
            <a:endParaRPr lang="cs-CZ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E93FB9-B338-B0E2-6A26-EE3B9E10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8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877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A8646-1EEF-29EA-E905-E89200BF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u="sng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ÚTOK NA SSSR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148A5-8174-5422-6F30-38D461D38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3624"/>
          </a:xfrm>
        </p:spPr>
        <p:txBody>
          <a:bodyPr/>
          <a:lstStyle/>
          <a:p>
            <a:r>
              <a:rPr lang="cs-CZ" altLang="cs-CZ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krycí název = ______________________</a:t>
            </a: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CD2359-334E-D608-8D3F-305B72BF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5A8182-623C-5615-B681-69BE9086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57" y="822325"/>
            <a:ext cx="4712692" cy="6953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451A2F9-5B66-DDE0-85B9-AE5E55B4CCCD}"/>
              </a:ext>
            </a:extLst>
          </p:cNvPr>
          <p:cNvSpPr txBox="1"/>
          <p:nvPr/>
        </p:nvSpPr>
        <p:spPr>
          <a:xfrm>
            <a:off x="3190325" y="1690688"/>
            <a:ext cx="356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4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OPERACE BARBAROSSA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7C7AF35-650F-CB04-BB7E-077C2403C7D9}"/>
              </a:ext>
            </a:extLst>
          </p:cNvPr>
          <p:cNvSpPr txBox="1">
            <a:spLocks/>
          </p:cNvSpPr>
          <p:nvPr/>
        </p:nvSpPr>
        <p:spPr>
          <a:xfrm>
            <a:off x="838200" y="2321903"/>
            <a:ext cx="10515600" cy="3847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latin typeface="Aptos" panose="020B0004020202020204" pitchFamily="34" charset="0"/>
                <a:cs typeface="Times New Roman" panose="02020603050405020304" pitchFamily="18" charset="0"/>
              </a:rPr>
              <a:t>v červnu 1941 vtrhla německá armáda se svými spojenci bez vyhlášení války na území SSSR</a:t>
            </a:r>
          </a:p>
          <a:p>
            <a:r>
              <a:rPr lang="cs-CZ" altLang="cs-CZ" dirty="0">
                <a:latin typeface="Aptos" panose="020B0004020202020204" pitchFamily="34" charset="0"/>
                <a:cs typeface="Times New Roman" panose="02020603050405020304" pitchFamily="18" charset="0"/>
              </a:rPr>
              <a:t>přitom byla podepsána již dříve smlouva o neútočení mezi Německem a SSSR</a:t>
            </a:r>
          </a:p>
          <a:p>
            <a:r>
              <a:rPr lang="cs-CZ" altLang="cs-CZ" dirty="0">
                <a:latin typeface="Aptos" panose="020B0004020202020204" pitchFamily="34" charset="0"/>
                <a:cs typeface="Times New Roman" panose="02020603050405020304" pitchFamily="18" charset="0"/>
              </a:rPr>
              <a:t>sovětská Rudá armáda byla nebyla vůbec připravena</a:t>
            </a:r>
          </a:p>
          <a:p>
            <a:r>
              <a:rPr lang="cs-CZ" altLang="cs-CZ" dirty="0">
                <a:latin typeface="Aptos" panose="020B0004020202020204" pitchFamily="34" charset="0"/>
                <a:cs typeface="Times New Roman" panose="02020603050405020304" pitchFamily="18" charset="0"/>
              </a:rPr>
              <a:t>Hitler chtěl ze SSSR vytvořit kolonii – nerostné suroviny + levná pracovní síla</a:t>
            </a:r>
          </a:p>
          <a:p>
            <a:endParaRPr lang="cs-CZ" altLang="cs-CZ" sz="4000" dirty="0"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0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0FEA46-08AC-6BA9-A99E-73094BED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10" y="763570"/>
            <a:ext cx="5273291" cy="5514681"/>
          </a:xfrm>
        </p:spPr>
        <p:txBody>
          <a:bodyPr>
            <a:normAutofit/>
          </a:bodyPr>
          <a:lstStyle/>
          <a:p>
            <a:r>
              <a:rPr lang="cs-CZ" sz="2400" dirty="0"/>
              <a:t>rychlý postup něm. armády byl zastaven až u Moskvy a Leningradu</a:t>
            </a:r>
          </a:p>
          <a:p>
            <a:r>
              <a:rPr lang="cs-CZ" sz="2400" dirty="0"/>
              <a:t>plán další bleskové války se zhroutil</a:t>
            </a:r>
          </a:p>
          <a:p>
            <a:r>
              <a:rPr lang="cs-CZ" sz="2400" dirty="0"/>
              <a:t>Stalin vyhlásil Velkou vlasteneckou válku</a:t>
            </a:r>
          </a:p>
          <a:p>
            <a:r>
              <a:rPr lang="cs-CZ" sz="2400" dirty="0"/>
              <a:t>od srpna 1941 začala SSSR podporovat i VB</a:t>
            </a:r>
          </a:p>
          <a:p>
            <a:r>
              <a:rPr lang="cs-CZ" sz="2400" dirty="0"/>
              <a:t>od roku 1942 vznikla protifašistická (protihitlerovská) koalice </a:t>
            </a:r>
          </a:p>
          <a:p>
            <a:pPr lvl="1"/>
            <a:r>
              <a:rPr lang="cs-CZ" dirty="0"/>
              <a:t>první členové: VB, USA, SSSR</a:t>
            </a:r>
          </a:p>
          <a:p>
            <a:pPr lvl="1"/>
            <a:r>
              <a:rPr lang="cs-CZ" dirty="0"/>
              <a:t>označováni jako Spojenci</a:t>
            </a:r>
          </a:p>
          <a:p>
            <a:pPr lvl="1"/>
            <a:r>
              <a:rPr lang="cs-CZ" dirty="0"/>
              <a:t>postupně se přidaly další státy</a:t>
            </a:r>
          </a:p>
          <a:p>
            <a:pPr lvl="1"/>
            <a:r>
              <a:rPr lang="cs-CZ" dirty="0"/>
              <a:t>i čsl. exilová vláda v Londýně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C42216-DB81-786E-DE08-0E968DD92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314450"/>
            <a:ext cx="5147462" cy="39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129F4FEF-3F4E-4042-8E6D-C24E201F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330FBD-BFBE-9A26-5C0D-FF9AD81A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382634"/>
            <a:ext cx="5105400" cy="735017"/>
          </a:xfrm>
        </p:spPr>
        <p:txBody>
          <a:bodyPr anchor="b">
            <a:normAutofit/>
          </a:bodyPr>
          <a:lstStyle/>
          <a:p>
            <a:r>
              <a:rPr lang="cs-CZ" b="1" u="sng" dirty="0">
                <a:latin typeface="Aptos" panose="020B0004020202020204" pitchFamily="34" charset="0"/>
                <a:cs typeface="Times New Roman" panose="02020603050405020304" pitchFamily="18" charset="0"/>
              </a:rPr>
              <a:t>VELKÝ ZVRAT</a:t>
            </a:r>
          </a:p>
        </p:txBody>
      </p:sp>
      <p:pic>
        <p:nvPicPr>
          <p:cNvPr id="1026" name="Picture 2" descr="Stalingrad zůstává s 1,9 milionu obětí masovým hrobem Rudé armády,  wehrmachtu a jejich spojenců - Prima Zoom">
            <a:extLst>
              <a:ext uri="{FF2B5EF4-FFF2-40B4-BE49-F238E27FC236}">
                <a16:creationId xmlns:a16="http://schemas.microsoft.com/office/drawing/2014/main" id="{F40FF553-9E84-5FB5-D3BE-6D6C2F55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" b="-2"/>
          <a:stretch/>
        </p:blipFill>
        <p:spPr bwMode="auto"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4A8AAA5-6F20-859D-7186-102464CD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1" r="2" b="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42E4F9-34DD-40CA-EB89-06C0CCB8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1195325"/>
            <a:ext cx="5635104" cy="5280041"/>
          </a:xfrm>
        </p:spPr>
        <p:txBody>
          <a:bodyPr>
            <a:normAutofit/>
          </a:bodyPr>
          <a:lstStyle/>
          <a:p>
            <a:r>
              <a:rPr lang="cs-CZ" sz="2400" dirty="0"/>
              <a:t>v létě 1942 soustředili Němci útok na naftová ložiska</a:t>
            </a:r>
          </a:p>
          <a:p>
            <a:r>
              <a:rPr lang="cs-CZ" sz="2400" dirty="0"/>
              <a:t>na podzim 1942 dorazila něm. vojska ke Stalingradu – něm. vojska zde obklíčena</a:t>
            </a:r>
          </a:p>
          <a:p>
            <a:pPr lvl="1"/>
            <a:r>
              <a:rPr lang="cs-CZ" dirty="0"/>
              <a:t>boje trvaly 70 dní</a:t>
            </a:r>
          </a:p>
          <a:p>
            <a:pPr lvl="1"/>
            <a:r>
              <a:rPr lang="cs-CZ" dirty="0"/>
              <a:t>skončily vítězstvím Rudé armády</a:t>
            </a:r>
          </a:p>
          <a:p>
            <a:r>
              <a:rPr lang="cs-CZ" sz="2400"/>
              <a:t>250 tisícová </a:t>
            </a:r>
            <a:r>
              <a:rPr lang="cs-CZ" sz="2400" dirty="0"/>
              <a:t>německá armáda vedená generálem Paulusem se začátkem roku 1943 vzdala → k porážce přispěla taky tuhá zima</a:t>
            </a:r>
          </a:p>
          <a:p>
            <a:r>
              <a:rPr lang="cs-CZ" sz="2400" dirty="0"/>
              <a:t>po bitvě u Stalingradu nastal ve válce obrat → sovět. armáda začala osvobozovat a posouvala se na západ</a:t>
            </a:r>
          </a:p>
        </p:txBody>
      </p:sp>
    </p:spTree>
    <p:extLst>
      <p:ext uri="{BB962C8B-B14F-4D97-AF65-F5344CB8AC3E}">
        <p14:creationId xmlns:p14="http://schemas.microsoft.com/office/powerpoint/2010/main" val="38537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6C61BE-E096-30FD-DE8A-71079243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u="sng" dirty="0">
                <a:latin typeface="Aptos" panose="020B0004020202020204" pitchFamily="34" charset="0"/>
                <a:cs typeface="Times New Roman" panose="02020603050405020304" pitchFamily="18" charset="0"/>
              </a:rPr>
              <a:t>VÝCHODNÍ FRONTA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C5D26-D635-3DF2-483A-44EA311F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066597"/>
            <a:ext cx="4924523" cy="3843666"/>
          </a:xfrm>
        </p:spPr>
        <p:txBody>
          <a:bodyPr>
            <a:normAutofit/>
          </a:bodyPr>
          <a:lstStyle/>
          <a:p>
            <a:r>
              <a:rPr lang="cs-CZ" sz="2400" dirty="0"/>
              <a:t>poslední německá snaha zastavit sovět. Postup → BITVA U KURSKA </a:t>
            </a:r>
          </a:p>
          <a:p>
            <a:pPr lvl="1"/>
            <a:r>
              <a:rPr lang="cs-CZ" dirty="0"/>
              <a:t>v létě 1943</a:t>
            </a:r>
          </a:p>
          <a:p>
            <a:pPr lvl="1"/>
            <a:r>
              <a:rPr lang="cs-CZ" dirty="0"/>
              <a:t>největší tanková bitva</a:t>
            </a:r>
          </a:p>
          <a:p>
            <a:pPr lvl="1"/>
            <a:r>
              <a:rPr lang="cs-CZ" dirty="0"/>
              <a:t>na každé straně přes 3 000 tanků</a:t>
            </a:r>
          </a:p>
          <a:p>
            <a:r>
              <a:rPr lang="cs-CZ" sz="2400" dirty="0"/>
              <a:t>něm. armáda poražena → začala ustupovat zpět na západ</a:t>
            </a:r>
          </a:p>
        </p:txBody>
      </p:sp>
      <p:pic>
        <p:nvPicPr>
          <p:cNvPr id="2052" name="Picture 4" descr="Operace Zitadelle">
            <a:extLst>
              <a:ext uri="{FF2B5EF4-FFF2-40B4-BE49-F238E27FC236}">
                <a16:creationId xmlns:a16="http://schemas.microsoft.com/office/drawing/2014/main" id="{45A851E0-265D-D247-BA97-3BA6398D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r="16985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4" y="248038"/>
            <a:ext cx="11528980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29</a:t>
            </a:r>
            <a:r>
              <a:rPr kumimoji="0" lang="en-US" altLang="cs-CZ" sz="3600" b="1" i="0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PŘEPADENÍ SSSR</a:t>
            </a:r>
            <a:endParaRPr lang="cs-CZ" sz="3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79209"/>
              </p:ext>
            </p:extLst>
          </p:nvPr>
        </p:nvGraphicFramePr>
        <p:xfrm>
          <a:off x="0" y="1590471"/>
          <a:ext cx="12192000" cy="526752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11621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Proč bylo přepadení SSSR Německem tak překvapivé?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886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Kterého roku k němu došlo?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886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Co začalo roku 1942 vznikat?</a:t>
                      </a:r>
                      <a:endParaRPr lang="cs-CZ" sz="2400" b="0" cap="none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14465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Která bitva a kterého roku rozhodla další vývoj na východní frontě a znamenala další porážku Německa?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8862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Největší tanková bitva 2. svět. války → bitva u 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23822" y="1828622"/>
            <a:ext cx="449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STÁTY MĚLY PODEPSANOU SMLOUVU O NEÚTOČENÍ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2903751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1941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323822" y="382875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PROTIFAŠISTICKÁ KOALICE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CF60C-528D-078D-4F04-E7A85153AAA8}"/>
              </a:ext>
            </a:extLst>
          </p:cNvPr>
          <p:cNvSpPr txBox="1"/>
          <p:nvPr/>
        </p:nvSpPr>
        <p:spPr>
          <a:xfrm>
            <a:off x="7150605" y="4996221"/>
            <a:ext cx="495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1942 – BITVA U STALINGRADU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AC2DA3-ABE9-3F36-17C3-59E48C81D70D}"/>
              </a:ext>
            </a:extLst>
          </p:cNvPr>
          <p:cNvSpPr txBox="1"/>
          <p:nvPr/>
        </p:nvSpPr>
        <p:spPr>
          <a:xfrm>
            <a:off x="7037483" y="6248602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pl-PL" sz="2400" b="1" dirty="0">
                <a:solidFill>
                  <a:srgbClr val="FF0000"/>
                </a:solidFill>
              </a:rPr>
              <a:t>KURSKA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269D5-00FD-31DD-B48D-10261A1A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07133-A134-A90F-CE87-C114A0B06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kern="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 6. 1941 Den, kdy Hitler napadl Sovětský svaz - </a:t>
            </a:r>
            <a:r>
              <a:rPr lang="cs-CZ" sz="2400" dirty="0">
                <a:hlinkClick r:id="rId2"/>
              </a:rPr>
              <a:t>Slavné dny - Stream.cz</a:t>
            </a:r>
            <a:endParaRPr lang="cs-CZ" sz="2400" dirty="0"/>
          </a:p>
        </p:txBody>
      </p:sp>
      <p:pic>
        <p:nvPicPr>
          <p:cNvPr id="1026" name="Picture 2" descr="Videoprodukce Praha a Brno | KREJTA">
            <a:extLst>
              <a:ext uri="{FF2B5EF4-FFF2-40B4-BE49-F238E27FC236}">
                <a16:creationId xmlns:a16="http://schemas.microsoft.com/office/drawing/2014/main" id="{51D0AA52-B77B-3E64-5B22-A7F11B2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92" y="2684282"/>
            <a:ext cx="6471216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771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363</Words>
  <Application>Microsoft Office PowerPoint</Application>
  <PresentationFormat>Širokoúhlá obrazovka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Segoe UI Emoji</vt:lpstr>
      <vt:lpstr>Motiv Office</vt:lpstr>
      <vt:lpstr>Motiv Office</vt:lpstr>
      <vt:lpstr>PŘEPADENÍ SOVĚTSKÉHO SVAZU</vt:lpstr>
      <vt:lpstr>OPAKOVÁNÍ Z MINULÉ HODINY 😊:</vt:lpstr>
      <vt:lpstr>ÚTOK NA SSSR</vt:lpstr>
      <vt:lpstr>Prezentace aplikace PowerPoint</vt:lpstr>
      <vt:lpstr>VELKÝ ZVRAT</vt:lpstr>
      <vt:lpstr>VÝCHODNÍ FRONTA</vt:lpstr>
      <vt:lpstr>Prezentace aplikace PowerPoint</vt:lpstr>
      <vt:lpstr>VIDEO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Smetanová, Jana</cp:lastModifiedBy>
  <cp:revision>2</cp:revision>
  <dcterms:created xsi:type="dcterms:W3CDTF">2025-01-02T10:23:50Z</dcterms:created>
  <dcterms:modified xsi:type="dcterms:W3CDTF">2025-01-20T11:18:57Z</dcterms:modified>
</cp:coreProperties>
</file>