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48" r:id="rId2"/>
  </p:sldMasterIdLst>
  <p:sldIdLst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A632E-0CC9-4237-9D06-EDB1EE3FD328}" v="409" dt="2025-01-02T10:14:36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CA4A632E-0CC9-4237-9D06-EDB1EE3FD328}"/>
    <pc:docChg chg="undo custSel addSld delSld modSld sldOrd addMainMaster">
      <pc:chgData name="Havlátová, Kateřina" userId="ac01f4b1-21d4-4382-b6da-1ecbf5dd29b2" providerId="ADAL" clId="{CA4A632E-0CC9-4237-9D06-EDB1EE3FD328}" dt="2025-01-02T10:14:36.168" v="2129" actId="113"/>
      <pc:docMkLst>
        <pc:docMk/>
      </pc:docMkLst>
      <pc:sldChg chg="modSp">
        <pc:chgData name="Havlátová, Kateřina" userId="ac01f4b1-21d4-4382-b6da-1ecbf5dd29b2" providerId="ADAL" clId="{CA4A632E-0CC9-4237-9D06-EDB1EE3FD328}" dt="2025-01-02T10:03:53.298" v="1596" actId="20577"/>
        <pc:sldMkLst>
          <pc:docMk/>
          <pc:sldMk cId="751552704" sldId="257"/>
        </pc:sldMkLst>
        <pc:spChg chg="mod">
          <ac:chgData name="Havlátová, Kateřina" userId="ac01f4b1-21d4-4382-b6da-1ecbf5dd29b2" providerId="ADAL" clId="{CA4A632E-0CC9-4237-9D06-EDB1EE3FD328}" dt="2025-01-02T10:03:53.298" v="1596" actId="20577"/>
          <ac:spMkLst>
            <pc:docMk/>
            <pc:sldMk cId="751552704" sldId="257"/>
            <ac:spMk id="4" creationId="{04EFBBF4-60B6-9FD5-F7D6-14B48585E202}"/>
          </ac:spMkLst>
        </pc:spChg>
      </pc:sldChg>
      <pc:sldChg chg="addSp delSp modSp new mod setBg">
        <pc:chgData name="Havlátová, Kateřina" userId="ac01f4b1-21d4-4382-b6da-1ecbf5dd29b2" providerId="ADAL" clId="{CA4A632E-0CC9-4237-9D06-EDB1EE3FD328}" dt="2024-12-29T14:30:43.363" v="96" actId="27636"/>
        <pc:sldMkLst>
          <pc:docMk/>
          <pc:sldMk cId="1034231404" sldId="261"/>
        </pc:sldMkLst>
        <pc:spChg chg="mod">
          <ac:chgData name="Havlátová, Kateřina" userId="ac01f4b1-21d4-4382-b6da-1ecbf5dd29b2" providerId="ADAL" clId="{CA4A632E-0CC9-4237-9D06-EDB1EE3FD328}" dt="2024-12-29T14:30:43.363" v="96" actId="27636"/>
          <ac:spMkLst>
            <pc:docMk/>
            <pc:sldMk cId="1034231404" sldId="261"/>
            <ac:spMk id="2" creationId="{5C1F2979-CB67-0D17-D6BB-D8B3CAD5D9A7}"/>
          </ac:spMkLst>
        </pc:spChg>
        <pc:spChg chg="del">
          <ac:chgData name="Havlátová, Kateřina" userId="ac01f4b1-21d4-4382-b6da-1ecbf5dd29b2" providerId="ADAL" clId="{CA4A632E-0CC9-4237-9D06-EDB1EE3FD328}" dt="2024-12-29T14:28:46.669" v="60" actId="478"/>
          <ac:spMkLst>
            <pc:docMk/>
            <pc:sldMk cId="1034231404" sldId="261"/>
            <ac:spMk id="3" creationId="{BFBEB9DF-915C-FBF0-A0AA-A393666381D4}"/>
          </ac:spMkLst>
        </pc:spChg>
        <pc:spChg chg="add del">
          <ac:chgData name="Havlátová, Kateřina" userId="ac01f4b1-21d4-4382-b6da-1ecbf5dd29b2" providerId="ADAL" clId="{CA4A632E-0CC9-4237-9D06-EDB1EE3FD328}" dt="2024-12-29T14:30:27.351" v="81" actId="26606"/>
          <ac:spMkLst>
            <pc:docMk/>
            <pc:sldMk cId="1034231404" sldId="261"/>
            <ac:spMk id="7" creationId="{D4771268-CB57-404A-9271-370EB28F6090}"/>
          </ac:spMkLst>
        </pc:spChg>
        <pc:spChg chg="add">
          <ac:chgData name="Havlátová, Kateřina" userId="ac01f4b1-21d4-4382-b6da-1ecbf5dd29b2" providerId="ADAL" clId="{CA4A632E-0CC9-4237-9D06-EDB1EE3FD328}" dt="2024-12-29T14:30:27.356" v="82" actId="26606"/>
          <ac:spMkLst>
            <pc:docMk/>
            <pc:sldMk cId="1034231404" sldId="261"/>
            <ac:spMk id="9" creationId="{47942995-B07F-4636-9A06-C6A104B260A8}"/>
          </ac:spMkLst>
        </pc:spChg>
        <pc:spChg chg="add del">
          <ac:chgData name="Havlátová, Kateřina" userId="ac01f4b1-21d4-4382-b6da-1ecbf5dd29b2" providerId="ADAL" clId="{CA4A632E-0CC9-4237-9D06-EDB1EE3FD328}" dt="2024-12-29T14:30:13.115" v="79" actId="26606"/>
          <ac:spMkLst>
            <pc:docMk/>
            <pc:sldMk cId="1034231404" sldId="261"/>
            <ac:spMk id="10" creationId="{91DC6ABD-215C-4EA8-A483-CEF5B99AB385}"/>
          </ac:spMkLst>
        </pc:spChg>
        <pc:spChg chg="add del">
          <ac:chgData name="Havlátová, Kateřina" userId="ac01f4b1-21d4-4382-b6da-1ecbf5dd29b2" providerId="ADAL" clId="{CA4A632E-0CC9-4237-9D06-EDB1EE3FD328}" dt="2024-12-29T14:30:13.115" v="79" actId="26606"/>
          <ac:spMkLst>
            <pc:docMk/>
            <pc:sldMk cId="1034231404" sldId="261"/>
            <ac:spMk id="16" creationId="{04357C93-F0CB-4A1C-8F77-4E9063789819}"/>
          </ac:spMkLst>
        </pc:spChg>
        <pc:spChg chg="add">
          <ac:chgData name="Havlátová, Kateřina" userId="ac01f4b1-21d4-4382-b6da-1ecbf5dd29b2" providerId="ADAL" clId="{CA4A632E-0CC9-4237-9D06-EDB1EE3FD328}" dt="2024-12-29T14:30:27.356" v="82" actId="26606"/>
          <ac:spMkLst>
            <pc:docMk/>
            <pc:sldMk cId="1034231404" sldId="261"/>
            <ac:spMk id="17" creationId="{B81933D1-5615-42C7-9C0B-4EB7105CCE2D}"/>
          </ac:spMkLst>
        </pc:spChg>
        <pc:spChg chg="add">
          <ac:chgData name="Havlátová, Kateřina" userId="ac01f4b1-21d4-4382-b6da-1ecbf5dd29b2" providerId="ADAL" clId="{CA4A632E-0CC9-4237-9D06-EDB1EE3FD328}" dt="2024-12-29T14:30:27.356" v="82" actId="26606"/>
          <ac:spMkLst>
            <pc:docMk/>
            <pc:sldMk cId="1034231404" sldId="261"/>
            <ac:spMk id="19" creationId="{19C9EAEA-39D0-4B0E-A0EB-51E7B26740B1}"/>
          </ac:spMkLst>
        </pc:spChg>
        <pc:grpChg chg="add">
          <ac:chgData name="Havlátová, Kateřina" userId="ac01f4b1-21d4-4382-b6da-1ecbf5dd29b2" providerId="ADAL" clId="{CA4A632E-0CC9-4237-9D06-EDB1EE3FD328}" dt="2024-12-29T14:30:27.356" v="82" actId="26606"/>
          <ac:grpSpMkLst>
            <pc:docMk/>
            <pc:sldMk cId="1034231404" sldId="261"/>
            <ac:grpSpMk id="11" creationId="{032D8612-31EB-44CF-A1D0-14FD4C705424}"/>
          </ac:grpSpMkLst>
        </pc:grpChg>
        <pc:grpChg chg="add del">
          <ac:chgData name="Havlátová, Kateřina" userId="ac01f4b1-21d4-4382-b6da-1ecbf5dd29b2" providerId="ADAL" clId="{CA4A632E-0CC9-4237-9D06-EDB1EE3FD328}" dt="2024-12-29T14:30:13.115" v="79" actId="26606"/>
          <ac:grpSpMkLst>
            <pc:docMk/>
            <pc:sldMk cId="1034231404" sldId="261"/>
            <ac:grpSpMk id="12" creationId="{3AF6A671-C637-4547-85F4-51B6D1881399}"/>
          </ac:grpSpMkLst>
        </pc:grpChg>
        <pc:picChg chg="add del mod">
          <ac:chgData name="Havlátová, Kateřina" userId="ac01f4b1-21d4-4382-b6da-1ecbf5dd29b2" providerId="ADAL" clId="{CA4A632E-0CC9-4237-9D06-EDB1EE3FD328}" dt="2024-12-29T14:29:43.180" v="76" actId="478"/>
          <ac:picMkLst>
            <pc:docMk/>
            <pc:sldMk cId="1034231404" sldId="261"/>
            <ac:picMk id="4" creationId="{FE122FC3-5BC8-0DC4-F75E-148F285F38A9}"/>
          </ac:picMkLst>
        </pc:picChg>
        <pc:picChg chg="add mod">
          <ac:chgData name="Havlátová, Kateřina" userId="ac01f4b1-21d4-4382-b6da-1ecbf5dd29b2" providerId="ADAL" clId="{CA4A632E-0CC9-4237-9D06-EDB1EE3FD328}" dt="2024-12-29T14:30:27.356" v="82" actId="26606"/>
          <ac:picMkLst>
            <pc:docMk/>
            <pc:sldMk cId="1034231404" sldId="261"/>
            <ac:picMk id="5" creationId="{49D2E15D-A311-BCC6-4BEB-C6CA1BFE6AAD}"/>
          </ac:picMkLst>
        </pc:picChg>
      </pc:sldChg>
      <pc:sldChg chg="modSp new del mod">
        <pc:chgData name="Havlátová, Kateřina" userId="ac01f4b1-21d4-4382-b6da-1ecbf5dd29b2" providerId="ADAL" clId="{CA4A632E-0CC9-4237-9D06-EDB1EE3FD328}" dt="2025-01-02T10:03:00.310" v="1544" actId="47"/>
        <pc:sldMkLst>
          <pc:docMk/>
          <pc:sldMk cId="1725591822" sldId="262"/>
        </pc:sldMkLst>
        <pc:spChg chg="mod">
          <ac:chgData name="Havlátová, Kateřina" userId="ac01f4b1-21d4-4382-b6da-1ecbf5dd29b2" providerId="ADAL" clId="{CA4A632E-0CC9-4237-9D06-EDB1EE3FD328}" dt="2024-12-29T14:31:22.248" v="147" actId="20577"/>
          <ac:spMkLst>
            <pc:docMk/>
            <pc:sldMk cId="1725591822" sldId="262"/>
            <ac:spMk id="2" creationId="{B11CD1E8-A24E-D74F-22A4-8E5A8A824A55}"/>
          </ac:spMkLst>
        </pc:spChg>
      </pc:sldChg>
      <pc:sldChg chg="addSp delSp modSp new mod ord setBg modAnim">
        <pc:chgData name="Havlátová, Kateřina" userId="ac01f4b1-21d4-4382-b6da-1ecbf5dd29b2" providerId="ADAL" clId="{CA4A632E-0CC9-4237-9D06-EDB1EE3FD328}" dt="2025-01-02T10:14:36.168" v="2129" actId="113"/>
        <pc:sldMkLst>
          <pc:docMk/>
          <pc:sldMk cId="1579805604" sldId="263"/>
        </pc:sldMkLst>
        <pc:spChg chg="mod">
          <ac:chgData name="Havlátová, Kateřina" userId="ac01f4b1-21d4-4382-b6da-1ecbf5dd29b2" providerId="ADAL" clId="{CA4A632E-0CC9-4237-9D06-EDB1EE3FD328}" dt="2025-01-02T09:33:02.035" v="703" actId="26606"/>
          <ac:spMkLst>
            <pc:docMk/>
            <pc:sldMk cId="1579805604" sldId="263"/>
            <ac:spMk id="2" creationId="{4E24B878-2A19-5E24-10A6-5E85054C88BD}"/>
          </ac:spMkLst>
        </pc:spChg>
        <pc:spChg chg="mod">
          <ac:chgData name="Havlátová, Kateřina" userId="ac01f4b1-21d4-4382-b6da-1ecbf5dd29b2" providerId="ADAL" clId="{CA4A632E-0CC9-4237-9D06-EDB1EE3FD328}" dt="2025-01-02T10:14:36.168" v="2129" actId="113"/>
          <ac:spMkLst>
            <pc:docMk/>
            <pc:sldMk cId="1579805604" sldId="263"/>
            <ac:spMk id="3" creationId="{A6BA317A-F6BA-70C8-2AE1-259B31ED2BE4}"/>
          </ac:spMkLst>
        </pc:spChg>
        <pc:spChg chg="add del">
          <ac:chgData name="Havlátová, Kateřina" userId="ac01f4b1-21d4-4382-b6da-1ecbf5dd29b2" providerId="ADAL" clId="{CA4A632E-0CC9-4237-9D06-EDB1EE3FD328}" dt="2025-01-02T09:33:02.035" v="703" actId="26606"/>
          <ac:spMkLst>
            <pc:docMk/>
            <pc:sldMk cId="1579805604" sldId="263"/>
            <ac:spMk id="2055" creationId="{F13C74B1-5B17-4795-BED0-7140497B445A}"/>
          </ac:spMkLst>
        </pc:spChg>
        <pc:spChg chg="add del">
          <ac:chgData name="Havlátová, Kateřina" userId="ac01f4b1-21d4-4382-b6da-1ecbf5dd29b2" providerId="ADAL" clId="{CA4A632E-0CC9-4237-9D06-EDB1EE3FD328}" dt="2025-01-02T09:33:02.035" v="703" actId="26606"/>
          <ac:spMkLst>
            <pc:docMk/>
            <pc:sldMk cId="1579805604" sldId="263"/>
            <ac:spMk id="2057" creationId="{D4974D33-8DC5-464E-8C6D-BE58F0669C17}"/>
          </ac:spMkLst>
        </pc:spChg>
        <pc:spChg chg="add">
          <ac:chgData name="Havlátová, Kateřina" userId="ac01f4b1-21d4-4382-b6da-1ecbf5dd29b2" providerId="ADAL" clId="{CA4A632E-0CC9-4237-9D06-EDB1EE3FD328}" dt="2025-01-02T09:33:02.035" v="703" actId="26606"/>
          <ac:spMkLst>
            <pc:docMk/>
            <pc:sldMk cId="1579805604" sldId="263"/>
            <ac:spMk id="2062" creationId="{45D37F4E-DDB4-456B-97E0-9937730A039F}"/>
          </ac:spMkLst>
        </pc:spChg>
        <pc:spChg chg="add">
          <ac:chgData name="Havlátová, Kateřina" userId="ac01f4b1-21d4-4382-b6da-1ecbf5dd29b2" providerId="ADAL" clId="{CA4A632E-0CC9-4237-9D06-EDB1EE3FD328}" dt="2025-01-02T09:33:02.035" v="703" actId="26606"/>
          <ac:spMkLst>
            <pc:docMk/>
            <pc:sldMk cId="1579805604" sldId="263"/>
            <ac:spMk id="2064" creationId="{B2DD41CD-8F47-4F56-AD12-4E2FF7696987}"/>
          </ac:spMkLst>
        </pc:spChg>
        <pc:picChg chg="add mod">
          <ac:chgData name="Havlátová, Kateřina" userId="ac01f4b1-21d4-4382-b6da-1ecbf5dd29b2" providerId="ADAL" clId="{CA4A632E-0CC9-4237-9D06-EDB1EE3FD328}" dt="2025-01-02T09:33:02.035" v="703" actId="26606"/>
          <ac:picMkLst>
            <pc:docMk/>
            <pc:sldMk cId="1579805604" sldId="263"/>
            <ac:picMk id="2050" creationId="{5EEB89BF-6AAD-1F9E-A289-6DB034AFEFA2}"/>
          </ac:picMkLst>
        </pc:picChg>
      </pc:sldChg>
      <pc:sldChg chg="addSp modSp new mod">
        <pc:chgData name="Havlátová, Kateřina" userId="ac01f4b1-21d4-4382-b6da-1ecbf5dd29b2" providerId="ADAL" clId="{CA4A632E-0CC9-4237-9D06-EDB1EE3FD328}" dt="2025-01-02T10:03:07.696" v="1562" actId="20577"/>
        <pc:sldMkLst>
          <pc:docMk/>
          <pc:sldMk cId="2198877185" sldId="264"/>
        </pc:sldMkLst>
        <pc:spChg chg="mod">
          <ac:chgData name="Havlátová, Kateřina" userId="ac01f4b1-21d4-4382-b6da-1ecbf5dd29b2" providerId="ADAL" clId="{CA4A632E-0CC9-4237-9D06-EDB1EE3FD328}" dt="2025-01-02T10:03:07.696" v="1562" actId="20577"/>
          <ac:spMkLst>
            <pc:docMk/>
            <pc:sldMk cId="2198877185" sldId="264"/>
            <ac:spMk id="2" creationId="{FD1269D5-00FD-31DD-B48D-10261A1AC87B}"/>
          </ac:spMkLst>
        </pc:spChg>
        <pc:spChg chg="mod">
          <ac:chgData name="Havlátová, Kateřina" userId="ac01f4b1-21d4-4382-b6da-1ecbf5dd29b2" providerId="ADAL" clId="{CA4A632E-0CC9-4237-9D06-EDB1EE3FD328}" dt="2025-01-02T09:45:50.281" v="709"/>
          <ac:spMkLst>
            <pc:docMk/>
            <pc:sldMk cId="2198877185" sldId="264"/>
            <ac:spMk id="3" creationId="{D1907133-A134-A90F-CE87-C114A0B06E47}"/>
          </ac:spMkLst>
        </pc:spChg>
        <pc:picChg chg="add mod">
          <ac:chgData name="Havlátová, Kateřina" userId="ac01f4b1-21d4-4382-b6da-1ecbf5dd29b2" providerId="ADAL" clId="{CA4A632E-0CC9-4237-9D06-EDB1EE3FD328}" dt="2025-01-02T09:45:53.586" v="710" actId="1076"/>
          <ac:picMkLst>
            <pc:docMk/>
            <pc:sldMk cId="2198877185" sldId="264"/>
            <ac:picMk id="1026" creationId="{51D0AA52-B77B-3E64-5B22-A7F11B2702F7}"/>
          </ac:picMkLst>
        </pc:picChg>
      </pc:sldChg>
      <pc:sldChg chg="addSp modSp new mod ord setBg modAnim">
        <pc:chgData name="Havlátová, Kateřina" userId="ac01f4b1-21d4-4382-b6da-1ecbf5dd29b2" providerId="ADAL" clId="{CA4A632E-0CC9-4237-9D06-EDB1EE3FD328}" dt="2025-01-02T10:14:18.122" v="2126" actId="14100"/>
        <pc:sldMkLst>
          <pc:docMk/>
          <pc:sldMk cId="1065775503" sldId="265"/>
        </pc:sldMkLst>
        <pc:spChg chg="mod">
          <ac:chgData name="Havlátová, Kateřina" userId="ac01f4b1-21d4-4382-b6da-1ecbf5dd29b2" providerId="ADAL" clId="{CA4A632E-0CC9-4237-9D06-EDB1EE3FD328}" dt="2025-01-02T10:00:04.068" v="1543" actId="1076"/>
          <ac:spMkLst>
            <pc:docMk/>
            <pc:sldMk cId="1065775503" sldId="265"/>
            <ac:spMk id="2" creationId="{CC30E128-C02F-6F60-0410-48426648D665}"/>
          </ac:spMkLst>
        </pc:spChg>
        <pc:spChg chg="mod">
          <ac:chgData name="Havlátová, Kateřina" userId="ac01f4b1-21d4-4382-b6da-1ecbf5dd29b2" providerId="ADAL" clId="{CA4A632E-0CC9-4237-9D06-EDB1EE3FD328}" dt="2025-01-02T09:55:13.501" v="1329" actId="14100"/>
          <ac:spMkLst>
            <pc:docMk/>
            <pc:sldMk cId="1065775503" sldId="265"/>
            <ac:spMk id="3" creationId="{9D3CDA98-D246-06F4-C584-C9DE27AB08C3}"/>
          </ac:spMkLst>
        </pc:spChg>
        <pc:spChg chg="add mod">
          <ac:chgData name="Havlátová, Kateřina" userId="ac01f4b1-21d4-4382-b6da-1ecbf5dd29b2" providerId="ADAL" clId="{CA4A632E-0CC9-4237-9D06-EDB1EE3FD328}" dt="2025-01-02T10:14:18.122" v="2126" actId="14100"/>
          <ac:spMkLst>
            <pc:docMk/>
            <pc:sldMk cId="1065775503" sldId="265"/>
            <ac:spMk id="5" creationId="{708F4643-CC33-67C5-8324-A55AF5158DBB}"/>
          </ac:spMkLst>
        </pc:spChg>
        <pc:spChg chg="add mod">
          <ac:chgData name="Havlátová, Kateřina" userId="ac01f4b1-21d4-4382-b6da-1ecbf5dd29b2" providerId="ADAL" clId="{CA4A632E-0CC9-4237-9D06-EDB1EE3FD328}" dt="2025-01-02T09:57:07.286" v="1450" actId="14100"/>
          <ac:spMkLst>
            <pc:docMk/>
            <pc:sldMk cId="1065775503" sldId="265"/>
            <ac:spMk id="6" creationId="{8C82A08C-97E8-2217-5A0B-8957B7F3AFD2}"/>
          </ac:spMkLst>
        </pc:spChg>
        <pc:spChg chg="add">
          <ac:chgData name="Havlátová, Kateřina" userId="ac01f4b1-21d4-4382-b6da-1ecbf5dd29b2" providerId="ADAL" clId="{CA4A632E-0CC9-4237-9D06-EDB1EE3FD328}" dt="2025-01-02T09:53:34.918" v="1293" actId="26606"/>
          <ac:spMkLst>
            <pc:docMk/>
            <pc:sldMk cId="1065775503" sldId="265"/>
            <ac:spMk id="9" creationId="{D009D6D5-DAC2-4A8B-A17A-E206B9012D09}"/>
          </ac:spMkLst>
        </pc:spChg>
        <pc:picChg chg="add mod">
          <ac:chgData name="Havlátová, Kateřina" userId="ac01f4b1-21d4-4382-b6da-1ecbf5dd29b2" providerId="ADAL" clId="{CA4A632E-0CC9-4237-9D06-EDB1EE3FD328}" dt="2025-01-02T09:53:34.918" v="1293" actId="26606"/>
          <ac:picMkLst>
            <pc:docMk/>
            <pc:sldMk cId="1065775503" sldId="265"/>
            <ac:picMk id="4" creationId="{7BB42B61-6591-97D9-AD26-F1FCE3347759}"/>
          </ac:picMkLst>
        </pc:picChg>
      </pc:sldChg>
      <pc:sldChg chg="addSp delSp modSp new mod setBg modAnim">
        <pc:chgData name="Havlátová, Kateřina" userId="ac01f4b1-21d4-4382-b6da-1ecbf5dd29b2" providerId="ADAL" clId="{CA4A632E-0CC9-4237-9D06-EDB1EE3FD328}" dt="2025-01-02T10:13:50.845" v="2125"/>
        <pc:sldMkLst>
          <pc:docMk/>
          <pc:sldMk cId="915154890" sldId="266"/>
        </pc:sldMkLst>
        <pc:spChg chg="mod">
          <ac:chgData name="Havlátová, Kateřina" userId="ac01f4b1-21d4-4382-b6da-1ecbf5dd29b2" providerId="ADAL" clId="{CA4A632E-0CC9-4237-9D06-EDB1EE3FD328}" dt="2025-01-02T09:58:46.139" v="1506" actId="14100"/>
          <ac:spMkLst>
            <pc:docMk/>
            <pc:sldMk cId="915154890" sldId="266"/>
            <ac:spMk id="2" creationId="{98B9814B-F1BB-F01E-FADF-67D8F736339A}"/>
          </ac:spMkLst>
        </pc:spChg>
        <pc:spChg chg="mod ord">
          <ac:chgData name="Havlátová, Kateřina" userId="ac01f4b1-21d4-4382-b6da-1ecbf5dd29b2" providerId="ADAL" clId="{CA4A632E-0CC9-4237-9D06-EDB1EE3FD328}" dt="2025-01-02T09:58:34.157" v="1500" actId="14100"/>
          <ac:spMkLst>
            <pc:docMk/>
            <pc:sldMk cId="915154890" sldId="266"/>
            <ac:spMk id="3" creationId="{B2BEAF95-7B2F-A11B-EE29-34D000971122}"/>
          </ac:spMkLst>
        </pc:spChg>
        <pc:spChg chg="add mod">
          <ac:chgData name="Havlátová, Kateřina" userId="ac01f4b1-21d4-4382-b6da-1ecbf5dd29b2" providerId="ADAL" clId="{CA4A632E-0CC9-4237-9D06-EDB1EE3FD328}" dt="2025-01-02T09:59:23.292" v="1537" actId="1076"/>
          <ac:spMkLst>
            <pc:docMk/>
            <pc:sldMk cId="915154890" sldId="266"/>
            <ac:spMk id="5" creationId="{88405981-8BF9-756A-F5B3-D4F16074393C}"/>
          </ac:spMkLst>
        </pc:spChg>
        <pc:spChg chg="add del">
          <ac:chgData name="Havlátová, Kateřina" userId="ac01f4b1-21d4-4382-b6da-1ecbf5dd29b2" providerId="ADAL" clId="{CA4A632E-0CC9-4237-9D06-EDB1EE3FD328}" dt="2025-01-02T09:57:50.865" v="1454" actId="26606"/>
          <ac:spMkLst>
            <pc:docMk/>
            <pc:sldMk cId="915154890" sldId="266"/>
            <ac:spMk id="9" creationId="{362810D9-2C5A-477D-949C-C191895477F3}"/>
          </ac:spMkLst>
        </pc:spChg>
        <pc:spChg chg="add del">
          <ac:chgData name="Havlátová, Kateřina" userId="ac01f4b1-21d4-4382-b6da-1ecbf5dd29b2" providerId="ADAL" clId="{CA4A632E-0CC9-4237-9D06-EDB1EE3FD328}" dt="2025-01-02T09:57:50.865" v="1454" actId="26606"/>
          <ac:spMkLst>
            <pc:docMk/>
            <pc:sldMk cId="915154890" sldId="266"/>
            <ac:spMk id="11" creationId="{081E4A58-353D-44AE-B2FC-2A74E2E400F7}"/>
          </ac:spMkLst>
        </pc:spChg>
        <pc:spChg chg="add">
          <ac:chgData name="Havlátová, Kateřina" userId="ac01f4b1-21d4-4382-b6da-1ecbf5dd29b2" providerId="ADAL" clId="{CA4A632E-0CC9-4237-9D06-EDB1EE3FD328}" dt="2025-01-02T09:57:50.865" v="1455" actId="26606"/>
          <ac:spMkLst>
            <pc:docMk/>
            <pc:sldMk cId="915154890" sldId="266"/>
            <ac:spMk id="13" creationId="{04812C46-200A-4DEB-A05E-3ED6C68C2387}"/>
          </ac:spMkLst>
        </pc:spChg>
        <pc:spChg chg="add">
          <ac:chgData name="Havlátová, Kateřina" userId="ac01f4b1-21d4-4382-b6da-1ecbf5dd29b2" providerId="ADAL" clId="{CA4A632E-0CC9-4237-9D06-EDB1EE3FD328}" dt="2025-01-02T09:57:50.865" v="1455" actId="26606"/>
          <ac:spMkLst>
            <pc:docMk/>
            <pc:sldMk cId="915154890" sldId="266"/>
            <ac:spMk id="14" creationId="{D1EA859B-E555-4109-94F3-6700E046E008}"/>
          </ac:spMkLst>
        </pc:spChg>
        <pc:picChg chg="add mod ord">
          <ac:chgData name="Havlátová, Kateřina" userId="ac01f4b1-21d4-4382-b6da-1ecbf5dd29b2" providerId="ADAL" clId="{CA4A632E-0CC9-4237-9D06-EDB1EE3FD328}" dt="2025-01-02T09:57:50.865" v="1455" actId="26606"/>
          <ac:picMkLst>
            <pc:docMk/>
            <pc:sldMk cId="915154890" sldId="266"/>
            <ac:picMk id="4" creationId="{5392C315-BACF-0C25-F96F-8C0A703C8C06}"/>
          </ac:picMkLst>
        </pc:picChg>
      </pc:sldChg>
      <pc:sldChg chg="addSp modSp add mod modAnim">
        <pc:chgData name="Havlátová, Kateřina" userId="ac01f4b1-21d4-4382-b6da-1ecbf5dd29b2" providerId="ADAL" clId="{CA4A632E-0CC9-4237-9D06-EDB1EE3FD328}" dt="2025-01-02T10:13:33.562" v="2123"/>
        <pc:sldMkLst>
          <pc:docMk/>
          <pc:sldMk cId="975273410" sldId="267"/>
        </pc:sldMkLst>
        <pc:spChg chg="mod">
          <ac:chgData name="Havlátová, Kateřina" userId="ac01f4b1-21d4-4382-b6da-1ecbf5dd29b2" providerId="ADAL" clId="{CA4A632E-0CC9-4237-9D06-EDB1EE3FD328}" dt="2025-01-02T10:07:52.827" v="2058" actId="1076"/>
          <ac:spMkLst>
            <pc:docMk/>
            <pc:sldMk cId="975273410" sldId="267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CA4A632E-0CC9-4237-9D06-EDB1EE3FD328}" dt="2025-01-02T10:08:00.606" v="2060" actId="1076"/>
          <ac:spMkLst>
            <pc:docMk/>
            <pc:sldMk cId="975273410" sldId="267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CA4A632E-0CC9-4237-9D06-EDB1EE3FD328}" dt="2025-01-02T10:03:47.577" v="1588" actId="20577"/>
          <ac:spMkLst>
            <pc:docMk/>
            <pc:sldMk cId="975273410" sldId="267"/>
            <ac:spMk id="5" creationId="{6E149F6C-6213-E127-76E6-E2ECB4B66C87}"/>
          </ac:spMkLst>
        </pc:spChg>
        <pc:spChg chg="add mod">
          <ac:chgData name="Havlátová, Kateřina" userId="ac01f4b1-21d4-4382-b6da-1ecbf5dd29b2" providerId="ADAL" clId="{CA4A632E-0CC9-4237-9D06-EDB1EE3FD328}" dt="2025-01-02T10:08:19.748" v="2094" actId="14100"/>
          <ac:spMkLst>
            <pc:docMk/>
            <pc:sldMk cId="975273410" sldId="267"/>
            <ac:spMk id="6" creationId="{882CBDA2-29B0-DE31-502F-71482C476E84}"/>
          </ac:spMkLst>
        </pc:spChg>
        <pc:spChg chg="mod">
          <ac:chgData name="Havlátová, Kateřina" userId="ac01f4b1-21d4-4382-b6da-1ecbf5dd29b2" providerId="ADAL" clId="{CA4A632E-0CC9-4237-9D06-EDB1EE3FD328}" dt="2025-01-02T10:08:05.434" v="2061" actId="1076"/>
          <ac:spMkLst>
            <pc:docMk/>
            <pc:sldMk cId="975273410" sldId="267"/>
            <ac:spMk id="10" creationId="{EBFCF60C-528D-078D-4F04-E7A85153AAA8}"/>
          </ac:spMkLst>
        </pc:spChg>
        <pc:spChg chg="mod">
          <ac:chgData name="Havlátová, Kateřina" userId="ac01f4b1-21d4-4382-b6da-1ecbf5dd29b2" providerId="ADAL" clId="{CA4A632E-0CC9-4237-9D06-EDB1EE3FD328}" dt="2025-01-02T10:04:39.641" v="1711" actId="20577"/>
          <ac:spMkLst>
            <pc:docMk/>
            <pc:sldMk cId="975273410" sldId="267"/>
            <ac:spMk id="11" creationId="{AE19828E-1B84-3BB6-C884-9EC8ED7C5DD2}"/>
          </ac:spMkLst>
        </pc:spChg>
        <pc:spChg chg="mod">
          <ac:chgData name="Havlátová, Kateřina" userId="ac01f4b1-21d4-4382-b6da-1ecbf5dd29b2" providerId="ADAL" clId="{CA4A632E-0CC9-4237-9D06-EDB1EE3FD328}" dt="2025-01-02T10:08:31.568" v="2120" actId="1076"/>
          <ac:spMkLst>
            <pc:docMk/>
            <pc:sldMk cId="975273410" sldId="267"/>
            <ac:spMk id="12" creationId="{BF7D80E9-22AE-1BE4-BE1F-60D0C718350A}"/>
          </ac:spMkLst>
        </pc:spChg>
        <pc:graphicFrameChg chg="mod modGraphic">
          <ac:chgData name="Havlátová, Kateřina" userId="ac01f4b1-21d4-4382-b6da-1ecbf5dd29b2" providerId="ADAL" clId="{CA4A632E-0CC9-4237-9D06-EDB1EE3FD328}" dt="2025-01-02T10:12:21.485" v="2122" actId="20577"/>
          <ac:graphicFrameMkLst>
            <pc:docMk/>
            <pc:sldMk cId="975273410" sldId="267"/>
            <ac:graphicFrameMk id="4" creationId="{9B14F466-80C1-5ECE-E232-811136A03F80}"/>
          </ac:graphicFrameMkLst>
        </pc:graphicFrameChg>
      </pc:sldChg>
      <pc:sldMasterChg chg="add addSldLayout">
        <pc:chgData name="Havlátová, Kateřina" userId="ac01f4b1-21d4-4382-b6da-1ecbf5dd29b2" providerId="ADAL" clId="{CA4A632E-0CC9-4237-9D06-EDB1EE3FD328}" dt="2025-01-02T10:03:25.043" v="1563" actId="27028"/>
        <pc:sldMasterMkLst>
          <pc:docMk/>
          <pc:sldMasterMk cId="1684458223" sldId="2147483648"/>
        </pc:sldMasterMkLst>
        <pc:sldLayoutChg chg="add">
          <pc:chgData name="Havlátová, Kateřina" userId="ac01f4b1-21d4-4382-b6da-1ecbf5dd29b2" providerId="ADAL" clId="{CA4A632E-0CC9-4237-9D06-EDB1EE3FD328}" dt="2025-01-02T10:03:25.043" v="1563" actId="27028"/>
          <pc:sldLayoutMkLst>
            <pc:docMk/>
            <pc:sldMasterMk cId="1684458223" sldId="2147483648"/>
            <pc:sldLayoutMk cId="2208559771" sldId="21474836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003C1-334C-432C-8BF4-AE7C4B6D1B3E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4AD6CA9-B723-4EA9-941C-FBEBAEC94D66}">
      <dgm:prSet custT="1"/>
      <dgm:spPr/>
      <dgm:t>
        <a:bodyPr/>
        <a:lstStyle/>
        <a:p>
          <a:r>
            <a:rPr lang="cs-CZ" sz="1600" b="0" baseline="0" dirty="0"/>
            <a:t>1. Kdo v polovině roku 1940 ještě jako téměř jediný vzdoruje Hitlerovi?</a:t>
          </a:r>
        </a:p>
        <a:p>
          <a:r>
            <a:rPr lang="cs-CZ" sz="1600" b="0" baseline="0" dirty="0"/>
            <a:t> </a:t>
          </a:r>
          <a:endParaRPr lang="en-US" sz="1600" dirty="0"/>
        </a:p>
      </dgm:t>
    </dgm:pt>
    <dgm:pt modelId="{2B203146-D346-4399-9986-60991875938F}" type="parTrans" cxnId="{84177EC4-39E0-48E4-9E3E-54471AA1EFEF}">
      <dgm:prSet/>
      <dgm:spPr/>
      <dgm:t>
        <a:bodyPr/>
        <a:lstStyle/>
        <a:p>
          <a:endParaRPr lang="en-US" sz="4800"/>
        </a:p>
      </dgm:t>
    </dgm:pt>
    <dgm:pt modelId="{45A2A6FC-ED05-4BAF-8733-126403C739EF}" type="sibTrans" cxnId="{84177EC4-39E0-48E4-9E3E-54471AA1EFEF}">
      <dgm:prSet/>
      <dgm:spPr/>
      <dgm:t>
        <a:bodyPr/>
        <a:lstStyle/>
        <a:p>
          <a:endParaRPr lang="en-US" sz="4800"/>
        </a:p>
      </dgm:t>
    </dgm:pt>
    <dgm:pt modelId="{89E1EF7E-6721-42EC-A74C-9E0DA95167C1}">
      <dgm:prSet custT="1"/>
      <dgm:spPr/>
      <dgm:t>
        <a:bodyPr/>
        <a:lstStyle/>
        <a:p>
          <a:r>
            <a:rPr lang="cs-CZ" sz="1600" b="0" baseline="0" dirty="0"/>
            <a:t>2. Na jaké město omylem zaútočilo německé letectvo?</a:t>
          </a:r>
        </a:p>
        <a:p>
          <a:r>
            <a:rPr lang="cs-CZ" sz="1600" b="0" baseline="0" dirty="0"/>
            <a:t> </a:t>
          </a:r>
          <a:endParaRPr lang="en-US" sz="1600" dirty="0"/>
        </a:p>
      </dgm:t>
    </dgm:pt>
    <dgm:pt modelId="{417979BC-9844-473E-B9BE-8F82DFCB6344}" type="parTrans" cxnId="{4965DC0C-7180-4654-822E-A3AB6EBFA800}">
      <dgm:prSet/>
      <dgm:spPr/>
      <dgm:t>
        <a:bodyPr/>
        <a:lstStyle/>
        <a:p>
          <a:endParaRPr lang="en-US" sz="4800"/>
        </a:p>
      </dgm:t>
    </dgm:pt>
    <dgm:pt modelId="{A7BBC9A2-2907-4F7D-A55D-3EB1A6CFBA02}" type="sibTrans" cxnId="{4965DC0C-7180-4654-822E-A3AB6EBFA800}">
      <dgm:prSet/>
      <dgm:spPr/>
      <dgm:t>
        <a:bodyPr/>
        <a:lstStyle/>
        <a:p>
          <a:endParaRPr lang="en-US" sz="4800"/>
        </a:p>
      </dgm:t>
    </dgm:pt>
    <dgm:pt modelId="{0338624A-1171-4B0A-BDB6-E26414F5D923}">
      <dgm:prSet custT="1"/>
      <dgm:spPr/>
      <dgm:t>
        <a:bodyPr/>
        <a:lstStyle/>
        <a:p>
          <a:r>
            <a:rPr lang="cs-CZ" sz="1600" b="0" baseline="0" dirty="0"/>
            <a:t>3. Na které město na oplátku zaútočili Britové? </a:t>
          </a:r>
        </a:p>
        <a:p>
          <a:endParaRPr lang="en-US" sz="1600" dirty="0"/>
        </a:p>
      </dgm:t>
    </dgm:pt>
    <dgm:pt modelId="{A9E167ED-AAAC-4082-8AD8-B45C7C57124F}" type="parTrans" cxnId="{F2C7F53D-306E-4E43-8414-F9E74DC85A6A}">
      <dgm:prSet/>
      <dgm:spPr/>
      <dgm:t>
        <a:bodyPr/>
        <a:lstStyle/>
        <a:p>
          <a:endParaRPr lang="en-US" sz="4800"/>
        </a:p>
      </dgm:t>
    </dgm:pt>
    <dgm:pt modelId="{D2A14702-7BFE-42FB-A46E-C7022AFAA96D}" type="sibTrans" cxnId="{F2C7F53D-306E-4E43-8414-F9E74DC85A6A}">
      <dgm:prSet/>
      <dgm:spPr/>
      <dgm:t>
        <a:bodyPr/>
        <a:lstStyle/>
        <a:p>
          <a:endParaRPr lang="en-US" sz="4800"/>
        </a:p>
      </dgm:t>
    </dgm:pt>
    <dgm:pt modelId="{351A72F4-78B2-40A1-8708-FB478FE20494}">
      <dgm:prSet custT="1"/>
      <dgm:spPr/>
      <dgm:t>
        <a:bodyPr/>
        <a:lstStyle/>
        <a:p>
          <a:r>
            <a:rPr lang="cs-CZ" sz="1600" b="0" baseline="0" dirty="0"/>
            <a:t>4. Jaká byla zkratka britského královského letectva?</a:t>
          </a:r>
        </a:p>
        <a:p>
          <a:endParaRPr lang="en-US" sz="1600" dirty="0"/>
        </a:p>
      </dgm:t>
    </dgm:pt>
    <dgm:pt modelId="{C4749E7F-183F-4094-ABA3-41A45E406818}" type="parTrans" cxnId="{1C97BBC9-46D5-45B8-91CA-921E20D99825}">
      <dgm:prSet/>
      <dgm:spPr/>
      <dgm:t>
        <a:bodyPr/>
        <a:lstStyle/>
        <a:p>
          <a:endParaRPr lang="en-US" sz="4800"/>
        </a:p>
      </dgm:t>
    </dgm:pt>
    <dgm:pt modelId="{83A7230F-C484-4941-B7FE-B50D8F43CB1E}" type="sibTrans" cxnId="{1C97BBC9-46D5-45B8-91CA-921E20D99825}">
      <dgm:prSet/>
      <dgm:spPr/>
      <dgm:t>
        <a:bodyPr/>
        <a:lstStyle/>
        <a:p>
          <a:endParaRPr lang="en-US" sz="4800"/>
        </a:p>
      </dgm:t>
    </dgm:pt>
    <dgm:pt modelId="{F3B32C3C-295A-46D8-A01F-73B76607A5A0}">
      <dgm:prSet custT="1"/>
      <dgm:spPr/>
      <dgm:t>
        <a:bodyPr/>
        <a:lstStyle/>
        <a:p>
          <a:r>
            <a:rPr lang="cs-CZ" sz="1600" b="0" baseline="0" dirty="0"/>
            <a:t>5. Kolik cca letadel Luftwaffe zaútočilo 7. 9.1940 na Londýn?</a:t>
          </a:r>
        </a:p>
        <a:p>
          <a:r>
            <a:rPr lang="cs-CZ" sz="1600" b="0" baseline="0" dirty="0"/>
            <a:t> </a:t>
          </a:r>
          <a:endParaRPr lang="en-US" sz="1600" dirty="0"/>
        </a:p>
      </dgm:t>
    </dgm:pt>
    <dgm:pt modelId="{555F3577-374C-45BF-952E-9BB95FE2CB2C}" type="parTrans" cxnId="{912169C1-F9C3-4762-A553-DBDE68A275FF}">
      <dgm:prSet/>
      <dgm:spPr/>
      <dgm:t>
        <a:bodyPr/>
        <a:lstStyle/>
        <a:p>
          <a:endParaRPr lang="en-US" sz="4800"/>
        </a:p>
      </dgm:t>
    </dgm:pt>
    <dgm:pt modelId="{543F2F83-3EE9-44BF-9FDC-D1FC4DC79466}" type="sibTrans" cxnId="{912169C1-F9C3-4762-A553-DBDE68A275FF}">
      <dgm:prSet/>
      <dgm:spPr/>
      <dgm:t>
        <a:bodyPr/>
        <a:lstStyle/>
        <a:p>
          <a:endParaRPr lang="en-US" sz="4800"/>
        </a:p>
      </dgm:t>
    </dgm:pt>
    <dgm:pt modelId="{39A468E9-9E34-49DF-88C0-17C2AA79F6C3}">
      <dgm:prSet custT="1"/>
      <dgm:spPr/>
      <dgm:t>
        <a:bodyPr/>
        <a:lstStyle/>
        <a:p>
          <a:r>
            <a:rPr lang="cs-CZ" sz="1600" b="0" baseline="0" dirty="0"/>
            <a:t>6. Kolik nocí pokračoval nálet Luftwaffe na Londýn?</a:t>
          </a:r>
        </a:p>
        <a:p>
          <a:r>
            <a:rPr lang="cs-CZ" sz="1600" b="0" baseline="0" dirty="0"/>
            <a:t> </a:t>
          </a:r>
          <a:endParaRPr lang="en-US" sz="1600" dirty="0"/>
        </a:p>
      </dgm:t>
    </dgm:pt>
    <dgm:pt modelId="{E543025C-7297-4582-A7F8-BE3B0A1D2163}" type="parTrans" cxnId="{BD5CAD2E-0C08-4019-870A-154457EFC980}">
      <dgm:prSet/>
      <dgm:spPr/>
      <dgm:t>
        <a:bodyPr/>
        <a:lstStyle/>
        <a:p>
          <a:endParaRPr lang="en-US" sz="4800"/>
        </a:p>
      </dgm:t>
    </dgm:pt>
    <dgm:pt modelId="{7954FB9F-A86E-41D7-9C22-DD003F186191}" type="sibTrans" cxnId="{BD5CAD2E-0C08-4019-870A-154457EFC980}">
      <dgm:prSet/>
      <dgm:spPr/>
      <dgm:t>
        <a:bodyPr/>
        <a:lstStyle/>
        <a:p>
          <a:endParaRPr lang="en-US" sz="4800"/>
        </a:p>
      </dgm:t>
    </dgm:pt>
    <dgm:pt modelId="{65342872-4F7A-4C32-991C-B9FEB2F65440}">
      <dgm:prSet custT="1"/>
      <dgm:spPr/>
      <dgm:t>
        <a:bodyPr/>
        <a:lstStyle/>
        <a:p>
          <a:r>
            <a:rPr lang="cs-CZ" sz="1600" b="0" baseline="0" dirty="0"/>
            <a:t>7. Ochromily nálety Londýn, jeho život a soudržnost obyvatel?                             </a:t>
          </a:r>
        </a:p>
        <a:p>
          <a:endParaRPr lang="cs-CZ" sz="1600" b="0" baseline="0" dirty="0"/>
        </a:p>
        <a:p>
          <a:r>
            <a:rPr lang="cs-CZ" sz="2400" b="0" baseline="0" dirty="0"/>
            <a:t>ANO   x    NE</a:t>
          </a:r>
          <a:endParaRPr lang="en-US" sz="2400" dirty="0"/>
        </a:p>
      </dgm:t>
    </dgm:pt>
    <dgm:pt modelId="{27750FE1-2350-4A23-A0A9-8B36061EB337}" type="parTrans" cxnId="{AE25440F-E033-4994-AFD9-1CB3F7A19CFD}">
      <dgm:prSet/>
      <dgm:spPr/>
      <dgm:t>
        <a:bodyPr/>
        <a:lstStyle/>
        <a:p>
          <a:endParaRPr lang="en-US" sz="4800"/>
        </a:p>
      </dgm:t>
    </dgm:pt>
    <dgm:pt modelId="{3FD90B16-4716-4A55-B743-50E1F866FF85}" type="sibTrans" cxnId="{AE25440F-E033-4994-AFD9-1CB3F7A19CFD}">
      <dgm:prSet/>
      <dgm:spPr/>
      <dgm:t>
        <a:bodyPr/>
        <a:lstStyle/>
        <a:p>
          <a:endParaRPr lang="en-US" sz="4800"/>
        </a:p>
      </dgm:t>
    </dgm:pt>
    <dgm:pt modelId="{6966A71F-AF4F-4B75-B23B-736C878B53DF}">
      <dgm:prSet custT="1"/>
      <dgm:spPr/>
      <dgm:t>
        <a:bodyPr/>
        <a:lstStyle/>
        <a:p>
          <a:r>
            <a:rPr lang="cs-CZ" sz="1600" b="0" baseline="0" dirty="0"/>
            <a:t>8. Jeden z největším protileteckých krytů bychom našli v …? </a:t>
          </a:r>
        </a:p>
        <a:p>
          <a:endParaRPr lang="cs-CZ" sz="1600" b="0" baseline="0" dirty="0"/>
        </a:p>
        <a:p>
          <a:endParaRPr lang="en-US" sz="1600" dirty="0"/>
        </a:p>
      </dgm:t>
    </dgm:pt>
    <dgm:pt modelId="{B8BB717B-1EC1-4231-91A4-1D928BCB8001}" type="parTrans" cxnId="{013A6EAF-0DD2-4C3E-9CE8-51A3F6899B1C}">
      <dgm:prSet/>
      <dgm:spPr/>
      <dgm:t>
        <a:bodyPr/>
        <a:lstStyle/>
        <a:p>
          <a:endParaRPr lang="en-US" sz="4800"/>
        </a:p>
      </dgm:t>
    </dgm:pt>
    <dgm:pt modelId="{B7214F5C-C1EF-4F1F-AB8B-864043C96197}" type="sibTrans" cxnId="{013A6EAF-0DD2-4C3E-9CE8-51A3F6899B1C}">
      <dgm:prSet/>
      <dgm:spPr/>
      <dgm:t>
        <a:bodyPr/>
        <a:lstStyle/>
        <a:p>
          <a:endParaRPr lang="en-US" sz="4800"/>
        </a:p>
      </dgm:t>
    </dgm:pt>
    <dgm:pt modelId="{089822FB-0DC1-4E45-8D40-67B4AF2ED66B}">
      <dgm:prSet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/>
            <a:t>9. Bombardování Londýna umožnilo opravu britských letišť a letadel.                   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0" kern="1200" baseline="0"/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baseline="0">
              <a:latin typeface="Aptos" panose="02110004020202020204"/>
              <a:ea typeface="+mn-ea"/>
              <a:cs typeface="+mn-cs"/>
            </a:rPr>
            <a:t>ANO   x    NE</a:t>
          </a:r>
          <a:endParaRPr lang="en-US" sz="2400" b="0" kern="1200" baseline="0" dirty="0">
            <a:latin typeface="Aptos" panose="02110004020202020204"/>
            <a:ea typeface="+mn-ea"/>
            <a:cs typeface="+mn-cs"/>
          </a:endParaRPr>
        </a:p>
      </dgm:t>
    </dgm:pt>
    <dgm:pt modelId="{247562C7-D4E1-48A5-907F-53FFBA3EB40B}" type="parTrans" cxnId="{117FA2A2-7489-4807-899C-6FD459D26390}">
      <dgm:prSet/>
      <dgm:spPr/>
      <dgm:t>
        <a:bodyPr/>
        <a:lstStyle/>
        <a:p>
          <a:endParaRPr lang="en-US" sz="4800"/>
        </a:p>
      </dgm:t>
    </dgm:pt>
    <dgm:pt modelId="{3E7284CE-A7EE-43AB-A473-3CB8634579AA}" type="sibTrans" cxnId="{117FA2A2-7489-4807-899C-6FD459D26390}">
      <dgm:prSet/>
      <dgm:spPr/>
      <dgm:t>
        <a:bodyPr/>
        <a:lstStyle/>
        <a:p>
          <a:endParaRPr lang="en-US" sz="4800"/>
        </a:p>
      </dgm:t>
    </dgm:pt>
    <dgm:pt modelId="{D59A1ACC-F6D2-4950-9B3B-B67C64D9A325}">
      <dgm:prSet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/>
            <a:t>10. Britové bitvu o svou zemi vyhráli.               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0" kern="1200" baseline="0"/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baseline="0">
              <a:latin typeface="Aptos" panose="02110004020202020204"/>
              <a:ea typeface="+mn-ea"/>
              <a:cs typeface="+mn-cs"/>
            </a:rPr>
            <a:t>ANO   x    NE</a:t>
          </a:r>
          <a:endParaRPr lang="en-US" sz="2400" b="0" kern="1200" baseline="0" dirty="0">
            <a:latin typeface="Aptos" panose="02110004020202020204"/>
            <a:ea typeface="+mn-ea"/>
            <a:cs typeface="+mn-cs"/>
          </a:endParaRPr>
        </a:p>
      </dgm:t>
    </dgm:pt>
    <dgm:pt modelId="{B3B9B60B-8107-4080-B36C-283D6FAFA6A2}" type="parTrans" cxnId="{D07E9B1E-CEC1-4528-B096-C268E4896A24}">
      <dgm:prSet/>
      <dgm:spPr/>
      <dgm:t>
        <a:bodyPr/>
        <a:lstStyle/>
        <a:p>
          <a:endParaRPr lang="en-US" sz="4800"/>
        </a:p>
      </dgm:t>
    </dgm:pt>
    <dgm:pt modelId="{8EE34BE1-3BFD-478C-8CE8-B7657C2A3E92}" type="sibTrans" cxnId="{D07E9B1E-CEC1-4528-B096-C268E4896A24}">
      <dgm:prSet/>
      <dgm:spPr/>
      <dgm:t>
        <a:bodyPr/>
        <a:lstStyle/>
        <a:p>
          <a:endParaRPr lang="en-US" sz="4800"/>
        </a:p>
      </dgm:t>
    </dgm:pt>
    <dgm:pt modelId="{A6F31275-E708-4D6D-AF5E-0D0447D5B1A2}" type="pres">
      <dgm:prSet presAssocID="{3F3003C1-334C-432C-8BF4-AE7C4B6D1B3E}" presName="diagram" presStyleCnt="0">
        <dgm:presLayoutVars>
          <dgm:dir/>
          <dgm:resizeHandles val="exact"/>
        </dgm:presLayoutVars>
      </dgm:prSet>
      <dgm:spPr/>
    </dgm:pt>
    <dgm:pt modelId="{2AE64B63-CFAC-4B4C-85FB-BDD715C060C4}" type="pres">
      <dgm:prSet presAssocID="{24AD6CA9-B723-4EA9-941C-FBEBAEC94D66}" presName="node" presStyleLbl="node1" presStyleIdx="0" presStyleCnt="10">
        <dgm:presLayoutVars>
          <dgm:bulletEnabled val="1"/>
        </dgm:presLayoutVars>
      </dgm:prSet>
      <dgm:spPr/>
    </dgm:pt>
    <dgm:pt modelId="{BB2E2AF6-3F5E-4728-8D48-FAE727B31992}" type="pres">
      <dgm:prSet presAssocID="{45A2A6FC-ED05-4BAF-8733-126403C739EF}" presName="sibTrans" presStyleCnt="0"/>
      <dgm:spPr/>
    </dgm:pt>
    <dgm:pt modelId="{4D918E0E-74BC-477B-8CEB-95148944881E}" type="pres">
      <dgm:prSet presAssocID="{89E1EF7E-6721-42EC-A74C-9E0DA95167C1}" presName="node" presStyleLbl="node1" presStyleIdx="1" presStyleCnt="10">
        <dgm:presLayoutVars>
          <dgm:bulletEnabled val="1"/>
        </dgm:presLayoutVars>
      </dgm:prSet>
      <dgm:spPr/>
    </dgm:pt>
    <dgm:pt modelId="{8D7728F7-B1AB-4664-8027-74C2544BF4DA}" type="pres">
      <dgm:prSet presAssocID="{A7BBC9A2-2907-4F7D-A55D-3EB1A6CFBA02}" presName="sibTrans" presStyleCnt="0"/>
      <dgm:spPr/>
    </dgm:pt>
    <dgm:pt modelId="{3D3ACFBF-638F-438F-AD78-06433E419098}" type="pres">
      <dgm:prSet presAssocID="{0338624A-1171-4B0A-BDB6-E26414F5D923}" presName="node" presStyleLbl="node1" presStyleIdx="2" presStyleCnt="10">
        <dgm:presLayoutVars>
          <dgm:bulletEnabled val="1"/>
        </dgm:presLayoutVars>
      </dgm:prSet>
      <dgm:spPr/>
    </dgm:pt>
    <dgm:pt modelId="{463717F3-7F6C-4670-A075-14301546000D}" type="pres">
      <dgm:prSet presAssocID="{D2A14702-7BFE-42FB-A46E-C7022AFAA96D}" presName="sibTrans" presStyleCnt="0"/>
      <dgm:spPr/>
    </dgm:pt>
    <dgm:pt modelId="{4D8E13B3-3207-4681-8FEF-90CFC224EA00}" type="pres">
      <dgm:prSet presAssocID="{351A72F4-78B2-40A1-8708-FB478FE20494}" presName="node" presStyleLbl="node1" presStyleIdx="3" presStyleCnt="10">
        <dgm:presLayoutVars>
          <dgm:bulletEnabled val="1"/>
        </dgm:presLayoutVars>
      </dgm:prSet>
      <dgm:spPr/>
    </dgm:pt>
    <dgm:pt modelId="{DA71B8E1-12BC-4F59-BB60-238C236734AE}" type="pres">
      <dgm:prSet presAssocID="{83A7230F-C484-4941-B7FE-B50D8F43CB1E}" presName="sibTrans" presStyleCnt="0"/>
      <dgm:spPr/>
    </dgm:pt>
    <dgm:pt modelId="{8301733A-759F-400C-8D8E-55952B4CF614}" type="pres">
      <dgm:prSet presAssocID="{F3B32C3C-295A-46D8-A01F-73B76607A5A0}" presName="node" presStyleLbl="node1" presStyleIdx="4" presStyleCnt="10">
        <dgm:presLayoutVars>
          <dgm:bulletEnabled val="1"/>
        </dgm:presLayoutVars>
      </dgm:prSet>
      <dgm:spPr/>
    </dgm:pt>
    <dgm:pt modelId="{306F4AA7-3887-4EF2-BCCE-16D55369AFED}" type="pres">
      <dgm:prSet presAssocID="{543F2F83-3EE9-44BF-9FDC-D1FC4DC79466}" presName="sibTrans" presStyleCnt="0"/>
      <dgm:spPr/>
    </dgm:pt>
    <dgm:pt modelId="{AD78C13D-DCEB-47FD-A99A-E2CD9F1CD6A1}" type="pres">
      <dgm:prSet presAssocID="{39A468E9-9E34-49DF-88C0-17C2AA79F6C3}" presName="node" presStyleLbl="node1" presStyleIdx="5" presStyleCnt="10">
        <dgm:presLayoutVars>
          <dgm:bulletEnabled val="1"/>
        </dgm:presLayoutVars>
      </dgm:prSet>
      <dgm:spPr/>
    </dgm:pt>
    <dgm:pt modelId="{EDAD3B5A-4909-4D89-9706-64B002B54E5C}" type="pres">
      <dgm:prSet presAssocID="{7954FB9F-A86E-41D7-9C22-DD003F186191}" presName="sibTrans" presStyleCnt="0"/>
      <dgm:spPr/>
    </dgm:pt>
    <dgm:pt modelId="{7CE33803-AF01-4028-B9BA-F3165BEE1075}" type="pres">
      <dgm:prSet presAssocID="{65342872-4F7A-4C32-991C-B9FEB2F65440}" presName="node" presStyleLbl="node1" presStyleIdx="6" presStyleCnt="10">
        <dgm:presLayoutVars>
          <dgm:bulletEnabled val="1"/>
        </dgm:presLayoutVars>
      </dgm:prSet>
      <dgm:spPr/>
    </dgm:pt>
    <dgm:pt modelId="{FCF16619-C0D0-44D2-9AE8-235DF01A2DD7}" type="pres">
      <dgm:prSet presAssocID="{3FD90B16-4716-4A55-B743-50E1F866FF85}" presName="sibTrans" presStyleCnt="0"/>
      <dgm:spPr/>
    </dgm:pt>
    <dgm:pt modelId="{E88F5C7B-0D72-4C93-AE39-1DCCDA1262C9}" type="pres">
      <dgm:prSet presAssocID="{6966A71F-AF4F-4B75-B23B-736C878B53DF}" presName="node" presStyleLbl="node1" presStyleIdx="7" presStyleCnt="10">
        <dgm:presLayoutVars>
          <dgm:bulletEnabled val="1"/>
        </dgm:presLayoutVars>
      </dgm:prSet>
      <dgm:spPr/>
    </dgm:pt>
    <dgm:pt modelId="{C86E6F80-1B62-4FB1-8D7C-FE42D68AB759}" type="pres">
      <dgm:prSet presAssocID="{B7214F5C-C1EF-4F1F-AB8B-864043C96197}" presName="sibTrans" presStyleCnt="0"/>
      <dgm:spPr/>
    </dgm:pt>
    <dgm:pt modelId="{71E8F8EF-F78A-461F-92C1-EE5E87A116CE}" type="pres">
      <dgm:prSet presAssocID="{089822FB-0DC1-4E45-8D40-67B4AF2ED66B}" presName="node" presStyleLbl="node1" presStyleIdx="8" presStyleCnt="10">
        <dgm:presLayoutVars>
          <dgm:bulletEnabled val="1"/>
        </dgm:presLayoutVars>
      </dgm:prSet>
      <dgm:spPr/>
    </dgm:pt>
    <dgm:pt modelId="{B6063F0D-10F3-4236-9EDD-A0816293117F}" type="pres">
      <dgm:prSet presAssocID="{3E7284CE-A7EE-43AB-A473-3CB8634579AA}" presName="sibTrans" presStyleCnt="0"/>
      <dgm:spPr/>
    </dgm:pt>
    <dgm:pt modelId="{761FDAE1-BDF0-46AE-B6E3-53C72F4E3777}" type="pres">
      <dgm:prSet presAssocID="{D59A1ACC-F6D2-4950-9B3B-B67C64D9A325}" presName="node" presStyleLbl="node1" presStyleIdx="9" presStyleCnt="10">
        <dgm:presLayoutVars>
          <dgm:bulletEnabled val="1"/>
        </dgm:presLayoutVars>
      </dgm:prSet>
      <dgm:spPr/>
    </dgm:pt>
  </dgm:ptLst>
  <dgm:cxnLst>
    <dgm:cxn modelId="{4965DC0C-7180-4654-822E-A3AB6EBFA800}" srcId="{3F3003C1-334C-432C-8BF4-AE7C4B6D1B3E}" destId="{89E1EF7E-6721-42EC-A74C-9E0DA95167C1}" srcOrd="1" destOrd="0" parTransId="{417979BC-9844-473E-B9BE-8F82DFCB6344}" sibTransId="{A7BBC9A2-2907-4F7D-A55D-3EB1A6CFBA02}"/>
    <dgm:cxn modelId="{AE25440F-E033-4994-AFD9-1CB3F7A19CFD}" srcId="{3F3003C1-334C-432C-8BF4-AE7C4B6D1B3E}" destId="{65342872-4F7A-4C32-991C-B9FEB2F65440}" srcOrd="6" destOrd="0" parTransId="{27750FE1-2350-4A23-A0A9-8B36061EB337}" sibTransId="{3FD90B16-4716-4A55-B743-50E1F866FF85}"/>
    <dgm:cxn modelId="{B8591F1A-9DC0-4203-82FF-9E25E646528D}" type="presOf" srcId="{F3B32C3C-295A-46D8-A01F-73B76607A5A0}" destId="{8301733A-759F-400C-8D8E-55952B4CF614}" srcOrd="0" destOrd="0" presId="urn:microsoft.com/office/officeart/2005/8/layout/default"/>
    <dgm:cxn modelId="{D07E9B1E-CEC1-4528-B096-C268E4896A24}" srcId="{3F3003C1-334C-432C-8BF4-AE7C4B6D1B3E}" destId="{D59A1ACC-F6D2-4950-9B3B-B67C64D9A325}" srcOrd="9" destOrd="0" parTransId="{B3B9B60B-8107-4080-B36C-283D6FAFA6A2}" sibTransId="{8EE34BE1-3BFD-478C-8CE8-B7657C2A3E92}"/>
    <dgm:cxn modelId="{93EF7C24-FBE4-4142-B1BB-E7852628D10B}" type="presOf" srcId="{3F3003C1-334C-432C-8BF4-AE7C4B6D1B3E}" destId="{A6F31275-E708-4D6D-AF5E-0D0447D5B1A2}" srcOrd="0" destOrd="0" presId="urn:microsoft.com/office/officeart/2005/8/layout/default"/>
    <dgm:cxn modelId="{BD5CAD2E-0C08-4019-870A-154457EFC980}" srcId="{3F3003C1-334C-432C-8BF4-AE7C4B6D1B3E}" destId="{39A468E9-9E34-49DF-88C0-17C2AA79F6C3}" srcOrd="5" destOrd="0" parTransId="{E543025C-7297-4582-A7F8-BE3B0A1D2163}" sibTransId="{7954FB9F-A86E-41D7-9C22-DD003F186191}"/>
    <dgm:cxn modelId="{F2C7F53D-306E-4E43-8414-F9E74DC85A6A}" srcId="{3F3003C1-334C-432C-8BF4-AE7C4B6D1B3E}" destId="{0338624A-1171-4B0A-BDB6-E26414F5D923}" srcOrd="2" destOrd="0" parTransId="{A9E167ED-AAAC-4082-8AD8-B45C7C57124F}" sibTransId="{D2A14702-7BFE-42FB-A46E-C7022AFAA96D}"/>
    <dgm:cxn modelId="{36ABE95E-242E-4E10-B72A-E1704A39E97E}" type="presOf" srcId="{D59A1ACC-F6D2-4950-9B3B-B67C64D9A325}" destId="{761FDAE1-BDF0-46AE-B6E3-53C72F4E3777}" srcOrd="0" destOrd="0" presId="urn:microsoft.com/office/officeart/2005/8/layout/default"/>
    <dgm:cxn modelId="{D102136E-65FE-4A81-9D5D-9CDFB4BD031B}" type="presOf" srcId="{0338624A-1171-4B0A-BDB6-E26414F5D923}" destId="{3D3ACFBF-638F-438F-AD78-06433E419098}" srcOrd="0" destOrd="0" presId="urn:microsoft.com/office/officeart/2005/8/layout/default"/>
    <dgm:cxn modelId="{E334927C-ED94-4909-B0D7-3250002E887F}" type="presOf" srcId="{89E1EF7E-6721-42EC-A74C-9E0DA95167C1}" destId="{4D918E0E-74BC-477B-8CEB-95148944881E}" srcOrd="0" destOrd="0" presId="urn:microsoft.com/office/officeart/2005/8/layout/default"/>
    <dgm:cxn modelId="{061E3D91-6479-4FDF-89DF-0A17017A33A4}" type="presOf" srcId="{39A468E9-9E34-49DF-88C0-17C2AA79F6C3}" destId="{AD78C13D-DCEB-47FD-A99A-E2CD9F1CD6A1}" srcOrd="0" destOrd="0" presId="urn:microsoft.com/office/officeart/2005/8/layout/default"/>
    <dgm:cxn modelId="{9475919F-A3ED-49C3-A2C4-D87187CCE708}" type="presOf" srcId="{089822FB-0DC1-4E45-8D40-67B4AF2ED66B}" destId="{71E8F8EF-F78A-461F-92C1-EE5E87A116CE}" srcOrd="0" destOrd="0" presId="urn:microsoft.com/office/officeart/2005/8/layout/default"/>
    <dgm:cxn modelId="{117FA2A2-7489-4807-899C-6FD459D26390}" srcId="{3F3003C1-334C-432C-8BF4-AE7C4B6D1B3E}" destId="{089822FB-0DC1-4E45-8D40-67B4AF2ED66B}" srcOrd="8" destOrd="0" parTransId="{247562C7-D4E1-48A5-907F-53FFBA3EB40B}" sibTransId="{3E7284CE-A7EE-43AB-A473-3CB8634579AA}"/>
    <dgm:cxn modelId="{013A6EAF-0DD2-4C3E-9CE8-51A3F6899B1C}" srcId="{3F3003C1-334C-432C-8BF4-AE7C4B6D1B3E}" destId="{6966A71F-AF4F-4B75-B23B-736C878B53DF}" srcOrd="7" destOrd="0" parTransId="{B8BB717B-1EC1-4231-91A4-1D928BCB8001}" sibTransId="{B7214F5C-C1EF-4F1F-AB8B-864043C96197}"/>
    <dgm:cxn modelId="{912169C1-F9C3-4762-A553-DBDE68A275FF}" srcId="{3F3003C1-334C-432C-8BF4-AE7C4B6D1B3E}" destId="{F3B32C3C-295A-46D8-A01F-73B76607A5A0}" srcOrd="4" destOrd="0" parTransId="{555F3577-374C-45BF-952E-9BB95FE2CB2C}" sibTransId="{543F2F83-3EE9-44BF-9FDC-D1FC4DC79466}"/>
    <dgm:cxn modelId="{84177EC4-39E0-48E4-9E3E-54471AA1EFEF}" srcId="{3F3003C1-334C-432C-8BF4-AE7C4B6D1B3E}" destId="{24AD6CA9-B723-4EA9-941C-FBEBAEC94D66}" srcOrd="0" destOrd="0" parTransId="{2B203146-D346-4399-9986-60991875938F}" sibTransId="{45A2A6FC-ED05-4BAF-8733-126403C739EF}"/>
    <dgm:cxn modelId="{1C97BBC9-46D5-45B8-91CA-921E20D99825}" srcId="{3F3003C1-334C-432C-8BF4-AE7C4B6D1B3E}" destId="{351A72F4-78B2-40A1-8708-FB478FE20494}" srcOrd="3" destOrd="0" parTransId="{C4749E7F-183F-4094-ABA3-41A45E406818}" sibTransId="{83A7230F-C484-4941-B7FE-B50D8F43CB1E}"/>
    <dgm:cxn modelId="{FB8D05D6-B22F-4918-855C-AFF841E74AD4}" type="presOf" srcId="{65342872-4F7A-4C32-991C-B9FEB2F65440}" destId="{7CE33803-AF01-4028-B9BA-F3165BEE1075}" srcOrd="0" destOrd="0" presId="urn:microsoft.com/office/officeart/2005/8/layout/default"/>
    <dgm:cxn modelId="{A24846DD-3C59-4F28-AE62-E825B98A22F3}" type="presOf" srcId="{6966A71F-AF4F-4B75-B23B-736C878B53DF}" destId="{E88F5C7B-0D72-4C93-AE39-1DCCDA1262C9}" srcOrd="0" destOrd="0" presId="urn:microsoft.com/office/officeart/2005/8/layout/default"/>
    <dgm:cxn modelId="{1ED5D3E0-ECC9-4ADB-9821-12E74B8BAEB0}" type="presOf" srcId="{351A72F4-78B2-40A1-8708-FB478FE20494}" destId="{4D8E13B3-3207-4681-8FEF-90CFC224EA00}" srcOrd="0" destOrd="0" presId="urn:microsoft.com/office/officeart/2005/8/layout/default"/>
    <dgm:cxn modelId="{35EE5DE3-F6FA-4778-810F-707CC528CB1F}" type="presOf" srcId="{24AD6CA9-B723-4EA9-941C-FBEBAEC94D66}" destId="{2AE64B63-CFAC-4B4C-85FB-BDD715C060C4}" srcOrd="0" destOrd="0" presId="urn:microsoft.com/office/officeart/2005/8/layout/default"/>
    <dgm:cxn modelId="{FBBB9243-3304-47AD-A079-966D70D043DA}" type="presParOf" srcId="{A6F31275-E708-4D6D-AF5E-0D0447D5B1A2}" destId="{2AE64B63-CFAC-4B4C-85FB-BDD715C060C4}" srcOrd="0" destOrd="0" presId="urn:microsoft.com/office/officeart/2005/8/layout/default"/>
    <dgm:cxn modelId="{3F00F749-0B64-4F8C-AFEF-5B96C91FC278}" type="presParOf" srcId="{A6F31275-E708-4D6D-AF5E-0D0447D5B1A2}" destId="{BB2E2AF6-3F5E-4728-8D48-FAE727B31992}" srcOrd="1" destOrd="0" presId="urn:microsoft.com/office/officeart/2005/8/layout/default"/>
    <dgm:cxn modelId="{2A45E2B9-7253-4F8E-8996-163BC2AB8F35}" type="presParOf" srcId="{A6F31275-E708-4D6D-AF5E-0D0447D5B1A2}" destId="{4D918E0E-74BC-477B-8CEB-95148944881E}" srcOrd="2" destOrd="0" presId="urn:microsoft.com/office/officeart/2005/8/layout/default"/>
    <dgm:cxn modelId="{B71128E2-D5C2-49CD-AE5A-4433A46EF7EF}" type="presParOf" srcId="{A6F31275-E708-4D6D-AF5E-0D0447D5B1A2}" destId="{8D7728F7-B1AB-4664-8027-74C2544BF4DA}" srcOrd="3" destOrd="0" presId="urn:microsoft.com/office/officeart/2005/8/layout/default"/>
    <dgm:cxn modelId="{04FB5A21-CA97-4677-B7A9-008F144D7AF9}" type="presParOf" srcId="{A6F31275-E708-4D6D-AF5E-0D0447D5B1A2}" destId="{3D3ACFBF-638F-438F-AD78-06433E419098}" srcOrd="4" destOrd="0" presId="urn:microsoft.com/office/officeart/2005/8/layout/default"/>
    <dgm:cxn modelId="{965E8AFE-94A6-49A1-85EC-C2DB9A7F5FF7}" type="presParOf" srcId="{A6F31275-E708-4D6D-AF5E-0D0447D5B1A2}" destId="{463717F3-7F6C-4670-A075-14301546000D}" srcOrd="5" destOrd="0" presId="urn:microsoft.com/office/officeart/2005/8/layout/default"/>
    <dgm:cxn modelId="{9A8627DF-C721-4CB0-90F3-24249410062F}" type="presParOf" srcId="{A6F31275-E708-4D6D-AF5E-0D0447D5B1A2}" destId="{4D8E13B3-3207-4681-8FEF-90CFC224EA00}" srcOrd="6" destOrd="0" presId="urn:microsoft.com/office/officeart/2005/8/layout/default"/>
    <dgm:cxn modelId="{0E8EF04D-E56D-4775-AC88-C221D17A5A4E}" type="presParOf" srcId="{A6F31275-E708-4D6D-AF5E-0D0447D5B1A2}" destId="{DA71B8E1-12BC-4F59-BB60-238C236734AE}" srcOrd="7" destOrd="0" presId="urn:microsoft.com/office/officeart/2005/8/layout/default"/>
    <dgm:cxn modelId="{ADC1B745-B4A9-4244-ABD1-FD70C29FA365}" type="presParOf" srcId="{A6F31275-E708-4D6D-AF5E-0D0447D5B1A2}" destId="{8301733A-759F-400C-8D8E-55952B4CF614}" srcOrd="8" destOrd="0" presId="urn:microsoft.com/office/officeart/2005/8/layout/default"/>
    <dgm:cxn modelId="{49700F79-6D93-4BAE-9018-E6B32789AEFE}" type="presParOf" srcId="{A6F31275-E708-4D6D-AF5E-0D0447D5B1A2}" destId="{306F4AA7-3887-4EF2-BCCE-16D55369AFED}" srcOrd="9" destOrd="0" presId="urn:microsoft.com/office/officeart/2005/8/layout/default"/>
    <dgm:cxn modelId="{5137D647-B218-4EF7-862B-DDEACFB6698E}" type="presParOf" srcId="{A6F31275-E708-4D6D-AF5E-0D0447D5B1A2}" destId="{AD78C13D-DCEB-47FD-A99A-E2CD9F1CD6A1}" srcOrd="10" destOrd="0" presId="urn:microsoft.com/office/officeart/2005/8/layout/default"/>
    <dgm:cxn modelId="{C10B99FB-A08B-4F1A-A7B4-E1D1895DF8F3}" type="presParOf" srcId="{A6F31275-E708-4D6D-AF5E-0D0447D5B1A2}" destId="{EDAD3B5A-4909-4D89-9706-64B002B54E5C}" srcOrd="11" destOrd="0" presId="urn:microsoft.com/office/officeart/2005/8/layout/default"/>
    <dgm:cxn modelId="{01A5CC22-901B-46BB-BC7F-9161060DA831}" type="presParOf" srcId="{A6F31275-E708-4D6D-AF5E-0D0447D5B1A2}" destId="{7CE33803-AF01-4028-B9BA-F3165BEE1075}" srcOrd="12" destOrd="0" presId="urn:microsoft.com/office/officeart/2005/8/layout/default"/>
    <dgm:cxn modelId="{9224DBCB-0C2A-4FB0-9309-86EC25B2507F}" type="presParOf" srcId="{A6F31275-E708-4D6D-AF5E-0D0447D5B1A2}" destId="{FCF16619-C0D0-44D2-9AE8-235DF01A2DD7}" srcOrd="13" destOrd="0" presId="urn:microsoft.com/office/officeart/2005/8/layout/default"/>
    <dgm:cxn modelId="{DFF2F152-257B-401E-BE67-225D2F52EB1F}" type="presParOf" srcId="{A6F31275-E708-4D6D-AF5E-0D0447D5B1A2}" destId="{E88F5C7B-0D72-4C93-AE39-1DCCDA1262C9}" srcOrd="14" destOrd="0" presId="urn:microsoft.com/office/officeart/2005/8/layout/default"/>
    <dgm:cxn modelId="{6E1842DC-90B3-40ED-A116-ADD43B7BEDD5}" type="presParOf" srcId="{A6F31275-E708-4D6D-AF5E-0D0447D5B1A2}" destId="{C86E6F80-1B62-4FB1-8D7C-FE42D68AB759}" srcOrd="15" destOrd="0" presId="urn:microsoft.com/office/officeart/2005/8/layout/default"/>
    <dgm:cxn modelId="{26CAF371-1E13-4AAD-8711-6F85F19618EF}" type="presParOf" srcId="{A6F31275-E708-4D6D-AF5E-0D0447D5B1A2}" destId="{71E8F8EF-F78A-461F-92C1-EE5E87A116CE}" srcOrd="16" destOrd="0" presId="urn:microsoft.com/office/officeart/2005/8/layout/default"/>
    <dgm:cxn modelId="{CB962FEE-E2BE-4473-A00B-DC02597525F8}" type="presParOf" srcId="{A6F31275-E708-4D6D-AF5E-0D0447D5B1A2}" destId="{B6063F0D-10F3-4236-9EDD-A0816293117F}" srcOrd="17" destOrd="0" presId="urn:microsoft.com/office/officeart/2005/8/layout/default"/>
    <dgm:cxn modelId="{979A5227-D0E7-4939-9FFD-9F626C4D02FA}" type="presParOf" srcId="{A6F31275-E708-4D6D-AF5E-0D0447D5B1A2}" destId="{761FDAE1-BDF0-46AE-B6E3-53C72F4E377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64B63-CFAC-4B4C-85FB-BDD715C060C4}">
      <dsp:nvSpPr>
        <dsp:cNvPr id="0" name=""/>
        <dsp:cNvSpPr/>
      </dsp:nvSpPr>
      <dsp:spPr>
        <a:xfrm>
          <a:off x="3345" y="732095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1. Kdo v polovině roku 1940 ještě jako téměř jediný vzdoruje Hitlerovi?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 </a:t>
          </a:r>
          <a:endParaRPr lang="en-US" sz="1600" kern="1200" dirty="0"/>
        </a:p>
      </dsp:txBody>
      <dsp:txXfrm>
        <a:off x="3345" y="732095"/>
        <a:ext cx="2654483" cy="1592690"/>
      </dsp:txXfrm>
    </dsp:sp>
    <dsp:sp modelId="{4D918E0E-74BC-477B-8CEB-95148944881E}">
      <dsp:nvSpPr>
        <dsp:cNvPr id="0" name=""/>
        <dsp:cNvSpPr/>
      </dsp:nvSpPr>
      <dsp:spPr>
        <a:xfrm>
          <a:off x="2923277" y="732095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444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444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444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2. Na jaké město omylem zaútočilo německé letectvo?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 </a:t>
          </a:r>
          <a:endParaRPr lang="en-US" sz="1600" kern="1200" dirty="0"/>
        </a:p>
      </dsp:txBody>
      <dsp:txXfrm>
        <a:off x="2923277" y="732095"/>
        <a:ext cx="2654483" cy="1592690"/>
      </dsp:txXfrm>
    </dsp:sp>
    <dsp:sp modelId="{3D3ACFBF-638F-438F-AD78-06433E419098}">
      <dsp:nvSpPr>
        <dsp:cNvPr id="0" name=""/>
        <dsp:cNvSpPr/>
      </dsp:nvSpPr>
      <dsp:spPr>
        <a:xfrm>
          <a:off x="5843209" y="732095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889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889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889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3. Na které město na oplátku zaútočili Britové?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843209" y="732095"/>
        <a:ext cx="2654483" cy="1592690"/>
      </dsp:txXfrm>
    </dsp:sp>
    <dsp:sp modelId="{4D8E13B3-3207-4681-8FEF-90CFC224EA00}">
      <dsp:nvSpPr>
        <dsp:cNvPr id="0" name=""/>
        <dsp:cNvSpPr/>
      </dsp:nvSpPr>
      <dsp:spPr>
        <a:xfrm>
          <a:off x="8763141" y="732095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4. Jaká byla zkratka britského královského letectva?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763141" y="732095"/>
        <a:ext cx="2654483" cy="1592690"/>
      </dsp:txXfrm>
    </dsp:sp>
    <dsp:sp modelId="{8301733A-759F-400C-8D8E-55952B4CF614}">
      <dsp:nvSpPr>
        <dsp:cNvPr id="0" name=""/>
        <dsp:cNvSpPr/>
      </dsp:nvSpPr>
      <dsp:spPr>
        <a:xfrm>
          <a:off x="3345" y="2590233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778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778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778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5. Kolik cca letadel Luftwaffe zaútočilo 7. 9.1940 na Londýn?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 </a:t>
          </a:r>
          <a:endParaRPr lang="en-US" sz="1600" kern="1200" dirty="0"/>
        </a:p>
      </dsp:txBody>
      <dsp:txXfrm>
        <a:off x="3345" y="2590233"/>
        <a:ext cx="2654483" cy="1592690"/>
      </dsp:txXfrm>
    </dsp:sp>
    <dsp:sp modelId="{AD78C13D-DCEB-47FD-A99A-E2CD9F1CD6A1}">
      <dsp:nvSpPr>
        <dsp:cNvPr id="0" name=""/>
        <dsp:cNvSpPr/>
      </dsp:nvSpPr>
      <dsp:spPr>
        <a:xfrm>
          <a:off x="2923277" y="2590233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222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222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222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6. Kolik nocí pokračoval nálet Luftwaffe na Londýn?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 </a:t>
          </a:r>
          <a:endParaRPr lang="en-US" sz="1600" kern="1200" dirty="0"/>
        </a:p>
      </dsp:txBody>
      <dsp:txXfrm>
        <a:off x="2923277" y="2590233"/>
        <a:ext cx="2654483" cy="1592690"/>
      </dsp:txXfrm>
    </dsp:sp>
    <dsp:sp modelId="{7CE33803-AF01-4028-B9BA-F3165BEE1075}">
      <dsp:nvSpPr>
        <dsp:cNvPr id="0" name=""/>
        <dsp:cNvSpPr/>
      </dsp:nvSpPr>
      <dsp:spPr>
        <a:xfrm>
          <a:off x="5843209" y="2590233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7. Ochromily nálety Londýn, jeho život a soudržnost obyvatel?              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baseline="0" dirty="0"/>
            <a:t>ANO   x    NE</a:t>
          </a:r>
          <a:endParaRPr lang="en-US" sz="2400" kern="1200" dirty="0"/>
        </a:p>
      </dsp:txBody>
      <dsp:txXfrm>
        <a:off x="5843209" y="2590233"/>
        <a:ext cx="2654483" cy="1592690"/>
      </dsp:txXfrm>
    </dsp:sp>
    <dsp:sp modelId="{E88F5C7B-0D72-4C93-AE39-1DCCDA1262C9}">
      <dsp:nvSpPr>
        <dsp:cNvPr id="0" name=""/>
        <dsp:cNvSpPr/>
      </dsp:nvSpPr>
      <dsp:spPr>
        <a:xfrm>
          <a:off x="8763141" y="2590233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1111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1111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1111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 dirty="0"/>
            <a:t>8. Jeden z největším protileteckých krytů bychom našli v …?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763141" y="2590233"/>
        <a:ext cx="2654483" cy="1592690"/>
      </dsp:txXfrm>
    </dsp:sp>
    <dsp:sp modelId="{71E8F8EF-F78A-461F-92C1-EE5E87A116CE}">
      <dsp:nvSpPr>
        <dsp:cNvPr id="0" name=""/>
        <dsp:cNvSpPr/>
      </dsp:nvSpPr>
      <dsp:spPr>
        <a:xfrm>
          <a:off x="2923277" y="4448372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556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556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556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/>
            <a:t>9. Bombardování Londýna umožnilo opravu britských letišť a letadel.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0" kern="1200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baseline="0">
              <a:latin typeface="Aptos" panose="02110004020202020204"/>
              <a:ea typeface="+mn-ea"/>
              <a:cs typeface="+mn-cs"/>
            </a:rPr>
            <a:t>ANO   x    NE</a:t>
          </a:r>
          <a:endParaRPr lang="en-US" sz="2400" b="0" kern="1200" baseline="0" dirty="0">
            <a:latin typeface="Aptos" panose="02110004020202020204"/>
            <a:ea typeface="+mn-ea"/>
            <a:cs typeface="+mn-cs"/>
          </a:endParaRPr>
        </a:p>
      </dsp:txBody>
      <dsp:txXfrm>
        <a:off x="2923277" y="4448372"/>
        <a:ext cx="2654483" cy="1592690"/>
      </dsp:txXfrm>
    </dsp:sp>
    <dsp:sp modelId="{761FDAE1-BDF0-46AE-B6E3-53C72F4E3777}">
      <dsp:nvSpPr>
        <dsp:cNvPr id="0" name=""/>
        <dsp:cNvSpPr/>
      </dsp:nvSpPr>
      <dsp:spPr>
        <a:xfrm>
          <a:off x="5843209" y="4448372"/>
          <a:ext cx="2654483" cy="159269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baseline="0"/>
            <a:t>10. Britové bitvu o svou zemi vyhráli.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0" kern="1200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baseline="0">
              <a:latin typeface="Aptos" panose="02110004020202020204"/>
              <a:ea typeface="+mn-ea"/>
              <a:cs typeface="+mn-cs"/>
            </a:rPr>
            <a:t>ANO   x    NE</a:t>
          </a:r>
          <a:endParaRPr lang="en-US" sz="2400" b="0" kern="1200" baseline="0" dirty="0">
            <a:latin typeface="Aptos" panose="02110004020202020204"/>
            <a:ea typeface="+mn-ea"/>
            <a:cs typeface="+mn-cs"/>
          </a:endParaRPr>
        </a:p>
      </dsp:txBody>
      <dsp:txXfrm>
        <a:off x="5843209" y="4448372"/>
        <a:ext cx="2654483" cy="1592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72898-4071-9862-75F7-17D868927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CF041F-B4A1-17D9-BF8C-4151B96B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52B05C-414F-140E-80A1-30251D93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05EF4-AE06-9F7B-BDED-1DD21EB7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86C068-A4D0-7B49-123B-93DD22FB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87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E8BF1-6D79-4CEA-6D1E-1B670DCC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98E625-DF60-B03F-F3D0-752FCDF3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8AA0D-FC78-0667-5879-3AB89987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DE136E-7958-8EAE-DEEE-C576E8FC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3283F1-52A5-4CB1-AA7B-DDCBE0B0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35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E4C66F-28E4-D4B1-EABF-0DD895D38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8577AA-B63A-AFA2-695F-11460166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EC80D0-1701-919B-51DC-0CE8878F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ECEB85-2186-69C0-A4AA-DB007D8D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A328F-937C-B757-4044-ACAADC43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38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02.01.2025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88092-97A2-0319-FE98-C72BE84D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30C8E-5080-EC89-03B5-C842449F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98EC35-1581-5A0D-D6DC-21B01C4B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80363-9E59-33C5-E652-14A63350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C4D09-1F8B-89ED-2F18-F4FDBD1A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09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164AA-8256-C6A9-AD02-DA1A5142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63780C-AC4D-BC5D-4624-042F5C77F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E2480B-1394-0F85-258A-7BB47136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3E698D-7A54-4D39-F6D9-819981DB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70B691-2122-E90C-9664-A8ECFA59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58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13F16-0819-3D36-EC5F-3A3026F9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D2EC1-C205-815C-AC12-88647B0A6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405121-5013-F123-832E-FF7BB63D5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03E11C-AE01-7E18-C23C-4B8D9E17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D70629-85B4-9D56-FD40-D942BE04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A0A6D-128D-2BB2-9F7C-EA36BB55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45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28842-AEEF-6881-2E28-AC668B34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770CF0-7E1D-5432-17E4-ACA7FAAD3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0D8D7B-3CFE-92E1-6E0B-89085F4BE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0E32B6-C834-88D6-29D0-10D4910FA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ECE144-613A-2F71-0D33-BDCADB8FE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5886A0-F635-E3E0-DC07-2EFAFC16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C273C3-483B-AEF8-37C0-34DB33CF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DD8E7B-AF82-AFD4-1694-C9F0E932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43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5FAE2-BC73-21D6-C044-6C2BB592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C3CD1E-6911-57AC-0925-01D39543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199512-7430-A65F-31D1-19A74B00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E3B274-4B20-BECE-94E9-F7B1F0B0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08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32CEC2-0A07-6DDD-50FE-60849B90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50594B-5374-D7BB-95FF-E2427CBF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3CFFF1-1841-E4BA-29D7-3ACEE516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15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B2072-1D52-785E-6B6C-C40720B4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77E11-8675-FA84-4684-3BFBCE29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ABAE49-32E2-D9CE-B19E-64D2A677C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5B71F3-4497-D67F-A0A2-A88D23A6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44FF13-047F-1938-F03F-8737C74E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15BB3-37C8-6A94-0977-4DD44BF1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4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E28A1-75F1-25DF-1DC9-679E1273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EE164B-26F1-15D3-A6DC-6A62DF5C7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D3BD7-797F-79E5-6AC2-7DA0DDE5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560A11-E042-6A78-6F0B-AD1F07B7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E75FB5-8C83-9A66-D807-C8514707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D6AD80-3D5A-EDCE-6863-C4A308A0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530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5CF8FA-FFA8-F771-F10D-496DE42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9CA03-B890-B7A2-A8E4-04D8E9A9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7C7BF3-F3F4-D26B-E870-5BE0EF6DD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8C098-56D1-F9CE-B3FE-FF90E6273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BF6340-5683-7E26-BAC2-7757BCA64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02.01.2025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tream.cz/vylety-do-minulosti/zalozeni-310-ceskoslovenske-stihaci-perute-raf-12-cervence-1940-3171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e.kahoot.it/my-library/kahoots/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95B98D6-2280-8CB9-E299-D25463C3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00" r="9225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4EFBBF4-60B6-9FD5-F7D6-14B48585E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3" y="2036189"/>
            <a:ext cx="5979141" cy="171690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4700" b="1" u="sng" dirty="0">
                <a:latin typeface="Arial" panose="020B0604020202020204" pitchFamily="34" charset="0"/>
              </a:rPr>
              <a:t>BITVA O BRITÁNII</a:t>
            </a:r>
            <a:endParaRPr lang="cs-CZ" sz="47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AC71393-AE75-24F1-742B-FB77C1378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931" y="4149023"/>
            <a:ext cx="4162357" cy="545525"/>
          </a:xfrm>
        </p:spPr>
        <p:txBody>
          <a:bodyPr anchor="t">
            <a:normAutofit/>
          </a:bodyPr>
          <a:lstStyle/>
          <a:p>
            <a:r>
              <a:rPr lang="cs-CZ" dirty="0"/>
              <a:t>28. hodina</a:t>
            </a:r>
          </a:p>
        </p:txBody>
      </p:sp>
    </p:spTree>
    <p:extLst>
      <p:ext uri="{BB962C8B-B14F-4D97-AF65-F5344CB8AC3E}">
        <p14:creationId xmlns:p14="http://schemas.microsoft.com/office/powerpoint/2010/main" val="7515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ZBYDE ČAS - 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Založení 310. československé stíhací perutě RAF (12. červenec 1940) | Stream</a:t>
            </a:r>
            <a:endParaRPr lang="cs-CZ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F82CDA-5111-26A3-7349-6E013884FCA3}"/>
              </a:ext>
            </a:extLst>
          </p:cNvPr>
          <p:cNvSpPr txBox="1"/>
          <p:nvPr/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  <a:hlinkClick r:id="rId2"/>
              </a:rPr>
              <a:t>Library - Kahoot!</a:t>
            </a:r>
            <a:endParaRPr lang="en-US" sz="5200"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ED5B62-2F74-A1B5-FF5C-58D4AACA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8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67DC19-1FAD-F0D3-6456-8EE98F92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PRÁCE S VIDEEM </a:t>
            </a:r>
            <a:r>
              <a:rPr lang="en-US" sz="60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60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ové pole 2">
            <a:extLst>
              <a:ext uri="{FF2B5EF4-FFF2-40B4-BE49-F238E27FC236}">
                <a16:creationId xmlns:a16="http://schemas.microsoft.com/office/drawing/2014/main" id="{D1BBEAE7-40F7-A5D9-ADEF-4CC8A1CE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09" y="4685288"/>
            <a:ext cx="4171994" cy="1035781"/>
          </a:xfrm>
          <a:prstGeom prst="rect">
            <a:avLst/>
          </a:prstGeom>
        </p:spPr>
        <p:txBody>
          <a:bodyPr rot="0" vert="horz" lIns="91440" tIns="45720" rIns="91440" bIns="45720" rtlCol="0" anchorCtr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 PRO VIDEO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kica, kresba, diagram, klipart&#10;&#10;Popis byl vytvořen automaticky">
            <a:extLst>
              <a:ext uri="{FF2B5EF4-FFF2-40B4-BE49-F238E27FC236}">
                <a16:creationId xmlns:a16="http://schemas.microsoft.com/office/drawing/2014/main" id="{6FD8C3AD-B00B-B47F-2832-C445598F7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1F2979-CB67-0D17-D6BB-D8B3CAD5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0" y="1884390"/>
            <a:ext cx="4672048" cy="413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OTÁZKY A ODPOVĚDI K SAMOSTATNÉ PRÁCI S VIDEEM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D2E15D-A311-BCC6-4BEB-C6CA1BFE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977623"/>
            <a:ext cx="5536001" cy="4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F8D7A324-E62B-B82F-6F44-EEDDD6CF0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92623"/>
              </p:ext>
            </p:extLst>
          </p:nvPr>
        </p:nvGraphicFramePr>
        <p:xfrm>
          <a:off x="550772" y="0"/>
          <a:ext cx="11420971" cy="677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37D88A4-7E65-FDBA-6D5A-4338DA34C53D}"/>
              </a:ext>
            </a:extLst>
          </p:cNvPr>
          <p:cNvSpPr txBox="1"/>
          <p:nvPr/>
        </p:nvSpPr>
        <p:spPr>
          <a:xfrm>
            <a:off x="754144" y="1821653"/>
            <a:ext cx="221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VELKÁ BRITÁNIE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52B16A-04AC-0590-9C57-F805F96D336C}"/>
              </a:ext>
            </a:extLst>
          </p:cNvPr>
          <p:cNvSpPr txBox="1"/>
          <p:nvPr/>
        </p:nvSpPr>
        <p:spPr>
          <a:xfrm>
            <a:off x="4244615" y="1821653"/>
            <a:ext cx="16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LONDÝN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77F39C-D21E-B050-0F35-1B352037275E}"/>
              </a:ext>
            </a:extLst>
          </p:cNvPr>
          <p:cNvSpPr txBox="1"/>
          <p:nvPr/>
        </p:nvSpPr>
        <p:spPr>
          <a:xfrm>
            <a:off x="7269193" y="1821653"/>
            <a:ext cx="16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BERLÍN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52A0C4-5A5E-57A9-9C51-09E84D2F68E6}"/>
              </a:ext>
            </a:extLst>
          </p:cNvPr>
          <p:cNvSpPr txBox="1"/>
          <p:nvPr/>
        </p:nvSpPr>
        <p:spPr>
          <a:xfrm>
            <a:off x="10394326" y="1821653"/>
            <a:ext cx="16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RAF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765104-2702-8F93-C42A-30BC12DF8A0C}"/>
              </a:ext>
            </a:extLst>
          </p:cNvPr>
          <p:cNvSpPr txBox="1"/>
          <p:nvPr/>
        </p:nvSpPr>
        <p:spPr>
          <a:xfrm>
            <a:off x="1476208" y="3643306"/>
            <a:ext cx="16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8291BC-B993-4E85-1EE6-36E0EAA81A37}"/>
              </a:ext>
            </a:extLst>
          </p:cNvPr>
          <p:cNvSpPr txBox="1"/>
          <p:nvPr/>
        </p:nvSpPr>
        <p:spPr>
          <a:xfrm>
            <a:off x="4583285" y="3643306"/>
            <a:ext cx="16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57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B2D0848-8BD9-A5A3-EE66-DA01D7AD08F6}"/>
              </a:ext>
            </a:extLst>
          </p:cNvPr>
          <p:cNvSpPr txBox="1"/>
          <p:nvPr/>
        </p:nvSpPr>
        <p:spPr>
          <a:xfrm>
            <a:off x="9412609" y="3489418"/>
            <a:ext cx="260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LONDÝNSKÉM METRU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BCD5DE9-D800-5A28-802F-067A0D343A95}"/>
              </a:ext>
            </a:extLst>
          </p:cNvPr>
          <p:cNvSpPr/>
          <p:nvPr/>
        </p:nvSpPr>
        <p:spPr>
          <a:xfrm>
            <a:off x="7982119" y="3643306"/>
            <a:ext cx="669303" cy="496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6ED7E65-E32C-DA42-9E7D-628E36940A43}"/>
              </a:ext>
            </a:extLst>
          </p:cNvPr>
          <p:cNvSpPr/>
          <p:nvPr/>
        </p:nvSpPr>
        <p:spPr>
          <a:xfrm>
            <a:off x="3904555" y="5464959"/>
            <a:ext cx="818274" cy="539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7491372-8049-BD5E-47CB-6AEEC63888EE}"/>
              </a:ext>
            </a:extLst>
          </p:cNvPr>
          <p:cNvSpPr/>
          <p:nvPr/>
        </p:nvSpPr>
        <p:spPr>
          <a:xfrm>
            <a:off x="6860056" y="5362835"/>
            <a:ext cx="818274" cy="539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3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3" grpId="0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24B878-2A19-5E24-10A6-5E85054C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LETECKÁ BITVA O BRITÁNII - SHRNUTÍ</a:t>
            </a:r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A317A-F6BA-70C8-2AE1-259B31ED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92" y="1911492"/>
            <a:ext cx="7123707" cy="4603607"/>
          </a:xfrm>
        </p:spPr>
        <p:txBody>
          <a:bodyPr anchor="t">
            <a:noAutofit/>
          </a:bodyPr>
          <a:lstStyle/>
          <a:p>
            <a:r>
              <a:rPr lang="cs-CZ" sz="2400" dirty="0"/>
              <a:t>VB – další německý cíl</a:t>
            </a:r>
          </a:p>
          <a:p>
            <a:r>
              <a:rPr lang="cs-CZ" sz="2400" dirty="0"/>
              <a:t>premiérem v roce 1940 </a:t>
            </a:r>
            <a:r>
              <a:rPr lang="cs-CZ" sz="2400" b="1" dirty="0"/>
              <a:t>WINSTON CHURCHILL</a:t>
            </a:r>
            <a:r>
              <a:rPr lang="cs-CZ" sz="2400" dirty="0"/>
              <a:t> – nehodlal Německu ustupovat nebo nabízet mír</a:t>
            </a:r>
          </a:p>
          <a:p>
            <a:r>
              <a:rPr lang="cs-CZ" sz="2400" dirty="0"/>
              <a:t>Německo potřebovalo před vyloděním ovládnout vzdušný prostor a tím oslabit VB</a:t>
            </a:r>
          </a:p>
          <a:p>
            <a:r>
              <a:rPr lang="cs-CZ" sz="2400" dirty="0"/>
              <a:t>britské královské letectvo – RAF  x německé letectvo Luftwaffe</a:t>
            </a:r>
          </a:p>
          <a:p>
            <a:r>
              <a:rPr lang="cs-CZ" sz="2400" b="1" dirty="0"/>
              <a:t>v bojích o Británii se vyznamenali českoslovenští letci</a:t>
            </a:r>
          </a:p>
          <a:p>
            <a:r>
              <a:rPr lang="cs-CZ" sz="2400" dirty="0"/>
              <a:t>Velká Británie nakonec uhájena → Hitlerova první velká prohra</a:t>
            </a:r>
          </a:p>
          <a:p>
            <a:endParaRPr lang="cs-CZ" sz="2400" dirty="0"/>
          </a:p>
        </p:txBody>
      </p:sp>
      <p:pic>
        <p:nvPicPr>
          <p:cNvPr id="2050" name="Picture 2" descr="INFO.CZ | Letecká bitva o Británii: Před osmdesáti lety začal boj o přežití  západní civilizace">
            <a:extLst>
              <a:ext uri="{FF2B5EF4-FFF2-40B4-BE49-F238E27FC236}">
                <a16:creationId xmlns:a16="http://schemas.microsoft.com/office/drawing/2014/main" id="{5EEB89BF-6AAD-1F9E-A289-6DB034AF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r="2775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0E128-C02F-6F60-0410-48426648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22" y="534083"/>
            <a:ext cx="5251316" cy="786690"/>
          </a:xfrm>
        </p:spPr>
        <p:txBody>
          <a:bodyPr>
            <a:normAutofit/>
          </a:bodyPr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OBSAZENÍ BALKÁNU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CDA98-D246-06F4-C584-C9DE27AB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23697"/>
            <a:ext cx="5731010" cy="2848303"/>
          </a:xfrm>
        </p:spPr>
        <p:txBody>
          <a:bodyPr>
            <a:normAutofit/>
          </a:bodyPr>
          <a:lstStyle/>
          <a:p>
            <a:r>
              <a:rPr lang="cs-CZ" sz="2400" dirty="0"/>
              <a:t>taktika BLESKOVÉ VÁLKY zatím Německu vycházela</a:t>
            </a:r>
          </a:p>
          <a:p>
            <a:r>
              <a:rPr lang="cs-CZ" sz="2400" dirty="0"/>
              <a:t>na jaře 1941 zaútočilo na Balkán a obsadilo Jugoslávii a Řecko, včetně Kréty → zajištěné zázemí pro útok na SSSR</a:t>
            </a:r>
          </a:p>
          <a:p>
            <a:r>
              <a:rPr lang="cs-CZ" sz="2400" dirty="0"/>
              <a:t>v polovině 1941 ovládalo Německo téměř celou Evropu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B42B61-6591-97D9-AD26-F1FCE334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9" r="81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08F4643-CC33-67C5-8324-A55AF5158DBB}"/>
              </a:ext>
            </a:extLst>
          </p:cNvPr>
          <p:cNvSpPr txBox="1">
            <a:spLocks/>
          </p:cNvSpPr>
          <p:nvPr/>
        </p:nvSpPr>
        <p:spPr>
          <a:xfrm>
            <a:off x="2828142" y="4718106"/>
            <a:ext cx="4590754" cy="10977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NACISTICKÉ NĚMECKO v době své největší nadvlády nad Evropou (poč. roku 1942) 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C82A08C-97E8-2217-5A0B-8957B7F3AFD2}"/>
              </a:ext>
            </a:extLst>
          </p:cNvPr>
          <p:cNvSpPr/>
          <p:nvPr/>
        </p:nvSpPr>
        <p:spPr>
          <a:xfrm rot="19458259">
            <a:off x="7129321" y="5038199"/>
            <a:ext cx="1451926" cy="3085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92C315-BACF-0C25-F96F-8C0A703C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B9814B-F1BB-F01E-FADF-67D8F736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614" y="365125"/>
            <a:ext cx="4675695" cy="1899912"/>
          </a:xfrm>
        </p:spPr>
        <p:txBody>
          <a:bodyPr>
            <a:normAutofit/>
          </a:bodyPr>
          <a:lstStyle/>
          <a:p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SPOJENECTVÍ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EAF95-7B2F-A11B-EE29-34D00097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1" y="2630152"/>
            <a:ext cx="5191124" cy="3742762"/>
          </a:xfrm>
        </p:spPr>
        <p:txBody>
          <a:bodyPr>
            <a:normAutofit/>
          </a:bodyPr>
          <a:lstStyle/>
          <a:p>
            <a:r>
              <a:rPr lang="cs-CZ" sz="2400" dirty="0"/>
              <a:t>v roce 1940 byl tak podepsán pakt tří fašistický států světa – Německa – Itálie – Japonska</a:t>
            </a:r>
          </a:p>
          <a:p>
            <a:r>
              <a:rPr lang="cs-CZ" sz="2400" dirty="0"/>
              <a:t>dostal název podle jejich hlavních měst </a:t>
            </a:r>
          </a:p>
          <a:p>
            <a:pPr marL="0" indent="0">
              <a:buNone/>
            </a:pPr>
            <a:r>
              <a:rPr lang="cs-CZ" sz="2400" dirty="0"/>
              <a:t>                 OSA _______________________</a:t>
            </a:r>
          </a:p>
          <a:p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405981-8BF9-756A-F5B3-D4F16074393C}"/>
              </a:ext>
            </a:extLst>
          </p:cNvPr>
          <p:cNvSpPr txBox="1"/>
          <p:nvPr/>
        </p:nvSpPr>
        <p:spPr>
          <a:xfrm>
            <a:off x="8465270" y="4433514"/>
            <a:ext cx="315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BERLÍN – ŘÍM - TOKIO</a:t>
            </a:r>
          </a:p>
        </p:txBody>
      </p:sp>
    </p:spTree>
    <p:extLst>
      <p:ext uri="{BB962C8B-B14F-4D97-AF65-F5344CB8AC3E}">
        <p14:creationId xmlns:p14="http://schemas.microsoft.com/office/powerpoint/2010/main" val="9151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4" y="248038"/>
            <a:ext cx="11528980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28</a:t>
            </a:r>
            <a:r>
              <a:rPr kumimoji="0" lang="en-US" altLang="cs-CZ" sz="3600" b="1" i="0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BITVA O BRITÁNII</a:t>
            </a:r>
            <a:endParaRPr lang="cs-CZ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6520"/>
              </p:ext>
            </p:extLst>
          </p:nvPr>
        </p:nvGraphicFramePr>
        <p:xfrm>
          <a:off x="0" y="1574310"/>
          <a:ext cx="12192000" cy="52748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9602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Který stát jako téměř jediný z Evropy ještě vzdoroval v polovině roku 1940 </a:t>
                      </a:r>
                      <a:r>
                        <a:rPr lang="cs-CZ" sz="2400" b="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nac</a:t>
                      </a: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Německu?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Uhájil/a/o svoji pozici?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Kdo se v tomto státě stal novým premiérem?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960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Kam směřovaly Hitlerovy další kroky k ovládnutí Evropy?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Proč Hitler směřoval právě sem?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Jak nazýváme nově vzniklé spojenectví </a:t>
                      </a:r>
                      <a:r>
                        <a:rPr lang="cs-CZ" sz="2400" b="0" kern="12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faš</a:t>
                      </a: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států?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28535069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23822" y="1828622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VELKÁ BRITÁNIE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278102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ANO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359624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WINSTON CHURCHILL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CF60C-528D-078D-4F04-E7A85153AAA8}"/>
              </a:ext>
            </a:extLst>
          </p:cNvPr>
          <p:cNvSpPr txBox="1"/>
          <p:nvPr/>
        </p:nvSpPr>
        <p:spPr>
          <a:xfrm>
            <a:off x="7150605" y="4494844"/>
            <a:ext cx="495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NA BALKÁN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7037483" y="6213540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pl-PL" sz="2400" b="1" dirty="0">
                <a:solidFill>
                  <a:srgbClr val="FF0000"/>
                </a:solidFill>
              </a:rPr>
              <a:t>OSA BERLÍN – ŘÍM - TOKIO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2CBDA2-29B0-DE31-502F-71482C476E84}"/>
              </a:ext>
            </a:extLst>
          </p:cNvPr>
          <p:cNvSpPr txBox="1"/>
          <p:nvPr/>
        </p:nvSpPr>
        <p:spPr>
          <a:xfrm>
            <a:off x="7037483" y="5365827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ZÍSKAT ZÁZEMÍ PRO ÚTOK NA SSSR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0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419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Motiv Office</vt:lpstr>
      <vt:lpstr>Motiv Office</vt:lpstr>
      <vt:lpstr>BITVA O BRITÁNII</vt:lpstr>
      <vt:lpstr>Prezentace aplikace PowerPoint</vt:lpstr>
      <vt:lpstr>PRÁCE S VIDEEM </vt:lpstr>
      <vt:lpstr>OTÁZKY A ODPOVĚDI K SAMOSTATNÉ PRÁCI S VIDEEM</vt:lpstr>
      <vt:lpstr>Prezentace aplikace PowerPoint</vt:lpstr>
      <vt:lpstr>LETECKÁ BITVA O BRITÁNII - SHRNUTÍ</vt:lpstr>
      <vt:lpstr>OBSAZENÍ BALKÁNU</vt:lpstr>
      <vt:lpstr>NOVÉ SPOJENECTVÍ</vt:lpstr>
      <vt:lpstr>Prezentace aplikace PowerPoint</vt:lpstr>
      <vt:lpstr>POKUD ZBYDE ČAS - 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2024-12-29T14:04:03Z</dcterms:created>
  <dcterms:modified xsi:type="dcterms:W3CDTF">2025-01-02T10:14:46Z</dcterms:modified>
</cp:coreProperties>
</file>