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67797283-C93D-4848-B51B-D6534082C33D}"/>
    <pc:docChg chg="custSel modSld">
      <pc:chgData name="Havlátová, Kateřina" userId="ac01f4b1-21d4-4382-b6da-1ecbf5dd29b2" providerId="ADAL" clId="{67797283-C93D-4848-B51B-D6534082C33D}" dt="2024-12-29T13:46:31.082" v="32" actId="14100"/>
      <pc:docMkLst>
        <pc:docMk/>
      </pc:docMkLst>
      <pc:sldChg chg="modSp mod">
        <pc:chgData name="Havlátová, Kateřina" userId="ac01f4b1-21d4-4382-b6da-1ecbf5dd29b2" providerId="ADAL" clId="{67797283-C93D-4848-B51B-D6534082C33D}" dt="2024-12-29T13:46:31.082" v="32" actId="14100"/>
        <pc:sldMkLst>
          <pc:docMk/>
          <pc:sldMk cId="186707773" sldId="263"/>
        </pc:sldMkLst>
        <pc:spChg chg="mod">
          <ac:chgData name="Havlátová, Kateřina" userId="ac01f4b1-21d4-4382-b6da-1ecbf5dd29b2" providerId="ADAL" clId="{67797283-C93D-4848-B51B-D6534082C33D}" dt="2024-12-29T13:46:31.082" v="32" actId="14100"/>
          <ac:spMkLst>
            <pc:docMk/>
            <pc:sldMk cId="186707773" sldId="263"/>
            <ac:spMk id="2" creationId="{DAF191C8-0895-5813-0657-B14B315BD79C}"/>
          </ac:spMkLst>
        </pc:spChg>
      </pc:sldChg>
      <pc:sldChg chg="modSp mod">
        <pc:chgData name="Havlátová, Kateřina" userId="ac01f4b1-21d4-4382-b6da-1ecbf5dd29b2" providerId="ADAL" clId="{67797283-C93D-4848-B51B-D6534082C33D}" dt="2024-12-29T13:36:02.647" v="28" actId="1076"/>
        <pc:sldMkLst>
          <pc:docMk/>
          <pc:sldMk cId="1736248329" sldId="266"/>
        </pc:sldMkLst>
        <pc:spChg chg="mod">
          <ac:chgData name="Havlátová, Kateřina" userId="ac01f4b1-21d4-4382-b6da-1ecbf5dd29b2" providerId="ADAL" clId="{67797283-C93D-4848-B51B-D6534082C33D}" dt="2024-12-29T13:35:39.392" v="17" actId="20577"/>
          <ac:spMkLst>
            <pc:docMk/>
            <pc:sldMk cId="1736248329" sldId="266"/>
            <ac:spMk id="2" creationId="{DCA98E27-4444-AF34-C532-5109C0BF584E}"/>
          </ac:spMkLst>
        </pc:spChg>
        <pc:spChg chg="mod">
          <ac:chgData name="Havlátová, Kateřina" userId="ac01f4b1-21d4-4382-b6da-1ecbf5dd29b2" providerId="ADAL" clId="{67797283-C93D-4848-B51B-D6534082C33D}" dt="2024-12-29T13:35:52.263" v="26" actId="20577"/>
          <ac:spMkLst>
            <pc:docMk/>
            <pc:sldMk cId="1736248329" sldId="266"/>
            <ac:spMk id="3" creationId="{90865BC2-77FD-F6E0-2A4B-03A9413986ED}"/>
          </ac:spMkLst>
        </pc:spChg>
        <pc:picChg chg="mod">
          <ac:chgData name="Havlátová, Kateřina" userId="ac01f4b1-21d4-4382-b6da-1ecbf5dd29b2" providerId="ADAL" clId="{67797283-C93D-4848-B51B-D6534082C33D}" dt="2024-12-29T13:36:02.647" v="28" actId="1076"/>
          <ac:picMkLst>
            <pc:docMk/>
            <pc:sldMk cId="1736248329" sldId="266"/>
            <ac:picMk id="4" creationId="{AD4D1500-948C-1368-BA43-2A989B7EA5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069D5-C0B9-5059-B944-E3D475ED5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7AFA48-F378-C3AC-2654-7C59BDF3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9783F0-3100-4CA1-B31D-399EAC54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63CB90-8B7D-D326-0ECF-5744E4A5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4B6739-0A2F-9E7D-3665-7B53D91C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22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ECF7B-0F37-5EA0-4098-6AB7DB10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FABACF-3ADA-3746-4827-078CECB40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4D6E35-338C-A243-9F16-13E371B6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A0A2E-4864-083F-B4E3-6E6C9CE5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1D169-4A4B-4D0F-4F83-0AB29132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02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A24E3F-5C2B-DF08-E1A4-F74F46496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676253-5D36-131F-A5AC-F25E08C77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2EDEE8-0B58-AEA8-9CB1-3D91E8C7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24D60-407A-2A38-78F4-F88946E0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58732-5379-2627-5B2E-DBD55FAC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35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1845-BC8F-0BD8-2CB7-F8EFD5C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2116C-8DC0-4EB5-176B-309EA52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EF4F8-76A2-1DEC-BC9D-5A75678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304-D53E-46C4-B487-1FFBC029042C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A4943-5518-4F6D-77BB-6E59FCBF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CD4D3-D0E2-8A65-D19F-210EB00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A809E-D636-9561-0A11-56DB52FC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00782-B2EE-0C81-A216-1C11AEE02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8F9E93-9237-621B-B78F-92036BC4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852807-4E52-B287-FEE4-9321A1AC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3D854D-90AE-95CB-8D5D-FC3281A3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88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BC948-5BF5-90BB-3307-466C8152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07D904-4A65-A469-CDEB-3032F8CD4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41879C-67C0-0CF7-9830-E7DD63A2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3CAFEA-158E-5BE3-53B1-45E06351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C271ED-E280-D254-1FC8-93504FB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74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0B56D-0AEF-254B-A51B-3797EC12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A5B3F-8821-D8D9-29B9-DDDEB296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5A1D00-C44D-2654-E278-EFC04A51F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F7639-8672-9218-02AB-8C8233E6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1FF2CF-FCA9-FC4A-6A46-5D336549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A69616-04E5-77D7-6449-BAEFD735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6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F1FDE-D815-2F8B-996C-8D3EBC6E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32FDCD-9FF6-10C2-BB6B-E8391797F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44E48C-088D-260F-C78B-18AB23821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48FAD4-3E40-72BF-7623-795EA9F51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E42725-0B21-9DA0-1A00-9CF3B386C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0796C4-3030-CAB6-5C89-0901F9EA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D57E27-B49B-580C-13A2-DA0730D7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2C771C-D242-ECD9-01CF-C5A19EE8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77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3293C-B2D9-6C6E-3DC4-ABB93502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74A1D8-7652-FD9F-DD5E-8DC9E58B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D91F62-DDBF-F235-17C9-BDC495BD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C53598-E5A9-4FAE-C275-504A104D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D53099-6CD3-ADF2-85A5-582C0E77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DC1447-1C91-0BC6-0D50-E4BB9347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1D79C1-0AFF-459D-1D80-646FA440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83A83-B914-F651-A483-3A42A2C1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EB323-3737-24A8-DCED-E22925A12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A98596-03D5-F8C1-278E-DE0930A4F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C94E18-031C-5FC1-E183-6F4861CF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E77E4D-16B8-0208-A0A0-0FB6C56D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D70EC6-5C8E-B301-C205-2D90682A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75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A7D1F-A8AD-59D9-9B1B-6D07AB95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5F066E-01D9-37BB-6D12-CDC29B9C1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8EF405-8AC7-E2D1-D1BB-4C4D0E137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70C46C-3F32-CA2E-F38A-F32013EC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8FB14E-9727-6DDE-B9D7-928B2F87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D894C5-FF1F-575C-E93E-31689E96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36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C35227-7AEA-3EB9-A706-24E801AF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E5C00E-AE6D-4B87-0B2E-CE45FC0C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FFC20-EE30-D648-675B-F537FED4D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FE4DA-36C8-428B-9DCB-96BB6D0AA0BB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C7678E-A204-CEF9-DE0D-2C19D98ED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0E0AC6-7E05-1AD5-1E0A-E5BA0FD23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7A398-1E38-4BC9-9EDA-3D55820E2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8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0861D-583A-839B-265C-1640B747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2A5F-D793-1017-C655-0B16566E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E6280-48EF-C524-712E-25822141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42304-D53E-46C4-B487-1FFBC029042C}" type="datetimeFigureOut">
              <a:rPr lang="cs-CZ" smtClean="0"/>
              <a:t>29.12.2024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4F5F5-31B3-4928-6838-FEA8745B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48314-E440-4CDA-CDE7-5A65DC08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avne-dny.cz/episode/10005138/den-kdy-vedeni-sssr-schvalilo-katynsky-masakr-5-uno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avne-dny.cz/episode/10003396/den-kdy-zacala-druha-svetova-valka-1-za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819664-D34D-5357-7C0F-7A08F06B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E6DE6E7-903F-FF63-E146-08C088D9E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827" y="1122362"/>
            <a:ext cx="10430539" cy="290051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POČÁTEK DRUHÉ SVĚTOVÉ VÁLKY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F50881-6AE4-B5B6-83C4-E2C0BAB48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27. HODINA</a:t>
            </a:r>
          </a:p>
        </p:txBody>
      </p:sp>
    </p:spTree>
    <p:extLst>
      <p:ext uri="{BB962C8B-B14F-4D97-AF65-F5344CB8AC3E}">
        <p14:creationId xmlns:p14="http://schemas.microsoft.com/office/powerpoint/2010/main" val="134017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02D18D-E7B1-5AB5-7480-8D65D35C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cs-CZ" sz="6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178D6C-FEAD-7BBF-FD29-2E08025F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7" y="2783190"/>
            <a:ext cx="5013567" cy="3353476"/>
          </a:xfrm>
        </p:spPr>
        <p:txBody>
          <a:bodyPr anchor="t">
            <a:normAutofit/>
          </a:bodyPr>
          <a:lstStyle/>
          <a:p>
            <a:r>
              <a:rPr lang="cs-CZ" sz="3600" dirty="0">
                <a:hlinkClick r:id="rId2"/>
              </a:rPr>
              <a:t>Slavné dny - Stream.cz</a:t>
            </a:r>
            <a:endParaRPr lang="cs-CZ" sz="4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C63B94EA-4262-6D0F-32A3-D19C61DB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černá tabule, text, rukopis, křída&#10;&#10;Popis byl vytvořen automaticky">
            <a:extLst>
              <a:ext uri="{FF2B5EF4-FFF2-40B4-BE49-F238E27FC236}">
                <a16:creationId xmlns:a16="http://schemas.microsoft.com/office/drawing/2014/main" id="{DE6406F9-2C29-6405-9AFE-3E40DB96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04" b="121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02D18D-E7B1-5AB5-7480-8D65D35C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cs-CZ" sz="6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178D6C-FEAD-7BBF-FD29-2E08025F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2"/>
                </a:solidFill>
                <a:hlinkClick r:id="rId2"/>
              </a:rPr>
              <a:t>Slavné dny - Stream.cz</a:t>
            </a:r>
            <a:endParaRPr lang="cs-CZ" sz="32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C63B94EA-4262-6D0F-32A3-D19C61DB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AF401A-2275-9406-E749-3E45D7EF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" y="257176"/>
            <a:ext cx="6191450" cy="2213068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POČÁTEK DRUHÉ SVĚTOVÉ VÁLKYPOČÁTEK DRUHÉ SVĚTOVÉ VÁLKY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91E68A-87AF-E5FA-EE85-E5A43CA3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01" y="2470244"/>
            <a:ext cx="6191450" cy="3710907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Hitlerův plán o </a:t>
            </a:r>
            <a:r>
              <a:rPr lang="cs-CZ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bleskovém 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ovládnutí Evropy → hned na to měl v plánu útok na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Sovětský svaz 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 srpnu 1939 uzavřen pakt se Sov. svazem o neútočení – pakt </a:t>
            </a:r>
            <a:r>
              <a:rPr lang="cs-CZ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Molotov – Ribbentrop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tento pakt obsahoval také tajný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dodatek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rozdělení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Polska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mezi tyto dva státy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FBBF59-E533-9C67-3A66-07EBFDC5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25" r="35222" b="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8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D3BB8E-9688-F4ED-9135-829151D49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ZAČÁTEK VÁLKY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679E0-365B-0A50-5961-985FB5A9B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3" y="1855604"/>
            <a:ext cx="11564566" cy="48325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datum: </a:t>
            </a:r>
            <a:r>
              <a:rPr lang="cs-CZ" sz="2400" b="1" dirty="0"/>
              <a:t>1. září 1939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záminkou k napadení Polska bylo fingované přepadení rozhlasové </a:t>
            </a:r>
            <a:r>
              <a:rPr lang="cs-CZ" sz="2400" b="1" dirty="0"/>
              <a:t>vysílačky</a:t>
            </a:r>
            <a:r>
              <a:rPr lang="cs-CZ" sz="2400" dirty="0"/>
              <a:t> v německém městě </a:t>
            </a:r>
            <a:r>
              <a:rPr lang="cs-CZ" sz="2400" dirty="0" err="1"/>
              <a:t>Gleiwitz</a:t>
            </a:r>
            <a:r>
              <a:rPr lang="cs-CZ" sz="2400" dirty="0"/>
              <a:t> – něm. vojáci převlečení do </a:t>
            </a:r>
            <a:r>
              <a:rPr lang="cs-CZ" sz="2400" b="1" dirty="0"/>
              <a:t>polských</a:t>
            </a:r>
            <a:r>
              <a:rPr lang="cs-CZ" sz="2400" dirty="0"/>
              <a:t> uniforem přepadli stanici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→ přepadení </a:t>
            </a:r>
            <a:r>
              <a:rPr lang="cs-CZ" sz="2400" b="1" dirty="0"/>
              <a:t>západní</a:t>
            </a:r>
            <a:r>
              <a:rPr lang="cs-CZ" sz="2400" dirty="0"/>
              <a:t> části </a:t>
            </a:r>
            <a:r>
              <a:rPr lang="cs-CZ" sz="2400" b="1" dirty="0"/>
              <a:t>Polska</a:t>
            </a:r>
            <a:r>
              <a:rPr lang="cs-CZ" sz="2400" dirty="0"/>
              <a:t> Němci, po cca 14 dnech napadl </a:t>
            </a:r>
            <a:r>
              <a:rPr lang="cs-CZ" sz="2400" b="1" dirty="0"/>
              <a:t>východní</a:t>
            </a:r>
            <a:r>
              <a:rPr lang="cs-CZ" sz="2400" dirty="0"/>
              <a:t> část Sovětský svaz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polská armáda byla ve velmi špatném stavu → poražena během 4 týdnů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dva dny po napadení Polska vyhlásily Německu válku </a:t>
            </a:r>
            <a:r>
              <a:rPr lang="cs-CZ" sz="2400" b="1" dirty="0"/>
              <a:t>Velká Británie </a:t>
            </a:r>
            <a:r>
              <a:rPr lang="cs-CZ" sz="2400" dirty="0"/>
              <a:t>a </a:t>
            </a:r>
            <a:r>
              <a:rPr lang="cs-CZ" sz="2400" b="1" dirty="0"/>
              <a:t>Francie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 roce </a:t>
            </a:r>
            <a:r>
              <a:rPr lang="cs-CZ" sz="2400" b="1" dirty="0"/>
              <a:t>1940</a:t>
            </a:r>
            <a:r>
              <a:rPr lang="cs-CZ" sz="2400" dirty="0"/>
              <a:t> SSSR připojil ještě doposud </a:t>
            </a:r>
            <a:r>
              <a:rPr lang="cs-CZ" sz="2400" dirty="0" err="1"/>
              <a:t>samost</a:t>
            </a:r>
            <a:r>
              <a:rPr lang="cs-CZ" sz="2400" dirty="0"/>
              <a:t>. pobaltské republiky Litva, Lotyšsko, Estonsko</a:t>
            </a:r>
          </a:p>
        </p:txBody>
      </p:sp>
    </p:spTree>
    <p:extLst>
      <p:ext uri="{BB962C8B-B14F-4D97-AF65-F5344CB8AC3E}">
        <p14:creationId xmlns:p14="http://schemas.microsoft.com/office/powerpoint/2010/main" val="12864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64CC5-8F0E-72EF-037A-9DF206BD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38" r="23787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DB3DB1-B658-968A-A10C-1D598446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63" y="688821"/>
            <a:ext cx="5735666" cy="1559301"/>
          </a:xfrm>
        </p:spPr>
        <p:txBody>
          <a:bodyPr>
            <a:normAutofit/>
          </a:bodyPr>
          <a:lstStyle/>
          <a:p>
            <a:pPr algn="ctr"/>
            <a:r>
              <a:rPr lang="cs-CZ" sz="48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KATYŇSKÝ MASAKR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ABBDC-CBA4-7D6C-DA14-54CB8C62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18" y="2356530"/>
            <a:ext cx="6526157" cy="4393062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 září 1939 po útoku na Polsko → něm. vojáci zajali tisíce polských vojáků a důstojníků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 březnu 1940 jich bylo poblíž města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Smolensk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 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Katynském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lese skoro 22 000 zavražděno.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 roce 1943 odhalen Němci masový hrob téměř 4 500 z nich.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 válce se několik desítek let tvrdilo, že tento masakr mají na svědomí Němci.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Sovětský svaz se přiznal k tomuto masakru až roku 1990.</a:t>
            </a:r>
          </a:p>
        </p:txBody>
      </p:sp>
    </p:spTree>
    <p:extLst>
      <p:ext uri="{BB962C8B-B14F-4D97-AF65-F5344CB8AC3E}">
        <p14:creationId xmlns:p14="http://schemas.microsoft.com/office/powerpoint/2010/main" val="8984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34B4AD-414E-0AC1-90DD-DCC271DD6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10" r="30315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F191C8-0895-5813-0657-B14B315B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472" y="405685"/>
            <a:ext cx="6781801" cy="1559301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BLESKOVÁ VÁLKA V EVROPĚ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1C40DD-DA17-B285-4EB5-498EA02D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328" y="2056507"/>
            <a:ext cx="6618945" cy="4529117"/>
          </a:xfrm>
        </p:spPr>
        <p:txBody>
          <a:bodyPr anchor="ctr">
            <a:no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VB + Francie sice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Německu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vyhlásily válku, přímý útok však nezahájily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válku se necítily dost silní → omezení pouze na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námořní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blokádu Německa – bránily dovozu a vývozu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zboží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vojska vyčkávala na hranicích s Německem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období podzim 1939–jaro 1940 označováno jako „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podivná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válka“ nebo „VÁLKA V 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SEDĚ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jaře 1940 však začalo německé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BLESKOVÉ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tažení Evropou → během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měsíců došlo k obsazení Dánska, Norska, Lucemburska, Belgie a Nizozemí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 červnu 1940 byla obsazena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FRANCIE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při tomto útoku se připojila k Německu i </a:t>
            </a:r>
            <a:r>
              <a:rPr lang="cs-CZ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ITÁLIE</a:t>
            </a:r>
          </a:p>
        </p:txBody>
      </p:sp>
    </p:spTree>
    <p:extLst>
      <p:ext uri="{BB962C8B-B14F-4D97-AF65-F5344CB8AC3E}">
        <p14:creationId xmlns:p14="http://schemas.microsoft.com/office/powerpoint/2010/main" val="1867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54" y="248038"/>
            <a:ext cx="11528980" cy="115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27</a:t>
            </a:r>
            <a:r>
              <a:rPr kumimoji="0" lang="en-US" altLang="cs-CZ" sz="3600" b="1" i="0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 OTÁZKY –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POČÁTEK DRUHÉ SVĚTOVÉ VÁLKY</a:t>
            </a:r>
            <a:endParaRPr lang="cs-CZ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56032"/>
              </p:ext>
            </p:extLst>
          </p:nvPr>
        </p:nvGraphicFramePr>
        <p:xfrm>
          <a:off x="0" y="1574310"/>
          <a:ext cx="12192000" cy="528369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71804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120196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105673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 kterým státem uzavřel Hitler před válkou pakt o neútočení?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1056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Datum počátku 2. svět. války: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1056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Který stát byl napaden a zabrán jako první?</a:t>
                      </a:r>
                      <a:endParaRPr lang="cs-CZ" sz="24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1056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Jak označujeme první měsíce války?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10567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Který stát doplatil na své vojenské vyčkávání a byl v červnu 1940 obsazen?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6045725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23822" y="1828622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SSSR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23822" y="3004620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1.9.1939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323822" y="4003550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POLSKO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FCF60C-528D-078D-4F04-E7A85153AAA8}"/>
              </a:ext>
            </a:extLst>
          </p:cNvPr>
          <p:cNvSpPr txBox="1"/>
          <p:nvPr/>
        </p:nvSpPr>
        <p:spPr>
          <a:xfrm>
            <a:off x="7094044" y="5075901"/>
            <a:ext cx="495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VÁLKA V SEDĚ/ PODIVNÁ VÁLKA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D80E9-22AE-1BE4-BE1F-60D0C718350A}"/>
              </a:ext>
            </a:extLst>
          </p:cNvPr>
          <p:cNvSpPr txBox="1"/>
          <p:nvPr/>
        </p:nvSpPr>
        <p:spPr>
          <a:xfrm>
            <a:off x="7037483" y="6121608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pl-PL" sz="2400" b="1" dirty="0">
                <a:solidFill>
                  <a:srgbClr val="FF0000"/>
                </a:solidFill>
              </a:rPr>
              <a:t>FRANCIE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A98E27-4444-AF34-C532-5109C0BF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PŘÍŠTÍ HODINU S SEBOU TELEFONY</a:t>
            </a:r>
            <a:r>
              <a: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 SLUCHÁTKA </a:t>
            </a:r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65BC2-77FD-F6E0-2A4B-03A94139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87" y="1518779"/>
            <a:ext cx="8426823" cy="6337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 </a:t>
            </a:r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A ……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D1500-948C-1368-BA43-2A989B7E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9" y="2415501"/>
            <a:ext cx="9571117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8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423</Words>
  <Application>Microsoft Office PowerPoint</Application>
  <PresentationFormat>Širokoúhlá obrazovka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Symbol</vt:lpstr>
      <vt:lpstr>Motiv Office</vt:lpstr>
      <vt:lpstr>Motiv Office</vt:lpstr>
      <vt:lpstr>POČÁTEK DRUHÉ SVĚTOVÉ VÁLKY</vt:lpstr>
      <vt:lpstr>Prezentace aplikace PowerPoint</vt:lpstr>
      <vt:lpstr>VIDEO</vt:lpstr>
      <vt:lpstr>POČÁTEK DRUHÉ SVĚTOVÉ VÁLKYPOČÁTEK DRUHÉ SVĚTOVÉ VÁLKY</vt:lpstr>
      <vt:lpstr>ZAČÁTEK VÁLKY</vt:lpstr>
      <vt:lpstr>KATYŇSKÝ MASAKR</vt:lpstr>
      <vt:lpstr>BLESKOVÁ VÁLKA V EVROPĚ</vt:lpstr>
      <vt:lpstr>Prezentace aplikace PowerPoint</vt:lpstr>
      <vt:lpstr>PŘÍŠTÍ HODINU S SEBOU TELEFONY A SLUCHÁTKA !!!</vt:lpstr>
      <vt:lpstr>VIDEO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1</cp:revision>
  <dcterms:created xsi:type="dcterms:W3CDTF">2024-12-29T10:36:39Z</dcterms:created>
  <dcterms:modified xsi:type="dcterms:W3CDTF">2024-12-29T13:46:40Z</dcterms:modified>
</cp:coreProperties>
</file>