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2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4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3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3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16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0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8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13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9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0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4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29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551EC2-B982-5396-9467-4E8FABF19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29" y="639097"/>
            <a:ext cx="6253317" cy="3686015"/>
          </a:xfrm>
        </p:spPr>
        <p:txBody>
          <a:bodyPr>
            <a:normAutofit/>
          </a:bodyPr>
          <a:lstStyle/>
          <a:p>
            <a:r>
              <a:rPr lang="cs-CZ" dirty="0"/>
              <a:t>ČÍSLOVKY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374612E-868F-23E9-3636-1BEA787A0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99" y="4672739"/>
            <a:ext cx="6269347" cy="1021498"/>
          </a:xfrm>
        </p:spPr>
        <p:txBody>
          <a:bodyPr>
            <a:normAutofit/>
          </a:bodyPr>
          <a:lstStyle/>
          <a:p>
            <a:endParaRPr lang="cs-CZ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CC56803-AC6E-E6EC-FEDC-AE5BAB89C3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58" r="36925" b="-2"/>
          <a:stretch/>
        </p:blipFill>
        <p:spPr>
          <a:xfrm>
            <a:off x="7556686" y="1"/>
            <a:ext cx="46353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9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4461041-8413-4023-ABA7-9E499B0AD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75BBD-1F56-12AD-0C38-69DD2339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55" y="4374204"/>
            <a:ext cx="9818390" cy="1029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OPÁČKO NA ÚVOD – KARTIČKY </a:t>
            </a:r>
          </a:p>
        </p:txBody>
      </p:sp>
      <p:pic>
        <p:nvPicPr>
          <p:cNvPr id="5" name="Video 4" title="Symbol tleskání Chimpanzee">
            <a:hlinkClick r:id="" action="ppaction://media"/>
            <a:extLst>
              <a:ext uri="{FF2B5EF4-FFF2-40B4-BE49-F238E27FC236}">
                <a16:creationId xmlns:a16="http://schemas.microsoft.com/office/drawing/2014/main" id="{3A015375-3D3D-A2E9-C249-4AA356411B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633" y="640080"/>
            <a:ext cx="6212317" cy="349442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5BCF04-4702-43D0-BE8F-DBF6C2F65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0" y="5569068"/>
            <a:ext cx="9601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3B4A494-ED20-47DD-A927-05EA273B0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20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38F896-D8B3-0B9A-1615-52F3499E5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553678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HLEDÁME CHYBU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7660" y="4485132"/>
            <a:ext cx="5486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Lupa se souvislou výplní">
            <a:extLst>
              <a:ext uri="{FF2B5EF4-FFF2-40B4-BE49-F238E27FC236}">
                <a16:creationId xmlns:a16="http://schemas.microsoft.com/office/drawing/2014/main" id="{68F3CC11-77D9-AEAC-F050-AF9102C77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5677" y="1243577"/>
            <a:ext cx="3841219" cy="38412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96FA172-921E-4C46-94E3-3FC0695A7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12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6E48B1-E120-2116-64A6-28006ECC7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819372"/>
            <a:ext cx="5536780" cy="25057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ČÍSLOVKY</a:t>
            </a:r>
            <a:br>
              <a:rPr lang="en-US" sz="6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6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 O NICH VÍME?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7660" y="4485132"/>
            <a:ext cx="5486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Abstraktní modrý vzorek s čísly">
            <a:extLst>
              <a:ext uri="{FF2B5EF4-FFF2-40B4-BE49-F238E27FC236}">
                <a16:creationId xmlns:a16="http://schemas.microsoft.com/office/drawing/2014/main" id="{A2A7B736-74ED-1C76-538A-B910CB16D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77" y="1723729"/>
            <a:ext cx="3841219" cy="288091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96FA172-921E-4C46-94E3-3FC0695A7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54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779F603-B669-4AD6-82F9-E09F7616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D633A6-998C-2D89-F84D-5C24C8DB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248" y="758952"/>
            <a:ext cx="575943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>
                <a:solidFill>
                  <a:schemeClr val="tx1">
                    <a:lumMod val="85000"/>
                    <a:lumOff val="15000"/>
                  </a:schemeClr>
                </a:solidFill>
              </a:rPr>
              <a:t>ČÍSLOVKY – PROCVIČUJME - PL</a:t>
            </a:r>
          </a:p>
        </p:txBody>
      </p:sp>
      <p:pic>
        <p:nvPicPr>
          <p:cNvPr id="5" name="Zástupný obsah 4" descr="Blog obrys">
            <a:extLst>
              <a:ext uri="{FF2B5EF4-FFF2-40B4-BE49-F238E27FC236}">
                <a16:creationId xmlns:a16="http://schemas.microsoft.com/office/drawing/2014/main" id="{B2C845F4-FAD4-B433-A673-B4D62BACF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BFD994-C2DC-4E7D-9411-C7FF7813E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01663" y="4485132"/>
            <a:ext cx="5486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A73A59D-C719-4F24-9F6B-AF7CE8F3B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4473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RegularSeedLeftStep">
      <a:dk1>
        <a:srgbClr val="000000"/>
      </a:dk1>
      <a:lt1>
        <a:srgbClr val="FFFFFF"/>
      </a:lt1>
      <a:dk2>
        <a:srgbClr val="392026"/>
      </a:dk2>
      <a:lt2>
        <a:srgbClr val="E2E4E8"/>
      </a:lt2>
      <a:accent1>
        <a:srgbClr val="DC9026"/>
      </a:accent1>
      <a:accent2>
        <a:srgbClr val="D53717"/>
      </a:accent2>
      <a:accent3>
        <a:srgbClr val="E72958"/>
      </a:accent3>
      <a:accent4>
        <a:srgbClr val="D51796"/>
      </a:accent4>
      <a:accent5>
        <a:srgbClr val="D729E7"/>
      </a:accent5>
      <a:accent6>
        <a:srgbClr val="7617D5"/>
      </a:accent6>
      <a:hlink>
        <a:srgbClr val="3F74BF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21</Words>
  <Application>Microsoft Office PowerPoint</Application>
  <PresentationFormat>Širokoúhlá obrazovka</PresentationFormat>
  <Paragraphs>5</Paragraphs>
  <Slides>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8" baseType="lpstr">
      <vt:lpstr>Calibri</vt:lpstr>
      <vt:lpstr>Calibri Light</vt:lpstr>
      <vt:lpstr>RetrospectVTI</vt:lpstr>
      <vt:lpstr>ČÍSLOVKY</vt:lpstr>
      <vt:lpstr>OPÁČKO NA ÚVOD – KARTIČKY </vt:lpstr>
      <vt:lpstr>HLEDÁME CHYBU</vt:lpstr>
      <vt:lpstr>ČÍSLOVKY  CO O NICH VÍME?</vt:lpstr>
      <vt:lpstr>ČÍSLOVKY – PROCVIČUJME - PL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Smetanová, Jana</dc:creator>
  <cp:lastModifiedBy>Smetanová, Jana</cp:lastModifiedBy>
  <cp:revision>1</cp:revision>
  <dcterms:created xsi:type="dcterms:W3CDTF">2024-12-18T09:18:59Z</dcterms:created>
  <dcterms:modified xsi:type="dcterms:W3CDTF">2024-12-18T12:09:39Z</dcterms:modified>
</cp:coreProperties>
</file>