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71" r:id="rId2"/>
    <p:sldId id="272" r:id="rId3"/>
    <p:sldId id="340" r:id="rId4"/>
    <p:sldId id="267" r:id="rId5"/>
    <p:sldId id="268" r:id="rId6"/>
    <p:sldId id="274" r:id="rId7"/>
    <p:sldId id="270" r:id="rId8"/>
    <p:sldId id="275" r:id="rId9"/>
    <p:sldId id="276" r:id="rId10"/>
    <p:sldId id="339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043C34-6EAF-4542-A245-6F749E78C25F}" v="17" dt="2025-02-16T15:09:52.3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921" autoAdjust="0"/>
  </p:normalViewPr>
  <p:slideViewPr>
    <p:cSldViewPr>
      <p:cViewPr varScale="1">
        <p:scale>
          <a:sx n="73" d="100"/>
          <a:sy n="73" d="100"/>
        </p:scale>
        <p:origin x="173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79B18F-43C6-4BA6-808D-5AB245006055}" type="doc">
      <dgm:prSet loTypeId="urn:microsoft.com/office/officeart/2005/8/layout/list1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04EFFB3-A7DE-4E78-B5FE-865A8640B3CB}">
      <dgm:prSet/>
      <dgm:spPr/>
      <dgm:t>
        <a:bodyPr/>
        <a:lstStyle/>
        <a:p>
          <a:r>
            <a:rPr lang="cs-CZ" dirty="0"/>
            <a:t>TEST </a:t>
          </a:r>
          <a:endParaRPr lang="en-US" dirty="0"/>
        </a:p>
      </dgm:t>
    </dgm:pt>
    <dgm:pt modelId="{6F9C46E3-D3EF-491F-B6ED-32CCD25FFE02}" type="parTrans" cxnId="{EF94882F-B6C4-44AE-8FB2-B818B0A3602A}">
      <dgm:prSet/>
      <dgm:spPr/>
      <dgm:t>
        <a:bodyPr/>
        <a:lstStyle/>
        <a:p>
          <a:endParaRPr lang="en-US"/>
        </a:p>
      </dgm:t>
    </dgm:pt>
    <dgm:pt modelId="{5046C14D-C485-49EA-95F6-9ACF6777C624}" type="sibTrans" cxnId="{EF94882F-B6C4-44AE-8FB2-B818B0A3602A}">
      <dgm:prSet/>
      <dgm:spPr/>
      <dgm:t>
        <a:bodyPr/>
        <a:lstStyle/>
        <a:p>
          <a:endParaRPr lang="en-US"/>
        </a:p>
      </dgm:t>
    </dgm:pt>
    <dgm:pt modelId="{DA372D2E-A6B1-4023-B49F-DBFF68142FB8}">
      <dgm:prSet/>
      <dgm:spPr/>
      <dgm:t>
        <a:bodyPr/>
        <a:lstStyle/>
        <a:p>
          <a:r>
            <a:rPr lang="cs-CZ"/>
            <a:t>společná kontrola </a:t>
          </a:r>
          <a:endParaRPr lang="en-US"/>
        </a:p>
      </dgm:t>
    </dgm:pt>
    <dgm:pt modelId="{3997C650-BF11-474D-9262-95B7ADF990F5}" type="parTrans" cxnId="{702C0E4E-ABD6-4E51-A947-680177445FD0}">
      <dgm:prSet/>
      <dgm:spPr/>
      <dgm:t>
        <a:bodyPr/>
        <a:lstStyle/>
        <a:p>
          <a:endParaRPr lang="en-US"/>
        </a:p>
      </dgm:t>
    </dgm:pt>
    <dgm:pt modelId="{C1120B6D-7636-4F7B-814D-302271547855}" type="sibTrans" cxnId="{702C0E4E-ABD6-4E51-A947-680177445FD0}">
      <dgm:prSet/>
      <dgm:spPr/>
      <dgm:t>
        <a:bodyPr/>
        <a:lstStyle/>
        <a:p>
          <a:endParaRPr lang="en-US"/>
        </a:p>
      </dgm:t>
    </dgm:pt>
    <dgm:pt modelId="{C74CAB28-F24A-4260-9072-3E4EB157A437}" type="pres">
      <dgm:prSet presAssocID="{8779B18F-43C6-4BA6-808D-5AB245006055}" presName="linear" presStyleCnt="0">
        <dgm:presLayoutVars>
          <dgm:dir/>
          <dgm:animLvl val="lvl"/>
          <dgm:resizeHandles val="exact"/>
        </dgm:presLayoutVars>
      </dgm:prSet>
      <dgm:spPr/>
    </dgm:pt>
    <dgm:pt modelId="{38542E69-34DC-49DE-9AC9-5883CACAE5AD}" type="pres">
      <dgm:prSet presAssocID="{C04EFFB3-A7DE-4E78-B5FE-865A8640B3CB}" presName="parentLin" presStyleCnt="0"/>
      <dgm:spPr/>
    </dgm:pt>
    <dgm:pt modelId="{84888843-1F93-4629-957F-BF75FF8F8883}" type="pres">
      <dgm:prSet presAssocID="{C04EFFB3-A7DE-4E78-B5FE-865A8640B3CB}" presName="parentLeftMargin" presStyleLbl="node1" presStyleIdx="0" presStyleCnt="2"/>
      <dgm:spPr/>
    </dgm:pt>
    <dgm:pt modelId="{A85D5251-2ABB-4C49-94DA-A0CD252F5AC2}" type="pres">
      <dgm:prSet presAssocID="{C04EFFB3-A7DE-4E78-B5FE-865A8640B3C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E81FDC5-F618-41C8-8C79-307608956E39}" type="pres">
      <dgm:prSet presAssocID="{C04EFFB3-A7DE-4E78-B5FE-865A8640B3CB}" presName="negativeSpace" presStyleCnt="0"/>
      <dgm:spPr/>
    </dgm:pt>
    <dgm:pt modelId="{B061F1A9-CDFF-44F6-95D7-F0F53925154A}" type="pres">
      <dgm:prSet presAssocID="{C04EFFB3-A7DE-4E78-B5FE-865A8640B3CB}" presName="childText" presStyleLbl="conFgAcc1" presStyleIdx="0" presStyleCnt="2">
        <dgm:presLayoutVars>
          <dgm:bulletEnabled val="1"/>
        </dgm:presLayoutVars>
      </dgm:prSet>
      <dgm:spPr/>
    </dgm:pt>
    <dgm:pt modelId="{BE64E527-BF79-48B6-A6BB-F268BBD13B04}" type="pres">
      <dgm:prSet presAssocID="{5046C14D-C485-49EA-95F6-9ACF6777C624}" presName="spaceBetweenRectangles" presStyleCnt="0"/>
      <dgm:spPr/>
    </dgm:pt>
    <dgm:pt modelId="{8A21DD91-576F-425B-B7D4-31A9B3BA9D51}" type="pres">
      <dgm:prSet presAssocID="{DA372D2E-A6B1-4023-B49F-DBFF68142FB8}" presName="parentLin" presStyleCnt="0"/>
      <dgm:spPr/>
    </dgm:pt>
    <dgm:pt modelId="{AB6127A6-0243-483A-8596-786E7327C69C}" type="pres">
      <dgm:prSet presAssocID="{DA372D2E-A6B1-4023-B49F-DBFF68142FB8}" presName="parentLeftMargin" presStyleLbl="node1" presStyleIdx="0" presStyleCnt="2"/>
      <dgm:spPr/>
    </dgm:pt>
    <dgm:pt modelId="{6D005952-0E0C-42F0-844C-CCAAC9191715}" type="pres">
      <dgm:prSet presAssocID="{DA372D2E-A6B1-4023-B49F-DBFF68142FB8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FA82ACC1-0D5B-4D2B-B726-D6E23D33E5C5}" type="pres">
      <dgm:prSet presAssocID="{DA372D2E-A6B1-4023-B49F-DBFF68142FB8}" presName="negativeSpace" presStyleCnt="0"/>
      <dgm:spPr/>
    </dgm:pt>
    <dgm:pt modelId="{9957D692-7496-4B20-88DC-39921E37D8B7}" type="pres">
      <dgm:prSet presAssocID="{DA372D2E-A6B1-4023-B49F-DBFF68142FB8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EE13620D-B751-4A19-ABCD-40348A078D3D}" type="presOf" srcId="{C04EFFB3-A7DE-4E78-B5FE-865A8640B3CB}" destId="{84888843-1F93-4629-957F-BF75FF8F8883}" srcOrd="0" destOrd="0" presId="urn:microsoft.com/office/officeart/2005/8/layout/list1"/>
    <dgm:cxn modelId="{EF94882F-B6C4-44AE-8FB2-B818B0A3602A}" srcId="{8779B18F-43C6-4BA6-808D-5AB245006055}" destId="{C04EFFB3-A7DE-4E78-B5FE-865A8640B3CB}" srcOrd="0" destOrd="0" parTransId="{6F9C46E3-D3EF-491F-B6ED-32CCD25FFE02}" sibTransId="{5046C14D-C485-49EA-95F6-9ACF6777C624}"/>
    <dgm:cxn modelId="{A8999E5F-47C3-4160-A052-486FA12689B1}" type="presOf" srcId="{8779B18F-43C6-4BA6-808D-5AB245006055}" destId="{C74CAB28-F24A-4260-9072-3E4EB157A437}" srcOrd="0" destOrd="0" presId="urn:microsoft.com/office/officeart/2005/8/layout/list1"/>
    <dgm:cxn modelId="{9A3E0C43-75FE-4B87-92F7-5395A11A010D}" type="presOf" srcId="{C04EFFB3-A7DE-4E78-B5FE-865A8640B3CB}" destId="{A85D5251-2ABB-4C49-94DA-A0CD252F5AC2}" srcOrd="1" destOrd="0" presId="urn:microsoft.com/office/officeart/2005/8/layout/list1"/>
    <dgm:cxn modelId="{702C0E4E-ABD6-4E51-A947-680177445FD0}" srcId="{8779B18F-43C6-4BA6-808D-5AB245006055}" destId="{DA372D2E-A6B1-4023-B49F-DBFF68142FB8}" srcOrd="1" destOrd="0" parTransId="{3997C650-BF11-474D-9262-95B7ADF990F5}" sibTransId="{C1120B6D-7636-4F7B-814D-302271547855}"/>
    <dgm:cxn modelId="{3F114ED8-9F67-46EF-BC74-BC3B7528CD40}" type="presOf" srcId="{DA372D2E-A6B1-4023-B49F-DBFF68142FB8}" destId="{AB6127A6-0243-483A-8596-786E7327C69C}" srcOrd="0" destOrd="0" presId="urn:microsoft.com/office/officeart/2005/8/layout/list1"/>
    <dgm:cxn modelId="{E0C8F7EA-8407-437F-B3B9-955F57163C01}" type="presOf" srcId="{DA372D2E-A6B1-4023-B49F-DBFF68142FB8}" destId="{6D005952-0E0C-42F0-844C-CCAAC9191715}" srcOrd="1" destOrd="0" presId="urn:microsoft.com/office/officeart/2005/8/layout/list1"/>
    <dgm:cxn modelId="{82978AAE-82C7-4109-8E19-A8E60E481F0E}" type="presParOf" srcId="{C74CAB28-F24A-4260-9072-3E4EB157A437}" destId="{38542E69-34DC-49DE-9AC9-5883CACAE5AD}" srcOrd="0" destOrd="0" presId="urn:microsoft.com/office/officeart/2005/8/layout/list1"/>
    <dgm:cxn modelId="{427F60F1-3887-471E-A71A-3A701D6F8BE8}" type="presParOf" srcId="{38542E69-34DC-49DE-9AC9-5883CACAE5AD}" destId="{84888843-1F93-4629-957F-BF75FF8F8883}" srcOrd="0" destOrd="0" presId="urn:microsoft.com/office/officeart/2005/8/layout/list1"/>
    <dgm:cxn modelId="{97875724-FC85-432B-A084-83990D5734C5}" type="presParOf" srcId="{38542E69-34DC-49DE-9AC9-5883CACAE5AD}" destId="{A85D5251-2ABB-4C49-94DA-A0CD252F5AC2}" srcOrd="1" destOrd="0" presId="urn:microsoft.com/office/officeart/2005/8/layout/list1"/>
    <dgm:cxn modelId="{5F4442C1-E094-4FA7-BE09-BA35245D3C5E}" type="presParOf" srcId="{C74CAB28-F24A-4260-9072-3E4EB157A437}" destId="{7E81FDC5-F618-41C8-8C79-307608956E39}" srcOrd="1" destOrd="0" presId="urn:microsoft.com/office/officeart/2005/8/layout/list1"/>
    <dgm:cxn modelId="{E8C5C0F6-E443-474F-9717-05EE51BAD7B3}" type="presParOf" srcId="{C74CAB28-F24A-4260-9072-3E4EB157A437}" destId="{B061F1A9-CDFF-44F6-95D7-F0F53925154A}" srcOrd="2" destOrd="0" presId="urn:microsoft.com/office/officeart/2005/8/layout/list1"/>
    <dgm:cxn modelId="{8D4240AE-2A48-458E-997B-4F41980B7CCA}" type="presParOf" srcId="{C74CAB28-F24A-4260-9072-3E4EB157A437}" destId="{BE64E527-BF79-48B6-A6BB-F268BBD13B04}" srcOrd="3" destOrd="0" presId="urn:microsoft.com/office/officeart/2005/8/layout/list1"/>
    <dgm:cxn modelId="{96F1079B-0253-40CD-99D0-21FEC21C2B6C}" type="presParOf" srcId="{C74CAB28-F24A-4260-9072-3E4EB157A437}" destId="{8A21DD91-576F-425B-B7D4-31A9B3BA9D51}" srcOrd="4" destOrd="0" presId="urn:microsoft.com/office/officeart/2005/8/layout/list1"/>
    <dgm:cxn modelId="{4A5B2279-F4F4-40E7-A91A-BF0398865EF3}" type="presParOf" srcId="{8A21DD91-576F-425B-B7D4-31A9B3BA9D51}" destId="{AB6127A6-0243-483A-8596-786E7327C69C}" srcOrd="0" destOrd="0" presId="urn:microsoft.com/office/officeart/2005/8/layout/list1"/>
    <dgm:cxn modelId="{15D819AE-896A-429C-B09C-5721EB8E4791}" type="presParOf" srcId="{8A21DD91-576F-425B-B7D4-31A9B3BA9D51}" destId="{6D005952-0E0C-42F0-844C-CCAAC9191715}" srcOrd="1" destOrd="0" presId="urn:microsoft.com/office/officeart/2005/8/layout/list1"/>
    <dgm:cxn modelId="{99807118-AB9E-47BD-B523-CC74804C1017}" type="presParOf" srcId="{C74CAB28-F24A-4260-9072-3E4EB157A437}" destId="{FA82ACC1-0D5B-4D2B-B726-D6E23D33E5C5}" srcOrd="5" destOrd="0" presId="urn:microsoft.com/office/officeart/2005/8/layout/list1"/>
    <dgm:cxn modelId="{6786AFF5-33C7-4A53-8338-9671269A1C5F}" type="presParOf" srcId="{C74CAB28-F24A-4260-9072-3E4EB157A437}" destId="{9957D692-7496-4B20-88DC-39921E37D8B7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88071E-9514-4103-8E6D-33AA39F55304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764E1A2-ECE3-4667-A078-617A2FFA34BA}">
      <dgm:prSet phldrT="[Text]"/>
      <dgm:spPr/>
      <dgm:t>
        <a:bodyPr/>
        <a:lstStyle/>
        <a:p>
          <a:r>
            <a:rPr lang="cs-CZ" dirty="0"/>
            <a:t>Moje budoucnost</a:t>
          </a:r>
        </a:p>
      </dgm:t>
    </dgm:pt>
    <dgm:pt modelId="{819AB722-8C4B-4A7A-8754-D210EC9CDC52}" type="parTrans" cxnId="{201E729C-3B8A-445B-BC65-82618F2FCAA2}">
      <dgm:prSet/>
      <dgm:spPr/>
      <dgm:t>
        <a:bodyPr/>
        <a:lstStyle/>
        <a:p>
          <a:endParaRPr lang="cs-CZ"/>
        </a:p>
      </dgm:t>
    </dgm:pt>
    <dgm:pt modelId="{725FCBB8-D72A-4DD5-9C07-514BE9B43BFF}" type="sibTrans" cxnId="{201E729C-3B8A-445B-BC65-82618F2FCAA2}">
      <dgm:prSet/>
      <dgm:spPr/>
      <dgm:t>
        <a:bodyPr/>
        <a:lstStyle/>
        <a:p>
          <a:endParaRPr lang="cs-CZ"/>
        </a:p>
      </dgm:t>
    </dgm:pt>
    <dgm:pt modelId="{52A0BCAB-6E8F-49A4-9F6A-773C36D34CCA}">
      <dgm:prSet phldrT="[Text]"/>
      <dgm:spPr/>
      <dgm:t>
        <a:bodyPr/>
        <a:lstStyle/>
        <a:p>
          <a:r>
            <a:rPr lang="cs-CZ" dirty="0"/>
            <a:t>rodina</a:t>
          </a:r>
        </a:p>
      </dgm:t>
    </dgm:pt>
    <dgm:pt modelId="{AF2E1CB3-AD0E-486D-98E0-9594014856DD}" type="parTrans" cxnId="{5A4685DF-A519-4EB1-8627-950869F03FEA}">
      <dgm:prSet/>
      <dgm:spPr/>
      <dgm:t>
        <a:bodyPr/>
        <a:lstStyle/>
        <a:p>
          <a:endParaRPr lang="cs-CZ"/>
        </a:p>
      </dgm:t>
    </dgm:pt>
    <dgm:pt modelId="{7B283487-E78D-4D52-B3F6-64A906E8743B}" type="sibTrans" cxnId="{5A4685DF-A519-4EB1-8627-950869F03FEA}">
      <dgm:prSet/>
      <dgm:spPr/>
      <dgm:t>
        <a:bodyPr/>
        <a:lstStyle/>
        <a:p>
          <a:endParaRPr lang="cs-CZ"/>
        </a:p>
      </dgm:t>
    </dgm:pt>
    <dgm:pt modelId="{31E4C5C8-8C5E-46EA-AADB-5EC1404E56D2}">
      <dgm:prSet phldrT="[Text]"/>
      <dgm:spPr/>
      <dgm:t>
        <a:bodyPr/>
        <a:lstStyle/>
        <a:p>
          <a:r>
            <a:rPr lang="cs-CZ" dirty="0"/>
            <a:t>povolání</a:t>
          </a:r>
        </a:p>
      </dgm:t>
    </dgm:pt>
    <dgm:pt modelId="{39719F5B-4479-4B7C-A7F4-616A741609AA}" type="parTrans" cxnId="{709DE14C-7D8F-4A24-93AF-902A865A283A}">
      <dgm:prSet/>
      <dgm:spPr/>
      <dgm:t>
        <a:bodyPr/>
        <a:lstStyle/>
        <a:p>
          <a:endParaRPr lang="cs-CZ"/>
        </a:p>
      </dgm:t>
    </dgm:pt>
    <dgm:pt modelId="{BD274B6B-BC59-46F5-9260-7184E4431815}" type="sibTrans" cxnId="{709DE14C-7D8F-4A24-93AF-902A865A283A}">
      <dgm:prSet/>
      <dgm:spPr/>
      <dgm:t>
        <a:bodyPr/>
        <a:lstStyle/>
        <a:p>
          <a:endParaRPr lang="cs-CZ"/>
        </a:p>
      </dgm:t>
    </dgm:pt>
    <dgm:pt modelId="{4E7005E7-200B-4B25-AD0F-3D6546063C75}">
      <dgm:prSet phldrT="[Text]"/>
      <dgm:spPr/>
      <dgm:t>
        <a:bodyPr/>
        <a:lstStyle/>
        <a:p>
          <a:r>
            <a:rPr lang="cs-CZ" dirty="0"/>
            <a:t>volný čas</a:t>
          </a:r>
        </a:p>
      </dgm:t>
    </dgm:pt>
    <dgm:pt modelId="{D67230BA-7819-4CF6-8315-0F346CAEF9E3}" type="parTrans" cxnId="{07A441DD-023A-414A-A32E-71B22D863E1B}">
      <dgm:prSet/>
      <dgm:spPr/>
      <dgm:t>
        <a:bodyPr/>
        <a:lstStyle/>
        <a:p>
          <a:endParaRPr lang="cs-CZ"/>
        </a:p>
      </dgm:t>
    </dgm:pt>
    <dgm:pt modelId="{D6C0E8B5-09D6-48DE-AB00-1D02B39BA3F1}" type="sibTrans" cxnId="{07A441DD-023A-414A-A32E-71B22D863E1B}">
      <dgm:prSet/>
      <dgm:spPr/>
      <dgm:t>
        <a:bodyPr/>
        <a:lstStyle/>
        <a:p>
          <a:endParaRPr lang="cs-CZ"/>
        </a:p>
      </dgm:t>
    </dgm:pt>
    <dgm:pt modelId="{180B5526-4CEC-44FE-BE5C-4E40329284A4}">
      <dgm:prSet phldrT="[Text]"/>
      <dgm:spPr/>
      <dgm:t>
        <a:bodyPr/>
        <a:lstStyle/>
        <a:p>
          <a:r>
            <a:rPr lang="cs-CZ" dirty="0"/>
            <a:t>.</a:t>
          </a:r>
        </a:p>
      </dgm:t>
    </dgm:pt>
    <dgm:pt modelId="{68B26D80-8BFC-43BF-BA58-D791B1374C84}" type="parTrans" cxnId="{252AA184-5958-4E3B-B285-5D3E1CB208A6}">
      <dgm:prSet/>
      <dgm:spPr/>
      <dgm:t>
        <a:bodyPr/>
        <a:lstStyle/>
        <a:p>
          <a:endParaRPr lang="cs-CZ"/>
        </a:p>
      </dgm:t>
    </dgm:pt>
    <dgm:pt modelId="{B59EF55E-1D33-4521-9270-FD67DCFF9211}" type="sibTrans" cxnId="{252AA184-5958-4E3B-B285-5D3E1CB208A6}">
      <dgm:prSet/>
      <dgm:spPr/>
      <dgm:t>
        <a:bodyPr/>
        <a:lstStyle/>
        <a:p>
          <a:endParaRPr lang="cs-CZ"/>
        </a:p>
      </dgm:t>
    </dgm:pt>
    <dgm:pt modelId="{E66916D2-B0E7-489B-9743-501B232D3535}" type="pres">
      <dgm:prSet presAssocID="{9188071E-9514-4103-8E6D-33AA39F55304}" presName="composite" presStyleCnt="0">
        <dgm:presLayoutVars>
          <dgm:chMax val="1"/>
          <dgm:dir/>
          <dgm:resizeHandles val="exact"/>
        </dgm:presLayoutVars>
      </dgm:prSet>
      <dgm:spPr/>
    </dgm:pt>
    <dgm:pt modelId="{B726217B-C3F2-4C63-AEC0-2507AEF471EB}" type="pres">
      <dgm:prSet presAssocID="{9188071E-9514-4103-8E6D-33AA39F55304}" presName="radial" presStyleCnt="0">
        <dgm:presLayoutVars>
          <dgm:animLvl val="ctr"/>
        </dgm:presLayoutVars>
      </dgm:prSet>
      <dgm:spPr/>
    </dgm:pt>
    <dgm:pt modelId="{F8FEC7DD-AD84-4FEF-8DD8-B8AE65A494A3}" type="pres">
      <dgm:prSet presAssocID="{A764E1A2-ECE3-4667-A078-617A2FFA34BA}" presName="centerShape" presStyleLbl="vennNode1" presStyleIdx="0" presStyleCnt="5" custScaleY="59868"/>
      <dgm:spPr/>
    </dgm:pt>
    <dgm:pt modelId="{7695FA86-5282-4753-9317-ADB85555A1B7}" type="pres">
      <dgm:prSet presAssocID="{52A0BCAB-6E8F-49A4-9F6A-773C36D34CCA}" presName="node" presStyleLbl="vennNode1" presStyleIdx="1" presStyleCnt="5" custRadScaleRad="139667">
        <dgm:presLayoutVars>
          <dgm:bulletEnabled val="1"/>
        </dgm:presLayoutVars>
      </dgm:prSet>
      <dgm:spPr/>
    </dgm:pt>
    <dgm:pt modelId="{0DAFCAFA-4445-49BF-80F0-E390819E02C1}" type="pres">
      <dgm:prSet presAssocID="{31E4C5C8-8C5E-46EA-AADB-5EC1404E56D2}" presName="node" presStyleLbl="vennNode1" presStyleIdx="2" presStyleCnt="5" custRadScaleRad="152909" custRadScaleInc="530">
        <dgm:presLayoutVars>
          <dgm:bulletEnabled val="1"/>
        </dgm:presLayoutVars>
      </dgm:prSet>
      <dgm:spPr/>
    </dgm:pt>
    <dgm:pt modelId="{A21E9BB4-EBC9-4A36-8B18-AD4DDDDC595B}" type="pres">
      <dgm:prSet presAssocID="{4E7005E7-200B-4B25-AD0F-3D6546063C75}" presName="node" presStyleLbl="vennNode1" presStyleIdx="3" presStyleCnt="5">
        <dgm:presLayoutVars>
          <dgm:bulletEnabled val="1"/>
        </dgm:presLayoutVars>
      </dgm:prSet>
      <dgm:spPr/>
    </dgm:pt>
    <dgm:pt modelId="{7D493D40-5931-481C-92CC-2BA1500C252C}" type="pres">
      <dgm:prSet presAssocID="{180B5526-4CEC-44FE-BE5C-4E40329284A4}" presName="node" presStyleLbl="vennNode1" presStyleIdx="4" presStyleCnt="5" custRadScaleRad="177713" custRadScaleInc="-3614">
        <dgm:presLayoutVars>
          <dgm:bulletEnabled val="1"/>
        </dgm:presLayoutVars>
      </dgm:prSet>
      <dgm:spPr/>
    </dgm:pt>
  </dgm:ptLst>
  <dgm:cxnLst>
    <dgm:cxn modelId="{86BDA209-62AD-4995-B24B-14299281349A}" type="presOf" srcId="{4E7005E7-200B-4B25-AD0F-3D6546063C75}" destId="{A21E9BB4-EBC9-4A36-8B18-AD4DDDDC595B}" srcOrd="0" destOrd="0" presId="urn:microsoft.com/office/officeart/2005/8/layout/radial3"/>
    <dgm:cxn modelId="{0B9E5A65-0DE9-4476-BAC9-02049102831D}" type="presOf" srcId="{52A0BCAB-6E8F-49A4-9F6A-773C36D34CCA}" destId="{7695FA86-5282-4753-9317-ADB85555A1B7}" srcOrd="0" destOrd="0" presId="urn:microsoft.com/office/officeart/2005/8/layout/radial3"/>
    <dgm:cxn modelId="{709DE14C-7D8F-4A24-93AF-902A865A283A}" srcId="{A764E1A2-ECE3-4667-A078-617A2FFA34BA}" destId="{31E4C5C8-8C5E-46EA-AADB-5EC1404E56D2}" srcOrd="1" destOrd="0" parTransId="{39719F5B-4479-4B7C-A7F4-616A741609AA}" sibTransId="{BD274B6B-BC59-46F5-9260-7184E4431815}"/>
    <dgm:cxn modelId="{84392E73-BAFC-416A-8E34-921B5A0938B8}" type="presOf" srcId="{180B5526-4CEC-44FE-BE5C-4E40329284A4}" destId="{7D493D40-5931-481C-92CC-2BA1500C252C}" srcOrd="0" destOrd="0" presId="urn:microsoft.com/office/officeart/2005/8/layout/radial3"/>
    <dgm:cxn modelId="{252AA184-5958-4E3B-B285-5D3E1CB208A6}" srcId="{A764E1A2-ECE3-4667-A078-617A2FFA34BA}" destId="{180B5526-4CEC-44FE-BE5C-4E40329284A4}" srcOrd="3" destOrd="0" parTransId="{68B26D80-8BFC-43BF-BA58-D791B1374C84}" sibTransId="{B59EF55E-1D33-4521-9270-FD67DCFF9211}"/>
    <dgm:cxn modelId="{35715497-84FF-4C79-B472-163C3D9CA327}" type="presOf" srcId="{9188071E-9514-4103-8E6D-33AA39F55304}" destId="{E66916D2-B0E7-489B-9743-501B232D3535}" srcOrd="0" destOrd="0" presId="urn:microsoft.com/office/officeart/2005/8/layout/radial3"/>
    <dgm:cxn modelId="{201E729C-3B8A-445B-BC65-82618F2FCAA2}" srcId="{9188071E-9514-4103-8E6D-33AA39F55304}" destId="{A764E1A2-ECE3-4667-A078-617A2FFA34BA}" srcOrd="0" destOrd="0" parTransId="{819AB722-8C4B-4A7A-8754-D210EC9CDC52}" sibTransId="{725FCBB8-D72A-4DD5-9C07-514BE9B43BFF}"/>
    <dgm:cxn modelId="{275CBAB0-F5A9-4BCA-B2A9-93579FD3DDB3}" type="presOf" srcId="{31E4C5C8-8C5E-46EA-AADB-5EC1404E56D2}" destId="{0DAFCAFA-4445-49BF-80F0-E390819E02C1}" srcOrd="0" destOrd="0" presId="urn:microsoft.com/office/officeart/2005/8/layout/radial3"/>
    <dgm:cxn modelId="{07A441DD-023A-414A-A32E-71B22D863E1B}" srcId="{A764E1A2-ECE3-4667-A078-617A2FFA34BA}" destId="{4E7005E7-200B-4B25-AD0F-3D6546063C75}" srcOrd="2" destOrd="0" parTransId="{D67230BA-7819-4CF6-8315-0F346CAEF9E3}" sibTransId="{D6C0E8B5-09D6-48DE-AB00-1D02B39BA3F1}"/>
    <dgm:cxn modelId="{5A4685DF-A519-4EB1-8627-950869F03FEA}" srcId="{A764E1A2-ECE3-4667-A078-617A2FFA34BA}" destId="{52A0BCAB-6E8F-49A4-9F6A-773C36D34CCA}" srcOrd="0" destOrd="0" parTransId="{AF2E1CB3-AD0E-486D-98E0-9594014856DD}" sibTransId="{7B283487-E78D-4D52-B3F6-64A906E8743B}"/>
    <dgm:cxn modelId="{97E480ED-3403-4359-805F-EACEDA6C460F}" type="presOf" srcId="{A764E1A2-ECE3-4667-A078-617A2FFA34BA}" destId="{F8FEC7DD-AD84-4FEF-8DD8-B8AE65A494A3}" srcOrd="0" destOrd="0" presId="urn:microsoft.com/office/officeart/2005/8/layout/radial3"/>
    <dgm:cxn modelId="{71E760B3-8B8C-4883-B490-D3E3A713ADAC}" type="presParOf" srcId="{E66916D2-B0E7-489B-9743-501B232D3535}" destId="{B726217B-C3F2-4C63-AEC0-2507AEF471EB}" srcOrd="0" destOrd="0" presId="urn:microsoft.com/office/officeart/2005/8/layout/radial3"/>
    <dgm:cxn modelId="{400A496C-FC61-4826-A59F-1B31C9F843F3}" type="presParOf" srcId="{B726217B-C3F2-4C63-AEC0-2507AEF471EB}" destId="{F8FEC7DD-AD84-4FEF-8DD8-B8AE65A494A3}" srcOrd="0" destOrd="0" presId="urn:microsoft.com/office/officeart/2005/8/layout/radial3"/>
    <dgm:cxn modelId="{177E9B3F-09B9-4215-9149-945D8D1FFC60}" type="presParOf" srcId="{B726217B-C3F2-4C63-AEC0-2507AEF471EB}" destId="{7695FA86-5282-4753-9317-ADB85555A1B7}" srcOrd="1" destOrd="0" presId="urn:microsoft.com/office/officeart/2005/8/layout/radial3"/>
    <dgm:cxn modelId="{FE2B6C69-85D1-4637-905D-0D9AD73C7098}" type="presParOf" srcId="{B726217B-C3F2-4C63-AEC0-2507AEF471EB}" destId="{0DAFCAFA-4445-49BF-80F0-E390819E02C1}" srcOrd="2" destOrd="0" presId="urn:microsoft.com/office/officeart/2005/8/layout/radial3"/>
    <dgm:cxn modelId="{9DD000B1-C55E-4B9F-A841-5CC1B9842880}" type="presParOf" srcId="{B726217B-C3F2-4C63-AEC0-2507AEF471EB}" destId="{A21E9BB4-EBC9-4A36-8B18-AD4DDDDC595B}" srcOrd="3" destOrd="0" presId="urn:microsoft.com/office/officeart/2005/8/layout/radial3"/>
    <dgm:cxn modelId="{F794A1BC-6A3B-4486-80D4-2961EC29BBD0}" type="presParOf" srcId="{B726217B-C3F2-4C63-AEC0-2507AEF471EB}" destId="{7D493D40-5931-481C-92CC-2BA1500C252C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61F1A9-CDFF-44F6-95D7-F0F53925154A}">
      <dsp:nvSpPr>
        <dsp:cNvPr id="0" name=""/>
        <dsp:cNvSpPr/>
      </dsp:nvSpPr>
      <dsp:spPr>
        <a:xfrm>
          <a:off x="0" y="784281"/>
          <a:ext cx="8229600" cy="133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5D5251-2ABB-4C49-94DA-A0CD252F5AC2}">
      <dsp:nvSpPr>
        <dsp:cNvPr id="0" name=""/>
        <dsp:cNvSpPr/>
      </dsp:nvSpPr>
      <dsp:spPr>
        <a:xfrm>
          <a:off x="411480" y="2001"/>
          <a:ext cx="5760720" cy="15645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300" kern="1200" dirty="0"/>
            <a:t>TEST </a:t>
          </a:r>
          <a:endParaRPr lang="en-US" sz="5300" kern="1200" dirty="0"/>
        </a:p>
      </dsp:txBody>
      <dsp:txXfrm>
        <a:off x="487856" y="78377"/>
        <a:ext cx="5607968" cy="1411808"/>
      </dsp:txXfrm>
    </dsp:sp>
    <dsp:sp modelId="{9957D692-7496-4B20-88DC-39921E37D8B7}">
      <dsp:nvSpPr>
        <dsp:cNvPr id="0" name=""/>
        <dsp:cNvSpPr/>
      </dsp:nvSpPr>
      <dsp:spPr>
        <a:xfrm>
          <a:off x="0" y="3188361"/>
          <a:ext cx="8229600" cy="133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005952-0E0C-42F0-844C-CCAAC9191715}">
      <dsp:nvSpPr>
        <dsp:cNvPr id="0" name=""/>
        <dsp:cNvSpPr/>
      </dsp:nvSpPr>
      <dsp:spPr>
        <a:xfrm>
          <a:off x="411480" y="2406081"/>
          <a:ext cx="5760720" cy="15645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300" kern="1200"/>
            <a:t>společná kontrola </a:t>
          </a:r>
          <a:endParaRPr lang="en-US" sz="5300" kern="1200"/>
        </a:p>
      </dsp:txBody>
      <dsp:txXfrm>
        <a:off x="487856" y="2482457"/>
        <a:ext cx="5607968" cy="14118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FEC7DD-AD84-4FEF-8DD8-B8AE65A494A3}">
      <dsp:nvSpPr>
        <dsp:cNvPr id="0" name=""/>
        <dsp:cNvSpPr/>
      </dsp:nvSpPr>
      <dsp:spPr>
        <a:xfrm>
          <a:off x="2559987" y="1872206"/>
          <a:ext cx="3109624" cy="186166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dirty="0"/>
            <a:t>Moje budoucnost</a:t>
          </a:r>
        </a:p>
      </dsp:txBody>
      <dsp:txXfrm>
        <a:off x="3015381" y="2144841"/>
        <a:ext cx="2198836" cy="1316399"/>
      </dsp:txXfrm>
    </dsp:sp>
    <dsp:sp modelId="{7695FA86-5282-4753-9317-ADB85555A1B7}">
      <dsp:nvSpPr>
        <dsp:cNvPr id="0" name=""/>
        <dsp:cNvSpPr/>
      </dsp:nvSpPr>
      <dsp:spPr>
        <a:xfrm>
          <a:off x="3337393" y="0"/>
          <a:ext cx="1554812" cy="155481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rodina</a:t>
          </a:r>
        </a:p>
      </dsp:txBody>
      <dsp:txXfrm>
        <a:off x="3565090" y="227697"/>
        <a:ext cx="1099418" cy="1099418"/>
      </dsp:txXfrm>
    </dsp:sp>
    <dsp:sp modelId="{0DAFCAFA-4445-49BF-80F0-E390819E02C1}">
      <dsp:nvSpPr>
        <dsp:cNvPr id="0" name=""/>
        <dsp:cNvSpPr/>
      </dsp:nvSpPr>
      <dsp:spPr>
        <a:xfrm>
          <a:off x="6433816" y="2051414"/>
          <a:ext cx="1554812" cy="155481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povolání</a:t>
          </a:r>
        </a:p>
      </dsp:txBody>
      <dsp:txXfrm>
        <a:off x="6661513" y="2279111"/>
        <a:ext cx="1099418" cy="1099418"/>
      </dsp:txXfrm>
    </dsp:sp>
    <dsp:sp modelId="{A21E9BB4-EBC9-4A36-8B18-AD4DDDDC595B}">
      <dsp:nvSpPr>
        <dsp:cNvPr id="0" name=""/>
        <dsp:cNvSpPr/>
      </dsp:nvSpPr>
      <dsp:spPr>
        <a:xfrm>
          <a:off x="3337393" y="4050715"/>
          <a:ext cx="1554812" cy="155481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volný čas</a:t>
          </a:r>
        </a:p>
      </dsp:txBody>
      <dsp:txXfrm>
        <a:off x="3565090" y="4278412"/>
        <a:ext cx="1099418" cy="1099418"/>
      </dsp:txXfrm>
    </dsp:sp>
    <dsp:sp modelId="{7D493D40-5931-481C-92CC-2BA1500C252C}">
      <dsp:nvSpPr>
        <dsp:cNvPr id="0" name=""/>
        <dsp:cNvSpPr/>
      </dsp:nvSpPr>
      <dsp:spPr>
        <a:xfrm>
          <a:off x="0" y="2229826"/>
          <a:ext cx="1554812" cy="155481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.</a:t>
          </a:r>
        </a:p>
      </dsp:txBody>
      <dsp:txXfrm>
        <a:off x="227697" y="2457523"/>
        <a:ext cx="1099418" cy="10994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F702BD-1F93-4699-A747-12F333D86A18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0842A8-81E0-4810-B3E3-93D9650190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068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TEST – PS STR. 30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0842A8-81E0-4810-B3E3-93D96501901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508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4842-46C2-47F6-A099-2DB902176CA3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252DD-707A-4AC4-AD52-A5687B669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61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4842-46C2-47F6-A099-2DB902176CA3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252DD-707A-4AC4-AD52-A5687B669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228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4842-46C2-47F6-A099-2DB902176CA3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252DD-707A-4AC4-AD52-A5687B669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7618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4842-46C2-47F6-A099-2DB902176CA3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252DD-707A-4AC4-AD52-A5687B669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6110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4842-46C2-47F6-A099-2DB902176CA3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252DD-707A-4AC4-AD52-A5687B669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2111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4842-46C2-47F6-A099-2DB902176CA3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252DD-707A-4AC4-AD52-A5687B669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469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4842-46C2-47F6-A099-2DB902176CA3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252DD-707A-4AC4-AD52-A5687B669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5564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4842-46C2-47F6-A099-2DB902176CA3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252DD-707A-4AC4-AD52-A5687B669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536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4842-46C2-47F6-A099-2DB902176CA3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252DD-707A-4AC4-AD52-A5687B669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7691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4842-46C2-47F6-A099-2DB902176CA3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252DD-707A-4AC4-AD52-A5687B669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951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4842-46C2-47F6-A099-2DB902176CA3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252DD-707A-4AC4-AD52-A5687B669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6388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E4842-46C2-47F6-A099-2DB902176CA3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252DD-707A-4AC4-AD52-A5687B669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221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14C589F-183C-400D-95F6-1DDEDF526F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ÚVAHA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08098990-15F0-457E-92F1-48992119F3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  <a:p>
            <a:r>
              <a:rPr lang="cs-CZ" dirty="0"/>
              <a:t>MOJE BUDOUCNOST</a:t>
            </a:r>
          </a:p>
        </p:txBody>
      </p:sp>
    </p:spTree>
    <p:extLst>
      <p:ext uri="{BB962C8B-B14F-4D97-AF65-F5344CB8AC3E}">
        <p14:creationId xmlns:p14="http://schemas.microsoft.com/office/powerpoint/2010/main" val="36424717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715046-7FB7-42D8-AB38-2568497D25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>
            <a:normAutofit/>
          </a:bodyPr>
          <a:lstStyle/>
          <a:p>
            <a:pPr eaLnBrk="1" hangingPunct="1">
              <a:defRPr/>
            </a:pPr>
            <a:r>
              <a:rPr lang="cs-CZ" dirty="0"/>
              <a:t>HODNOCENÍ</a:t>
            </a:r>
          </a:p>
        </p:txBody>
      </p:sp>
      <p:sp>
        <p:nvSpPr>
          <p:cNvPr id="23555" name="Zástupný obsah 2">
            <a:extLst>
              <a:ext uri="{FF2B5EF4-FFF2-40B4-BE49-F238E27FC236}">
                <a16:creationId xmlns:a16="http://schemas.microsoft.com/office/drawing/2014/main" id="{BBF11410-C180-44F8-BA2C-24B618A3702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/>
              <a:t>OHODNOŤ SVOU PRÁCI V DNEŠNÍ HODINĚ NA TABULI SE SMAJLÍKY U DVEŘÍ.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088550-7871-4F1F-9D78-7242EC3CC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cs-CZ" dirty="0"/>
              <a:t>CO SI PAMATUJEME?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A03A91B-DAEC-F6F8-15E7-F16D93AE64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524813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57923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D7B221-F6B0-EF6F-31BD-46C454E3B8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>
            <a:normAutofit/>
          </a:bodyPr>
          <a:lstStyle/>
          <a:p>
            <a:r>
              <a:rPr lang="cs-CZ" dirty="0"/>
              <a:t>VÝKLAD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645CE5-0D17-5E03-3618-20EBA8C974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/>
          <a:p>
            <a:r>
              <a:rPr lang="cs-CZ" dirty="0"/>
              <a:t>VOLNÉ TÉMA</a:t>
            </a:r>
          </a:p>
        </p:txBody>
      </p:sp>
    </p:spTree>
    <p:extLst>
      <p:ext uri="{BB962C8B-B14F-4D97-AF65-F5344CB8AC3E}">
        <p14:creationId xmlns:p14="http://schemas.microsoft.com/office/powerpoint/2010/main" val="1247386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rgbClr val="C00000"/>
                </a:solidFill>
              </a:rPr>
              <a:t>Jste rádi na světě? Napište 10 důvodů, proč: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3855635"/>
              </p:ext>
            </p:extLst>
          </p:nvPr>
        </p:nvGraphicFramePr>
        <p:xfrm>
          <a:off x="457200" y="1600200"/>
          <a:ext cx="8229600" cy="4997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9715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971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971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971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971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971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971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971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971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9715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5738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rgbClr val="C00000"/>
                </a:solidFill>
              </a:rPr>
              <a:t>Co je pro tebe domov? Vyjádři pomocí 4 vět, souvětí: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4086928"/>
              </p:ext>
            </p:extLst>
          </p:nvPr>
        </p:nvGraphicFramePr>
        <p:xfrm>
          <a:off x="457200" y="1600200"/>
          <a:ext cx="8229600" cy="49251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85029">
                <a:tc>
                  <a:txBody>
                    <a:bodyPr/>
                    <a:lstStyle/>
                    <a:p>
                      <a:r>
                        <a:rPr lang="cs-CZ" sz="2800" dirty="0"/>
                        <a:t>Domov je loď,</a:t>
                      </a:r>
                      <a:r>
                        <a:rPr lang="cs-CZ" sz="2800" baseline="0" dirty="0"/>
                        <a:t> která odolává všem pohromám.</a:t>
                      </a:r>
                      <a:endParaRPr lang="cs-CZ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5029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5029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5029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8502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9417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C35978-D161-485D-ADC4-844AD9E77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7A85C3-5B2A-433D-AAB8-0D1DBF51AE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POKUS SE VYTVOŘIT MYŠLENKOVOU MAPU NA TÉMA </a:t>
            </a:r>
            <a:r>
              <a:rPr lang="cs-CZ" i="1" dirty="0"/>
              <a:t>Moje budoucnost.</a:t>
            </a:r>
          </a:p>
          <a:p>
            <a:r>
              <a:rPr lang="cs-CZ" dirty="0"/>
              <a:t>PRACUJTE PODLE VZORU, DOPLŇTE I DALŠÍ VLASTNÍ ČÁSTI MYŠLENKOVÉ MAPY. </a:t>
            </a:r>
          </a:p>
          <a:p>
            <a:endParaRPr lang="cs-CZ" dirty="0"/>
          </a:p>
          <a:p>
            <a:r>
              <a:rPr lang="cs-CZ" sz="5400" dirty="0">
                <a:sym typeface="Wingdings" panose="05000000000000000000" pitchFamily="2" charset="2"/>
                <a:hlinkClick r:id="rId2" action="ppaction://hlinksldjump"/>
              </a:rPr>
              <a:t></a:t>
            </a:r>
            <a:endParaRPr lang="cs-CZ" sz="5400" dirty="0"/>
          </a:p>
        </p:txBody>
      </p:sp>
    </p:spTree>
    <p:extLst>
      <p:ext uri="{BB962C8B-B14F-4D97-AF65-F5344CB8AC3E}">
        <p14:creationId xmlns:p14="http://schemas.microsoft.com/office/powerpoint/2010/main" val="2866860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726007B0-D89D-4D9A-97E4-AB24FACC4B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7356733"/>
              </p:ext>
            </p:extLst>
          </p:nvPr>
        </p:nvGraphicFramePr>
        <p:xfrm>
          <a:off x="457200" y="711286"/>
          <a:ext cx="8229600" cy="56060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vál 6">
            <a:extLst>
              <a:ext uri="{FF2B5EF4-FFF2-40B4-BE49-F238E27FC236}">
                <a16:creationId xmlns:a16="http://schemas.microsoft.com/office/drawing/2014/main" id="{C4C3F731-500E-4F6A-86F7-9B34ECB35CFE}"/>
              </a:ext>
            </a:extLst>
          </p:cNvPr>
          <p:cNvSpPr/>
          <p:nvPr/>
        </p:nvSpPr>
        <p:spPr>
          <a:xfrm>
            <a:off x="2380735" y="794493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B106737C-1D50-4BC6-8F0D-EF1FFA38F7FB}"/>
              </a:ext>
            </a:extLst>
          </p:cNvPr>
          <p:cNvCxnSpPr/>
          <p:nvPr/>
        </p:nvCxnSpPr>
        <p:spPr>
          <a:xfrm flipH="1">
            <a:off x="3275856" y="1315546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D6C98911-8D37-42FE-9921-EC4C2598DA8C}"/>
              </a:ext>
            </a:extLst>
          </p:cNvPr>
          <p:cNvCxnSpPr/>
          <p:nvPr/>
        </p:nvCxnSpPr>
        <p:spPr>
          <a:xfrm flipV="1">
            <a:off x="4602145" y="2204864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A3DC3B4A-7628-4E4D-8AE3-5D4235649742}"/>
              </a:ext>
            </a:extLst>
          </p:cNvPr>
          <p:cNvCxnSpPr/>
          <p:nvPr/>
        </p:nvCxnSpPr>
        <p:spPr>
          <a:xfrm>
            <a:off x="6153564" y="3645024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363DD708-CF23-41E9-A1C0-98EC73C55442}"/>
              </a:ext>
            </a:extLst>
          </p:cNvPr>
          <p:cNvCxnSpPr/>
          <p:nvPr/>
        </p:nvCxnSpPr>
        <p:spPr>
          <a:xfrm>
            <a:off x="4602145" y="4437112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F9B7602A-F256-49E8-A42E-F0ED7952CF94}"/>
              </a:ext>
            </a:extLst>
          </p:cNvPr>
          <p:cNvCxnSpPr/>
          <p:nvPr/>
        </p:nvCxnSpPr>
        <p:spPr>
          <a:xfrm flipH="1">
            <a:off x="2051720" y="3498280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ál 17">
            <a:extLst>
              <a:ext uri="{FF2B5EF4-FFF2-40B4-BE49-F238E27FC236}">
                <a16:creationId xmlns:a16="http://schemas.microsoft.com/office/drawing/2014/main" id="{6DB22538-00D6-43D7-8C48-A3188CD0006D}"/>
              </a:ext>
            </a:extLst>
          </p:cNvPr>
          <p:cNvSpPr/>
          <p:nvPr/>
        </p:nvSpPr>
        <p:spPr>
          <a:xfrm>
            <a:off x="6588224" y="1432923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307D3088-5B49-4C92-92FF-94C3FED8D725}"/>
              </a:ext>
            </a:extLst>
          </p:cNvPr>
          <p:cNvCxnSpPr/>
          <p:nvPr/>
        </p:nvCxnSpPr>
        <p:spPr>
          <a:xfrm>
            <a:off x="5361478" y="1588754"/>
            <a:ext cx="1224134" cy="493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ál 20">
            <a:extLst>
              <a:ext uri="{FF2B5EF4-FFF2-40B4-BE49-F238E27FC236}">
                <a16:creationId xmlns:a16="http://schemas.microsoft.com/office/drawing/2014/main" id="{2FEB4A29-93C8-495D-8692-123712F664F1}"/>
              </a:ext>
            </a:extLst>
          </p:cNvPr>
          <p:cNvSpPr/>
          <p:nvPr/>
        </p:nvSpPr>
        <p:spPr>
          <a:xfrm>
            <a:off x="6274810" y="444272"/>
            <a:ext cx="792086" cy="6607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3" name="Přímá spojnice 22">
            <a:extLst>
              <a:ext uri="{FF2B5EF4-FFF2-40B4-BE49-F238E27FC236}">
                <a16:creationId xmlns:a16="http://schemas.microsoft.com/office/drawing/2014/main" id="{F3CA649D-E0CC-4AC1-842C-A0FF78D10CE2}"/>
              </a:ext>
            </a:extLst>
          </p:cNvPr>
          <p:cNvCxnSpPr/>
          <p:nvPr/>
        </p:nvCxnSpPr>
        <p:spPr>
          <a:xfrm flipV="1">
            <a:off x="5302975" y="852524"/>
            <a:ext cx="936104" cy="2774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0735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CA1279-34F1-453A-A99D-442FADB54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214625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400" dirty="0"/>
              <a:t>VYTVOŘTE DVOJICE A POPOVÍDEJTE SI O SVÉ BUDOUCNOSTI NA ZÁKLADĚ SVÝCH MYŠLENKOVÝCH MAP</a:t>
            </a:r>
          </a:p>
        </p:txBody>
      </p:sp>
      <p:pic>
        <p:nvPicPr>
          <p:cNvPr id="13" name="Grafický objekt 12" descr="Zasedací místnost obrys">
            <a:extLst>
              <a:ext uri="{FF2B5EF4-FFF2-40B4-BE49-F238E27FC236}">
                <a16:creationId xmlns:a16="http://schemas.microsoft.com/office/drawing/2014/main" id="{E16794A7-2C34-425D-A737-1E7DFDA3FD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09018" y="1600200"/>
            <a:ext cx="4525963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106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7198D9-C2F8-4D4A-A80C-6C88CD056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úvaha?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757BE6-004A-4DF5-9B2B-17FDDF046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autor se zamýšlí nad problémem</a:t>
            </a:r>
          </a:p>
          <a:p>
            <a:r>
              <a:rPr lang="cs-CZ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naznačuje jeho řešení</a:t>
            </a:r>
          </a:p>
          <a:p>
            <a:r>
              <a:rPr lang="cs-CZ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týká se často aktuálních společenských jevů</a:t>
            </a:r>
          </a:p>
          <a:p>
            <a:r>
              <a:rPr lang="cs-CZ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autor vyjadřuje vlastní názor</a:t>
            </a:r>
          </a:p>
          <a:p>
            <a:r>
              <a:rPr lang="cs-CZ" b="0" i="0" dirty="0">
                <a:solidFill>
                  <a:srgbClr val="444444"/>
                </a:solidFill>
                <a:effectLst/>
                <a:latin typeface="Open Sans" panose="020B0606030504020204" pitchFamily="34" charset="0"/>
              </a:rPr>
              <a:t>závěry vyplývají z logického usuzování a ze zkušeností autora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808919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TC010219416[[fn=Motiv přivítání]]</Template>
  <TotalTime>685</TotalTime>
  <Words>142</Words>
  <Application>Microsoft Office PowerPoint</Application>
  <PresentationFormat>Předvádění na obrazovce (4:3)</PresentationFormat>
  <Paragraphs>31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ÚVAHA</vt:lpstr>
      <vt:lpstr>CO SI PAMATUJEME?</vt:lpstr>
      <vt:lpstr>VÝKLAD</vt:lpstr>
      <vt:lpstr>Jste rádi na světě? Napište 10 důvodů, proč:</vt:lpstr>
      <vt:lpstr>Co je pro tebe domov? Vyjádři pomocí 4 vět, souvětí:</vt:lpstr>
      <vt:lpstr>Prezentace aplikace PowerPoint</vt:lpstr>
      <vt:lpstr>Prezentace aplikace PowerPoint</vt:lpstr>
      <vt:lpstr>VYTVOŘTE DVOJICE A POPOVÍDEJTE SI O SVÉ BUDOUCNOSTI NA ZÁKLADĚ SVÝCH MYŠLENKOVÝCH MAP</vt:lpstr>
      <vt:lpstr>Co je úvaha?</vt:lpstr>
      <vt:lpstr>HODNOCENÍ</vt:lpstr>
    </vt:vector>
  </TitlesOfParts>
  <Company>ZŠ Studená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Zájmena</dc:title>
  <dc:creator>Kotounová Eva</dc:creator>
  <cp:lastModifiedBy>Smetanová, Jana</cp:lastModifiedBy>
  <cp:revision>74</cp:revision>
  <dcterms:created xsi:type="dcterms:W3CDTF">2012-02-22T11:30:46Z</dcterms:created>
  <dcterms:modified xsi:type="dcterms:W3CDTF">2025-02-18T10:03:07Z</dcterms:modified>
</cp:coreProperties>
</file>