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FC303-4B94-4007-E4F2-A95D789D5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C15787-5674-11EF-775B-A6DCE49BD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93B631-95BF-38BA-4EFE-3D31B42E9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803C39-7A6A-73A1-1874-589D83CE7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6938B5-F900-037F-35EA-C99C64DDB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897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77DE4-85EB-FE44-1934-117C47A77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7B3CEC-241C-0E6E-D10C-2DBB6A732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7FAAA4-6428-08ED-9B1F-20F411CB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986341-609F-F311-1661-8106070E5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A9C352-31D1-2261-5EC1-344F2405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12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85753DA-45FD-7636-A9C9-EE92493DC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CB00CF-5CC8-EB22-4EFE-DD4F18532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8634E0-65C9-5929-6BDB-01750BBA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A533EF-2193-93B1-BCA3-31DE41875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71BAE4-551E-0FD6-6736-78B669F3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06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ACA9A-10B1-9255-502F-32125D50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4460C-9610-3C76-694A-BFDA5136F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75403A-C49F-57CC-FB54-280DCA385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5C1C4D-34BC-5EA5-ECB0-968729EC1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288F46-73BA-08BA-FBDC-52987ED6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57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DDB6D-C16D-567D-65ED-331FB24BA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443F5A-60D0-F7DA-4EDD-F18C1C8F5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618F53-043A-5A69-60B2-20979A7A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5FB3A6-AFB0-26EC-706F-D9F7D5AB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0715D-A74B-645F-BD48-122990093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D7DA3-9FDC-054F-A390-49CF2FC02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476FF-56A8-657F-C996-485123B4E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F0BF24-2D29-C5D9-6173-DE754D2A4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DAB2A9-6398-F45E-01C3-1E93720A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80C358-68CE-18CE-1A5E-2F916D0E2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2F3059-F480-3B4E-634E-235CDEACD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330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60749-9AAA-561E-9111-037FF478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FDE18F-F43A-0359-97C4-C9574952D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119CAF-5B32-527A-619C-4DF5753EC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98335B8-7D0B-2783-8FC7-04E8E3E21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BDEC3F-AB28-F8BC-F0EA-E3BF28324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4A7A9B7-61D8-F1B6-ED33-DFE89962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1D55D2A-F240-DF13-AF8B-6C48BDE35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3FED3E-81BA-BED3-BF25-A2262152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4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343D1-01E4-3F57-5B3A-DF7160B9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879FBA-6179-2F05-4912-9B69799E6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135313-83FA-0FA2-4CC6-B9BB61077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B46606-6D2D-9496-EA4D-E4A1B268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15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7A2DFA-F2E7-D1A3-6802-05565EEAD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17C74BB-167D-309D-723D-AEEB96DBA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2308A7-09D1-14FB-25BF-6FE954DA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16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E36D33-F17A-46C0-54B6-0BACB0385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B5F3D5-EEB3-C1BB-44C0-340A25871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008555-91D2-07ED-47A9-7B4D51E78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EBA2F7-8EA3-B06D-62B4-8DE17757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086AA1-A566-F6F5-4BD0-5CC7E100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A6B2FF-7E49-095E-C269-BFB4077F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92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E2F52-0810-6A2B-37CB-15F240B6C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81A3B4-26DE-BF9D-7895-8C8C00343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93ACDB-C6E3-2A05-0DC7-7115EED63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3A545D-B5BB-D65D-A178-406F58DB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72E684-984D-9BEB-693D-826CE5379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2895EE-9BEB-9302-3D7B-32CCED95B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96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E591137-9AEE-8272-00C0-5D787642F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D19D35-4F9F-80CB-7BAB-F9DFE1E39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B2D4EF-78A7-D40F-D7FA-7A3FF886D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F22C42-A5FC-44F8-9953-13C738AC0853}" type="datetimeFigureOut">
              <a:rPr lang="cs-CZ" smtClean="0"/>
              <a:t>04.01.2025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DC9EAF-08A8-0E92-8DFD-508C0C7961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9C9E06-61A7-61A5-6A27-DA8B2B894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4985A1-0A5F-457C-8482-77C61117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36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D68BF-67FD-1312-4CA5-75B7E94D99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ODRAZ 2. SVĚTOVÉ VÁLKY V LITERATUŘE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BB427F-BB33-9B55-F5FB-2507B44B37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 OTČENÁŠEK </a:t>
            </a:r>
          </a:p>
        </p:txBody>
      </p:sp>
    </p:spTree>
    <p:extLst>
      <p:ext uri="{BB962C8B-B14F-4D97-AF65-F5344CB8AC3E}">
        <p14:creationId xmlns:p14="http://schemas.microsoft.com/office/powerpoint/2010/main" val="3470413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D0910-4379-7C48-497B-1126F877D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Která spojení jsou nepravdivá?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6C48A05-D33C-C48B-3ED0-BDCE39852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42359"/>
              </p:ext>
            </p:extLst>
          </p:nvPr>
        </p:nvGraphicFramePr>
        <p:xfrm>
          <a:off x="838200" y="1825625"/>
          <a:ext cx="10515600" cy="4313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59355662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3306704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5491997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075821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3057548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33943560"/>
                    </a:ext>
                  </a:extLst>
                </a:gridCol>
              </a:tblGrid>
              <a:tr h="828308">
                <a:tc gridSpan="3">
                  <a:txBody>
                    <a:bodyPr/>
                    <a:lstStyle/>
                    <a:p>
                      <a:pPr algn="ctr"/>
                      <a:r>
                        <a:rPr lang="cs-CZ" sz="3600" dirty="0"/>
                        <a:t>ESTER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3600" dirty="0"/>
                        <a:t>PAVEL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92410"/>
                  </a:ext>
                </a:extLst>
              </a:tr>
              <a:tr h="828308">
                <a:tc>
                  <a:txBody>
                    <a:bodyPr/>
                    <a:lstStyle/>
                    <a:p>
                      <a:r>
                        <a:rPr lang="cs-CZ" dirty="0"/>
                        <a:t>NĚMKA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PODBÍZIVÁ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VYSTRAŠENÁ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ŽIDOVSKÝ CHLAPEC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VYPOČÍTAVÝ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710044"/>
                  </a:ext>
                </a:extLst>
              </a:tr>
              <a:tr h="828308">
                <a:tc>
                  <a:txBody>
                    <a:bodyPr/>
                    <a:lstStyle/>
                    <a:p>
                      <a:r>
                        <a:rPr lang="cs-CZ" dirty="0"/>
                        <a:t>ŽIDOVSKÁ DÍVKA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SKROMNÁ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PLACHÁ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ODVÁŽNÝ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CHAMTIVÝ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RÁD MÍVÁ PRIM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502424"/>
                  </a:ext>
                </a:extLst>
              </a:tr>
              <a:tr h="828308">
                <a:tc>
                  <a:txBody>
                    <a:bodyPr/>
                    <a:lstStyle/>
                    <a:p>
                      <a:r>
                        <a:rPr lang="cs-CZ" dirty="0"/>
                        <a:t>UKRÝVÁ SE PŘED TRANSPORTEM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CHYTRÁ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PRACOVITÁ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 VŠÍM HLEDÁ SVŮJ PROSPĚCH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STAROSTLIVÝ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MÁSMYSL PRO HUMOR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41561"/>
                  </a:ext>
                </a:extLst>
              </a:tr>
              <a:tr h="828308">
                <a:tc>
                  <a:txBody>
                    <a:bodyPr/>
                    <a:lstStyle/>
                    <a:p>
                      <a:r>
                        <a:rPr lang="cs-CZ" dirty="0"/>
                        <a:t>NAMYŠLENÁ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USMĚVAVÁ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CHCE BÝT STŘEDEM POZORNOSTI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NEDBALÝ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VÝBUŠNÝ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MYSLÍ NA VŠECHNO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835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3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EFCD60-5E27-43A3-F47D-ACD0828A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cs-CZ" sz="5400"/>
              <a:t>JAN OTČENÁŠEK </a:t>
            </a:r>
          </a:p>
        </p:txBody>
      </p:sp>
      <p:pic>
        <p:nvPicPr>
          <p:cNvPr id="1026" name="Picture 2" descr="Otčenášek, Jan">
            <a:extLst>
              <a:ext uri="{FF2B5EF4-FFF2-40B4-BE49-F238E27FC236}">
                <a16:creationId xmlns:a16="http://schemas.microsoft.com/office/drawing/2014/main" id="{D1B3535C-CC65-E50C-9C56-730F45919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6" r="3326"/>
          <a:stretch/>
        </p:blipFill>
        <p:spPr bwMode="auto"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5CA245-C4D3-90C0-D576-77DADC43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Jan Otčenášek (1929 – 1979) </a:t>
            </a:r>
          </a:p>
          <a:p>
            <a:pPr marL="0" indent="0">
              <a:buNone/>
            </a:pPr>
            <a:r>
              <a:rPr lang="cs-CZ" sz="2200" dirty="0"/>
              <a:t>novela </a:t>
            </a:r>
            <a:r>
              <a:rPr lang="cs-CZ" sz="2200" b="1" dirty="0"/>
              <a:t>Romeo, Julie a tma</a:t>
            </a:r>
          </a:p>
          <a:p>
            <a:pPr marL="0" indent="0">
              <a:buNone/>
            </a:pPr>
            <a:r>
              <a:rPr lang="cs-CZ" sz="2200" dirty="0"/>
              <a:t>(obraz doby, kdy byl spáchán atentát na Heydricha, student Pavel ukrývá židovku Ester, která odmítla nastoupit do transportu tragický konec – Ester zastřelena)</a:t>
            </a:r>
          </a:p>
        </p:txBody>
      </p:sp>
    </p:spTree>
    <p:extLst>
      <p:ext uri="{BB962C8B-B14F-4D97-AF65-F5344CB8AC3E}">
        <p14:creationId xmlns:p14="http://schemas.microsoft.com/office/powerpoint/2010/main" val="334416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1B1F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6B6537-B3A9-AB15-BCF4-13811DD6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PROCVIČUJEME </a:t>
            </a:r>
            <a:br>
              <a:rPr lang="en-US" sz="2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ŘEŠENÍ PIŠTE DO SEŠITU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C0AEAA0-8A32-AB2C-92FB-96A874A0EF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196" b="2871"/>
          <a:stretch/>
        </p:blipFill>
        <p:spPr>
          <a:xfrm>
            <a:off x="4509315" y="961812"/>
            <a:ext cx="6246768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47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1C1F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7A4115-0F28-02E1-7603-07BBC949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PROCVIČUJEME </a:t>
            </a:r>
          </a:p>
        </p:txBody>
      </p:sp>
      <p:pic>
        <p:nvPicPr>
          <p:cNvPr id="5" name="Zástupný obsah 4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5F428D59-AC33-1EC4-B456-DB7B929834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8230" y="961812"/>
            <a:ext cx="6968938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38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2E3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EACB12-2A3B-BFCD-17F5-CA01250C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ŘEŠENÍ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D8A57BB-8A64-EC3C-8A29-281BC3C260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951"/>
          <a:stretch/>
        </p:blipFill>
        <p:spPr>
          <a:xfrm>
            <a:off x="5057775" y="365646"/>
            <a:ext cx="5600700" cy="640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7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7B1EC4-0724-400B-0086-648F4A876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639193"/>
            <a:ext cx="4133143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PŘEČ</a:t>
            </a:r>
            <a:r>
              <a:rPr lang="cs-CZ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</a:t>
            </a: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SI UKÁZKU</a:t>
            </a:r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Romeo, Julie a tma - Jan Otčenášek | Databáze knih">
            <a:extLst>
              <a:ext uri="{FF2B5EF4-FFF2-40B4-BE49-F238E27FC236}">
                <a16:creationId xmlns:a16="http://schemas.microsoft.com/office/drawing/2014/main" id="{64C23AB7-8807-4AED-8B55-E9C4F407D4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4831" y="640080"/>
            <a:ext cx="3613546" cy="555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94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C14A70-0DBB-2463-9DAF-70A139784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2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Zamysli se. </a:t>
            </a:r>
            <a:br>
              <a:rPr lang="cs-CZ" sz="4200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cs-CZ" sz="42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A4A8D-1DF5-EAF0-D46B-8100D2B03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 jakého důvodu zvolil Jan Otčenášek název Romeo, Julie a tma? </a:t>
            </a:r>
          </a:p>
          <a:p>
            <a:pPr>
              <a:spcAft>
                <a:spcPts val="800"/>
              </a:spcAf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 které době se děj odehrává? </a:t>
            </a:r>
          </a:p>
          <a:p>
            <a:pPr>
              <a:spcAft>
                <a:spcPts val="800"/>
              </a:spcAf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Kde byla Ester „ubytovaná“?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01835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FCEFB4-9202-D6A3-A8F5-BB257FF4D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Zdůvodni</a:t>
            </a:r>
            <a:endParaRPr lang="cs-CZ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C75C5-CFF6-5286-F493-A72CF62CF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Proč se musí Ester ukrývat? </a:t>
            </a:r>
          </a:p>
          <a:p>
            <a:pPr>
              <a:spcAft>
                <a:spcPts val="800"/>
              </a:spcAf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Proč se Ester bojí? </a:t>
            </a:r>
          </a:p>
          <a:p>
            <a:pPr>
              <a:spcAft>
                <a:spcPts val="800"/>
              </a:spcAf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Proč si Ester oddychla?</a:t>
            </a:r>
          </a:p>
          <a:p>
            <a:pPr>
              <a:spcAft>
                <a:spcPts val="800"/>
              </a:spcAf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Proč má na blůze žlutou hvězdu?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8195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BA45A8-8D20-ACAD-E08B-1AB1AB3BA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Text doplň. </a:t>
            </a:r>
            <a:endParaRPr lang="cs-CZ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D6EB5C-C345-8894-2DC0-1CD665C21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Romeo se v novele jmenuje ………………………a Julie…………………… . </a:t>
            </a:r>
          </a:p>
          <a:p>
            <a:pPr marL="0" indent="0">
              <a:buNone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Sedla si na samý kraj pohovky a…………………………………. . </a:t>
            </a:r>
          </a:p>
          <a:p>
            <a:pPr marL="0" indent="0">
              <a:buNone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Bude v bezpečí, protože sem…………………..</a:t>
            </a:r>
          </a:p>
          <a:p>
            <a:pPr marL="0" indent="0">
              <a:buNone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Vlněnou pokrývku nosil ……………………………….. </a:t>
            </a:r>
          </a:p>
          <a:p>
            <a:pPr marL="0" indent="0">
              <a:buNone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Zavírejte dveře ………………….na klíč.</a:t>
            </a:r>
          </a:p>
          <a:p>
            <a:pPr marL="0" indent="0">
              <a:buNone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Pamatujte na zatemnění, protože…………………………………………………………...         </a:t>
            </a:r>
          </a:p>
          <a:p>
            <a:pPr marL="0" indent="0">
              <a:buNone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Posadil se proti ní a………………..………………………….. </a:t>
            </a:r>
          </a:p>
          <a:p>
            <a:pPr marL="0" indent="0">
              <a:buNone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Uhnul očima, protože……………………………………..,   …………………... a povzbudivě se na ni usmál.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7881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232</Words>
  <Application>Microsoft Office PowerPoint</Application>
  <PresentationFormat>Širokoúhlá obrazovka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Motiv Office</vt:lpstr>
      <vt:lpstr>ODRAZ 2. SVĚTOVÉ VÁLKY V LITERATUŘE</vt:lpstr>
      <vt:lpstr>JAN OTČENÁŠEK </vt:lpstr>
      <vt:lpstr>PROCVIČUJEME  ŘEŠENÍ PIŠTE DO SEŠITU </vt:lpstr>
      <vt:lpstr>PROCVIČUJEME </vt:lpstr>
      <vt:lpstr>ŘEŠENÍ</vt:lpstr>
      <vt:lpstr>PŘEČTI SI UKÁZKU</vt:lpstr>
      <vt:lpstr>Zamysli se.  </vt:lpstr>
      <vt:lpstr>Zdůvodni</vt:lpstr>
      <vt:lpstr>Text doplň. </vt:lpstr>
      <vt:lpstr>Která spojení jsou nepravdivá?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1</cp:revision>
  <dcterms:created xsi:type="dcterms:W3CDTF">2025-01-04T14:28:23Z</dcterms:created>
  <dcterms:modified xsi:type="dcterms:W3CDTF">2025-01-04T15:07:49Z</dcterms:modified>
</cp:coreProperties>
</file>