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8E83-8747-4866-B2A2-155E18AC02F4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299D-5F9D-4506-B621-31B6DB344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3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D299D-5F9D-4506-B621-31B6DB34463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B7420-B235-43CC-8E76-9DA759BD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49" y="720080"/>
            <a:ext cx="8999984" cy="6137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Elektrický odpor vodiče závisí na:</a:t>
            </a:r>
          </a:p>
          <a:p>
            <a:pPr marL="0" indent="0">
              <a:buNone/>
            </a:pPr>
            <a:r>
              <a:rPr lang="cs-CZ" sz="2800" b="1" dirty="0"/>
              <a:t>1)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FF0000"/>
                </a:solidFill>
              </a:rPr>
              <a:t>DÉLCE VODIČE </a:t>
            </a:r>
            <a:r>
              <a:rPr lang="cs-CZ" sz="2800" dirty="0"/>
              <a:t>(čím je drát delší, tím je jeho odpor větší)</a:t>
            </a:r>
          </a:p>
          <a:p>
            <a:pPr marL="0" indent="0">
              <a:buNone/>
            </a:pPr>
            <a:br>
              <a:rPr lang="cs-CZ" sz="2800" b="1" dirty="0"/>
            </a:br>
            <a:r>
              <a:rPr lang="cs-CZ" sz="2800" b="1" dirty="0"/>
              <a:t>2)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FF0000"/>
                </a:solidFill>
              </a:rPr>
              <a:t>OBSAHU PŘÍČNÉHO ŘEZU VODIČE </a:t>
            </a:r>
            <a:r>
              <a:rPr lang="cs-CZ" sz="2800" dirty="0"/>
              <a:t>(čím je drát tlustší, tím </a:t>
            </a:r>
            <a:br>
              <a:rPr lang="cs-CZ" sz="2800" dirty="0"/>
            </a:br>
            <a:r>
              <a:rPr lang="cs-CZ" sz="2800" dirty="0"/>
              <a:t>     je jeho odpor menší)</a:t>
            </a:r>
          </a:p>
          <a:p>
            <a:pPr marL="0" indent="0">
              <a:buNone/>
            </a:pPr>
            <a:br>
              <a:rPr lang="cs-CZ" sz="2800" b="1" dirty="0"/>
            </a:br>
            <a:r>
              <a:rPr lang="cs-CZ" sz="2800" b="1" dirty="0"/>
              <a:t>3)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FF0000"/>
                </a:solidFill>
              </a:rPr>
              <a:t>NA MATERIÁLU</a:t>
            </a:r>
            <a:r>
              <a:rPr lang="cs-CZ" sz="2800" dirty="0"/>
              <a:t>, ze kterého je vodič vyroben (hliníkový </a:t>
            </a:r>
            <a:br>
              <a:rPr lang="cs-CZ" sz="2800" dirty="0"/>
            </a:br>
            <a:r>
              <a:rPr lang="cs-CZ" sz="2800" dirty="0"/>
              <a:t>     drát má jiný odpor než měděný apod.)</a:t>
            </a:r>
          </a:p>
          <a:p>
            <a:pPr marL="0" indent="0">
              <a:buNone/>
            </a:pPr>
            <a:br>
              <a:rPr lang="cs-CZ" sz="2800" b="1" dirty="0"/>
            </a:br>
            <a:r>
              <a:rPr lang="cs-CZ" sz="2800" b="1" dirty="0"/>
              <a:t>4)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FF0000"/>
                </a:solidFill>
              </a:rPr>
              <a:t>NA TEPLOTĚ VODIČE </a:t>
            </a:r>
            <a:r>
              <a:rPr lang="cs-CZ" sz="2800" dirty="0"/>
              <a:t>(čím je drát více zahřátý, tím je jeho </a:t>
            </a:r>
            <a:br>
              <a:rPr lang="cs-CZ" sz="2800" dirty="0"/>
            </a:br>
            <a:r>
              <a:rPr lang="cs-CZ" sz="2800" dirty="0"/>
              <a:t>     odpor větší)</a:t>
            </a:r>
          </a:p>
          <a:p>
            <a:pPr marL="0" indent="0">
              <a:buNone/>
            </a:pPr>
            <a:endParaRPr lang="cs-CZ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i="1" dirty="0">
              <a:solidFill>
                <a:srgbClr val="FF0000"/>
              </a:solidFill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44E94AC-F19B-4CEC-BE24-4A1E7796BD3A}"/>
              </a:ext>
            </a:extLst>
          </p:cNvPr>
          <p:cNvSpPr txBox="1">
            <a:spLocks/>
          </p:cNvSpPr>
          <p:nvPr/>
        </p:nvSpPr>
        <p:spPr>
          <a:xfrm>
            <a:off x="31749" y="-27384"/>
            <a:ext cx="9112251" cy="701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u="sng" dirty="0">
                <a:solidFill>
                  <a:srgbClr val="C00000"/>
                </a:solidFill>
              </a:rPr>
              <a:t>Závislost elektrického odporu na vlastnostech vodiče</a:t>
            </a:r>
          </a:p>
        </p:txBody>
      </p:sp>
    </p:spTree>
    <p:extLst>
      <p:ext uri="{BB962C8B-B14F-4D97-AF65-F5344CB8AC3E}">
        <p14:creationId xmlns:p14="http://schemas.microsoft.com/office/powerpoint/2010/main" val="35085717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94</Words>
  <Application>Microsoft Office PowerPoint</Application>
  <PresentationFormat>Předvádění na obrazovce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22</cp:revision>
  <dcterms:created xsi:type="dcterms:W3CDTF">2014-06-08T20:35:38Z</dcterms:created>
  <dcterms:modified xsi:type="dcterms:W3CDTF">2021-11-22T08:00:01Z</dcterms:modified>
</cp:coreProperties>
</file>