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49" y="720080"/>
            <a:ext cx="8999984" cy="6137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Elektrický odpor vodiče závisí na:</a:t>
            </a:r>
          </a:p>
          <a:p>
            <a:pPr marL="0" indent="0">
              <a:buNone/>
            </a:pPr>
            <a:r>
              <a:rPr lang="cs-CZ" sz="2800" b="1" dirty="0"/>
              <a:t>1)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DÉLCE VODIČE </a:t>
            </a:r>
            <a:r>
              <a:rPr lang="cs-CZ" sz="2800" dirty="0"/>
              <a:t>(čím je drát delší, tím je jeho odpor větší)</a:t>
            </a:r>
          </a:p>
          <a:p>
            <a:pPr marL="0" indent="0">
              <a:buNone/>
            </a:pPr>
            <a:br>
              <a:rPr lang="cs-CZ" sz="2800" b="1" dirty="0"/>
            </a:br>
            <a:r>
              <a:rPr lang="cs-CZ" sz="2800" b="1" dirty="0"/>
              <a:t>2)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OBSAHU PŘÍČNÉHO ŘEZU VODIČE </a:t>
            </a:r>
            <a:r>
              <a:rPr lang="cs-CZ" sz="2800" dirty="0"/>
              <a:t>(čím je drát tlustší, tím </a:t>
            </a:r>
            <a:br>
              <a:rPr lang="cs-CZ" sz="2800" dirty="0"/>
            </a:br>
            <a:r>
              <a:rPr lang="cs-CZ" sz="2800" dirty="0"/>
              <a:t>     je jeho odpor menší)</a:t>
            </a:r>
          </a:p>
          <a:p>
            <a:pPr marL="0" indent="0">
              <a:buNone/>
            </a:pPr>
            <a:br>
              <a:rPr lang="cs-CZ" sz="2800" b="1" dirty="0"/>
            </a:br>
            <a:r>
              <a:rPr lang="cs-CZ" sz="2800" b="1" dirty="0"/>
              <a:t>3)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NA MATERIÁLU</a:t>
            </a:r>
            <a:r>
              <a:rPr lang="cs-CZ" sz="2800" dirty="0"/>
              <a:t>, ze kterého je vodič vyroben (hliníkový </a:t>
            </a:r>
            <a:br>
              <a:rPr lang="cs-CZ" sz="2800" dirty="0"/>
            </a:br>
            <a:r>
              <a:rPr lang="cs-CZ" sz="2800" dirty="0"/>
              <a:t>     drát má jiný odpor než měděný apod.)</a:t>
            </a:r>
          </a:p>
          <a:p>
            <a:pPr marL="0" indent="0">
              <a:buNone/>
            </a:pPr>
            <a:br>
              <a:rPr lang="cs-CZ" sz="2800" b="1" dirty="0"/>
            </a:br>
            <a:r>
              <a:rPr lang="cs-CZ" sz="2800" b="1" dirty="0"/>
              <a:t>4)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NA TEPLOTĚ VODIČE </a:t>
            </a:r>
            <a:r>
              <a:rPr lang="cs-CZ" sz="2800" dirty="0"/>
              <a:t>(čím je drát více zahřátý, tím je jeho </a:t>
            </a:r>
            <a:br>
              <a:rPr lang="cs-CZ" sz="2800" dirty="0"/>
            </a:br>
            <a:r>
              <a:rPr lang="cs-CZ" sz="2800" dirty="0"/>
              <a:t>     odpor větší)</a:t>
            </a: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31749" y="-27384"/>
            <a:ext cx="9112251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>
                <a:solidFill>
                  <a:srgbClr val="C00000"/>
                </a:solidFill>
              </a:rPr>
              <a:t>Závislost elektrického odporu na vlastnostech vodiče</a:t>
            </a:r>
          </a:p>
        </p:txBody>
      </p:sp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94</Words>
  <Application>Microsoft Office PowerPoint</Application>
  <PresentationFormat>Předvádění na obrazovce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22</cp:revision>
  <dcterms:created xsi:type="dcterms:W3CDTF">2014-06-08T20:35:38Z</dcterms:created>
  <dcterms:modified xsi:type="dcterms:W3CDTF">2021-11-22T08:00:01Z</dcterms:modified>
</cp:coreProperties>
</file>