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E4EB-7D5A-4213-8503-0CE20F56A636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5042-A963-4EDB-B954-3B6BDD0E78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E4EB-7D5A-4213-8503-0CE20F56A636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5042-A963-4EDB-B954-3B6BDD0E78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E4EB-7D5A-4213-8503-0CE20F56A636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5042-A963-4EDB-B954-3B6BDD0E78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E4EB-7D5A-4213-8503-0CE20F56A636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5042-A963-4EDB-B954-3B6BDD0E78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E4EB-7D5A-4213-8503-0CE20F56A636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5042-A963-4EDB-B954-3B6BDD0E78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E4EB-7D5A-4213-8503-0CE20F56A636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5042-A963-4EDB-B954-3B6BDD0E78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E4EB-7D5A-4213-8503-0CE20F56A636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5042-A963-4EDB-B954-3B6BDD0E78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E4EB-7D5A-4213-8503-0CE20F56A636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5042-A963-4EDB-B954-3B6BDD0E78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E4EB-7D5A-4213-8503-0CE20F56A636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5042-A963-4EDB-B954-3B6BDD0E78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E4EB-7D5A-4213-8503-0CE20F56A636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5042-A963-4EDB-B954-3B6BDD0E78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E4EB-7D5A-4213-8503-0CE20F56A636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5042-A963-4EDB-B954-3B6BDD0E78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3E4EB-7D5A-4213-8503-0CE20F56A636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85042-A963-4EDB-B954-3B6BDD0E78F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E6E37F-19DB-4A6D-94DC-3828E19B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90066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C00000"/>
                </a:solidFill>
              </a:rPr>
              <a:t>Dobrovolný referát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4C674A-B6DA-42C7-BF91-C8135DD0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06698"/>
            <a:ext cx="9144000" cy="6251302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Téma: </a:t>
            </a:r>
            <a:r>
              <a:rPr lang="cs-CZ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HISTORIE ŽÁROVKY</a:t>
            </a:r>
            <a:b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Formát: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vypracuj plakát na nástěnku formátu A3 – texty mohou být psané ručně i na počítači (</a:t>
            </a:r>
            <a:r>
              <a:rPr lang="cs-CZ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referát nemůže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být celý tištěný, ale můžeš kombinovat tisk a ruční práci), použij alespoň dva obrázky</a:t>
            </a:r>
            <a:b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Které informace musí v referátu být:</a:t>
            </a:r>
            <a:b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Kdo žárovku vynalezl a jak s jejím objevem souvisí T. A. Edison?</a:t>
            </a:r>
            <a:b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Napiš nějaké další zajímavé informace o T. A. Edisonovi.</a:t>
            </a:r>
            <a:b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Vysvětli fyzikální princip, na kterém žárovka svítí a popiš její části </a:t>
            </a:r>
            <a:b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pomocí názorného obrázku. </a:t>
            </a:r>
            <a:b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Z jakého materiálu bylo vlákno v původní Edisonově žárovce a jaký </a:t>
            </a:r>
            <a:b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materiál se používá dnes?</a:t>
            </a:r>
            <a:b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Zjisti, co znamená označení E27. Existují další obdobná značení?</a:t>
            </a:r>
            <a:b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Proč jsou v dnešní době klasické žárovky nahrazovány jinými zdroji </a:t>
            </a:r>
            <a:b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světla a jakými? Od kdy je prodej žárovek zakázaný v EU? </a:t>
            </a:r>
            <a:b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Doplň libovolnou zajímavost týkající se tohoto tématu.</a:t>
            </a:r>
          </a:p>
        </p:txBody>
      </p:sp>
    </p:spTree>
    <p:extLst>
      <p:ext uri="{BB962C8B-B14F-4D97-AF65-F5344CB8AC3E}">
        <p14:creationId xmlns:p14="http://schemas.microsoft.com/office/powerpoint/2010/main" val="18838590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177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sady Office</vt:lpstr>
      <vt:lpstr>Dobrovolný referát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Hydrostatický tlak - opakování</dc:title>
  <dc:creator>Petra Jonášová</dc:creator>
  <cp:lastModifiedBy>Jonášová, Petra</cp:lastModifiedBy>
  <cp:revision>22</cp:revision>
  <dcterms:created xsi:type="dcterms:W3CDTF">2014-11-25T20:38:36Z</dcterms:created>
  <dcterms:modified xsi:type="dcterms:W3CDTF">2025-01-06T07:58:37Z</dcterms:modified>
</cp:coreProperties>
</file>