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48E83-8747-4866-B2A2-155E18AC02F4}" type="datetimeFigureOut">
              <a:rPr lang="cs-CZ" smtClean="0"/>
              <a:t>19.09.2021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D299D-5F9D-4506-B621-31B6DB344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238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4D299D-5F9D-4506-B621-31B6DB3446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88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19.09.2021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19.09.2021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19.09.2021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19.09.2021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19.09.2021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19.09.2021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58FC-EC03-4E04-B40B-79DE2A754171}" type="datetimeFigureOut">
              <a:rPr lang="cs-CZ" smtClean="0"/>
              <a:t>19.09.2021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43CC756F-DA14-45FF-A99B-42AC29F86479}"/>
              </a:ext>
            </a:extLst>
          </p:cNvPr>
          <p:cNvSpPr txBox="1">
            <a:spLocks/>
          </p:cNvSpPr>
          <p:nvPr/>
        </p:nvSpPr>
        <p:spPr>
          <a:xfrm>
            <a:off x="755576" y="42193"/>
            <a:ext cx="7772400" cy="722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u="sng" dirty="0">
                <a:solidFill>
                  <a:srgbClr val="C00000"/>
                </a:solidFill>
              </a:rPr>
              <a:t>Vodič a izolant v elektrickém poli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2EBA107-6A9F-4968-8A8B-849757179BB1}"/>
              </a:ext>
            </a:extLst>
          </p:cNvPr>
          <p:cNvSpPr txBox="1"/>
          <p:nvPr/>
        </p:nvSpPr>
        <p:spPr>
          <a:xfrm>
            <a:off x="36512" y="764704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vodič – obsahuje volně pohyblivé elektrony</a:t>
            </a:r>
          </a:p>
          <a:p>
            <a:endParaRPr lang="cs-CZ" sz="2800" dirty="0"/>
          </a:p>
          <a:p>
            <a:r>
              <a:rPr lang="cs-CZ" sz="2700" b="1" dirty="0"/>
              <a:t>VODIČ V ELEKTRICKÉM POLI</a:t>
            </a:r>
          </a:p>
          <a:p>
            <a:r>
              <a:rPr lang="cs-CZ" sz="2700" dirty="0"/>
              <a:t>Přiblížíme-li k vodiči </a:t>
            </a:r>
            <a:r>
              <a:rPr lang="cs-CZ" sz="2700" dirty="0" err="1"/>
              <a:t>zelektrovanou</a:t>
            </a:r>
            <a:r>
              <a:rPr lang="cs-CZ" sz="2700" dirty="0"/>
              <a:t> tyč, volné elektrony se ve vodiči přesunou tak, že na jednom konci převládá záporný náboj a na druhém konci kladný náboj (vodič se k </a:t>
            </a:r>
            <a:r>
              <a:rPr lang="cs-CZ" sz="2700" dirty="0" err="1"/>
              <a:t>zelektrované</a:t>
            </a:r>
            <a:r>
              <a:rPr lang="cs-CZ" sz="2700" dirty="0"/>
              <a:t> tyči vždy přitahuje) – tento jev nazýváme </a:t>
            </a:r>
            <a:r>
              <a:rPr lang="cs-CZ" sz="2700" b="1" dirty="0">
                <a:solidFill>
                  <a:srgbClr val="FF0000"/>
                </a:solidFill>
              </a:rPr>
              <a:t>ELEKTROSTATICKÁ INDUKCE</a:t>
            </a:r>
          </a:p>
        </p:txBody>
      </p:sp>
      <p:pic>
        <p:nvPicPr>
          <p:cNvPr id="11" name="Obrázek 10" descr="VODIČ A IZOLANT V ELEKTRICKÉM POLI - ppt stáhnout">
            <a:extLst>
              <a:ext uri="{FF2B5EF4-FFF2-40B4-BE49-F238E27FC236}">
                <a16:creationId xmlns:a16="http://schemas.microsoft.com/office/drawing/2014/main" id="{1E12050A-06FC-4859-934B-7D1171599586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0" t="21401" r="4548" b="22611"/>
          <a:stretch/>
        </p:blipFill>
        <p:spPr bwMode="auto">
          <a:xfrm>
            <a:off x="2843809" y="3861048"/>
            <a:ext cx="6263680" cy="295475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18147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B7420-B235-43CC-8E76-9DA759BD4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96" y="188640"/>
            <a:ext cx="9108504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izolant – neobsahuje volně pohyblivé elektrony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700" b="1" dirty="0"/>
              <a:t>IZOLANT V ELEKTRICKÉM POLI</a:t>
            </a:r>
          </a:p>
          <a:p>
            <a:pPr marL="0" indent="0">
              <a:buNone/>
            </a:pPr>
            <a:r>
              <a:rPr lang="cs-CZ" sz="2700" dirty="0"/>
              <a:t>Přiblížíme-li k izolantu </a:t>
            </a:r>
            <a:r>
              <a:rPr lang="cs-CZ" sz="2700" dirty="0" err="1"/>
              <a:t>zelektrovanou</a:t>
            </a:r>
            <a:r>
              <a:rPr lang="cs-CZ" sz="2700" dirty="0"/>
              <a:t> tyč, přesunou se protony a elektrony jen </a:t>
            </a:r>
            <a:r>
              <a:rPr lang="cs-CZ" sz="2700" b="1" dirty="0"/>
              <a:t>uvnitř atomů</a:t>
            </a:r>
            <a:r>
              <a:rPr lang="cs-CZ" sz="2700" dirty="0"/>
              <a:t>. Uvnitř tělesa z izolantu se náboje vzájemně vyrovnávají, ale na protilehlých koncích tělesa nejsou náboje vyrovnány. Na jednom konci tělesa je kladný náboj (KLADNÝ PÓL) a na druhém konci je záporný náboj (ZÁPORNÝ PÓL) – tento jev nazýváme </a:t>
            </a:r>
            <a:r>
              <a:rPr lang="cs-CZ" sz="2700" b="1" dirty="0">
                <a:solidFill>
                  <a:srgbClr val="FF0000"/>
                </a:solidFill>
              </a:rPr>
              <a:t>POLARIZACE IZOLANTU </a:t>
            </a:r>
            <a:r>
              <a:rPr lang="cs-CZ" sz="2700" dirty="0"/>
              <a:t>(i zde vždy dochází k přitahování)</a:t>
            </a:r>
            <a:endParaRPr lang="cs-CZ" sz="2700" b="1" dirty="0">
              <a:solidFill>
                <a:srgbClr val="FF0000"/>
              </a:solidFill>
            </a:endParaRPr>
          </a:p>
        </p:txBody>
      </p:sp>
      <p:pic>
        <p:nvPicPr>
          <p:cNvPr id="4" name="Obrázek 3" descr="02 VODI A IZOLANT V EL POLI 02">
            <a:extLst>
              <a:ext uri="{FF2B5EF4-FFF2-40B4-BE49-F238E27FC236}">
                <a16:creationId xmlns:a16="http://schemas.microsoft.com/office/drawing/2014/main" id="{34F5792B-BB66-4E45-B3E9-85C0236D9AC9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6" t="23886" r="3975" b="25478"/>
          <a:stretch/>
        </p:blipFill>
        <p:spPr bwMode="auto">
          <a:xfrm>
            <a:off x="3419872" y="4293096"/>
            <a:ext cx="5652120" cy="237196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085717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138</Words>
  <Application>Microsoft Office PowerPoint</Application>
  <PresentationFormat>Předvádění na obrazovce 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Calibri</vt:lpstr>
      <vt:lpstr>Motiv sady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Rychlost světla.</dc:title>
  <dc:creator>Petra Jonášová</dc:creator>
  <cp:lastModifiedBy>Petra Jonášová</cp:lastModifiedBy>
  <cp:revision>6</cp:revision>
  <dcterms:created xsi:type="dcterms:W3CDTF">2014-06-08T20:35:38Z</dcterms:created>
  <dcterms:modified xsi:type="dcterms:W3CDTF">2021-09-19T20:30:37Z</dcterms:modified>
</cp:coreProperties>
</file>