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548680"/>
            <a:ext cx="9001000" cy="6196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1) Ke změně proudu v obvodu: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br>
              <a:rPr lang="cs-CZ" sz="2800" b="1" dirty="0"/>
            </a:b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2) Reostat jako dělič napětí (potenciometr):</a:t>
            </a:r>
          </a:p>
          <a:p>
            <a:pPr marL="0" indent="0">
              <a:buNone/>
            </a:pPr>
            <a:endParaRPr lang="cs-CZ" sz="2800" b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99392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Užití reostatu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33C71B6F-AB3C-4F8E-AE05-7B6382133ACB}"/>
              </a:ext>
            </a:extLst>
          </p:cNvPr>
          <p:cNvGrpSpPr/>
          <p:nvPr/>
        </p:nvGrpSpPr>
        <p:grpSpPr>
          <a:xfrm>
            <a:off x="611560" y="1052736"/>
            <a:ext cx="2160240" cy="1944216"/>
            <a:chOff x="467543" y="1268760"/>
            <a:chExt cx="1957949" cy="1800200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31AD0994-573F-490A-925D-CF06BA53CF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3" y="1268760"/>
              <a:ext cx="1957949" cy="18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077A9832-E62D-4DEF-910E-130F7C1C3341}"/>
                </a:ext>
              </a:extLst>
            </p:cNvPr>
            <p:cNvSpPr/>
            <p:nvPr/>
          </p:nvSpPr>
          <p:spPr>
            <a:xfrm>
              <a:off x="1979712" y="1291489"/>
              <a:ext cx="216024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278A771E-6E17-4D1A-80A1-645E2102D33A}"/>
                </a:ext>
              </a:extLst>
            </p:cNvPr>
            <p:cNvSpPr/>
            <p:nvPr/>
          </p:nvSpPr>
          <p:spPr>
            <a:xfrm>
              <a:off x="1416958" y="1303649"/>
              <a:ext cx="216024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C19A69E8-11F2-484B-9FD0-B4B919F171C9}"/>
                </a:ext>
              </a:extLst>
            </p:cNvPr>
            <p:cNvSpPr/>
            <p:nvPr/>
          </p:nvSpPr>
          <p:spPr>
            <a:xfrm>
              <a:off x="1338505" y="1700808"/>
              <a:ext cx="216024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>
            <a:extLst>
              <a:ext uri="{FF2B5EF4-FFF2-40B4-BE49-F238E27FC236}">
                <a16:creationId xmlns:a16="http://schemas.microsoft.com/office/drawing/2014/main" id="{5B257172-D288-4F92-954D-A59FE19B0CBD}"/>
              </a:ext>
            </a:extLst>
          </p:cNvPr>
          <p:cNvSpPr txBox="1"/>
          <p:nvPr/>
        </p:nvSpPr>
        <p:spPr>
          <a:xfrm>
            <a:off x="3465656" y="1196752"/>
            <a:ext cx="53548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Reostat je připojen </a:t>
            </a:r>
            <a:r>
              <a:rPr lang="cs-CZ" sz="2800" b="1" dirty="0">
                <a:solidFill>
                  <a:srgbClr val="FF0000"/>
                </a:solidFill>
              </a:rPr>
              <a:t>sériově</a:t>
            </a:r>
            <a:r>
              <a:rPr lang="cs-CZ" sz="2800" dirty="0"/>
              <a:t> </a:t>
            </a:r>
            <a:br>
              <a:rPr lang="cs-CZ" sz="2800" dirty="0"/>
            </a:br>
            <a:r>
              <a:rPr lang="cs-CZ" sz="2800" dirty="0"/>
              <a:t>k žárovce.</a:t>
            </a:r>
          </a:p>
          <a:p>
            <a:r>
              <a:rPr lang="cs-CZ" sz="2800" dirty="0"/>
              <a:t>Posouváním jezdce </a:t>
            </a:r>
            <a:r>
              <a:rPr lang="cs-CZ" sz="2800" b="1" dirty="0">
                <a:solidFill>
                  <a:srgbClr val="FF0000"/>
                </a:solidFill>
              </a:rPr>
              <a:t>měníme proud </a:t>
            </a:r>
            <a:r>
              <a:rPr lang="cs-CZ" sz="2800" dirty="0"/>
              <a:t>procházející žárovkou.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585F16D-C2B1-4E44-9C4F-D7EA55CA577D}"/>
              </a:ext>
            </a:extLst>
          </p:cNvPr>
          <p:cNvSpPr/>
          <p:nvPr/>
        </p:nvSpPr>
        <p:spPr>
          <a:xfrm>
            <a:off x="1356484" y="6093296"/>
            <a:ext cx="21602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C848DFD7-186C-4A29-9398-3A0DCAB0EBA2}"/>
              </a:ext>
            </a:extLst>
          </p:cNvPr>
          <p:cNvGrpSpPr/>
          <p:nvPr/>
        </p:nvGrpSpPr>
        <p:grpSpPr>
          <a:xfrm>
            <a:off x="733718" y="3988470"/>
            <a:ext cx="1534026" cy="2794120"/>
            <a:chOff x="467544" y="3988470"/>
            <a:chExt cx="1534026" cy="2794120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24BF5B42-7435-4EFB-9F45-4E0D9413D6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3988470"/>
              <a:ext cx="1534026" cy="2794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A341786F-483E-4067-9474-33388125292A}"/>
                </a:ext>
              </a:extLst>
            </p:cNvPr>
            <p:cNvSpPr/>
            <p:nvPr/>
          </p:nvSpPr>
          <p:spPr>
            <a:xfrm>
              <a:off x="539552" y="5517232"/>
              <a:ext cx="24536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CAA172BE-4190-4245-9113-834CE43E83A7}"/>
                </a:ext>
              </a:extLst>
            </p:cNvPr>
            <p:cNvSpPr/>
            <p:nvPr/>
          </p:nvSpPr>
          <p:spPr>
            <a:xfrm>
              <a:off x="784912" y="6093296"/>
              <a:ext cx="216024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07C967E5-4F47-41FF-82F4-0D5C7D794142}"/>
                </a:ext>
              </a:extLst>
            </p:cNvPr>
            <p:cNvSpPr/>
            <p:nvPr/>
          </p:nvSpPr>
          <p:spPr>
            <a:xfrm>
              <a:off x="1356484" y="6093296"/>
              <a:ext cx="216024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B6B5C55-6271-452D-A49E-D62483A658D3}"/>
              </a:ext>
            </a:extLst>
          </p:cNvPr>
          <p:cNvSpPr txBox="1"/>
          <p:nvPr/>
        </p:nvSpPr>
        <p:spPr>
          <a:xfrm>
            <a:off x="3040285" y="4221088"/>
            <a:ext cx="57801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Potenciometr je připojen </a:t>
            </a:r>
            <a:r>
              <a:rPr lang="cs-CZ" sz="2800" b="1" dirty="0">
                <a:solidFill>
                  <a:srgbClr val="00B050"/>
                </a:solidFill>
              </a:rPr>
              <a:t>paralelně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br>
              <a:rPr lang="cs-CZ" sz="2800" dirty="0">
                <a:solidFill>
                  <a:srgbClr val="FF0000"/>
                </a:solidFill>
              </a:rPr>
            </a:br>
            <a:r>
              <a:rPr lang="cs-CZ" sz="2800" dirty="0"/>
              <a:t>k žárovce.</a:t>
            </a:r>
          </a:p>
          <a:p>
            <a:r>
              <a:rPr lang="cs-CZ" sz="2800" dirty="0"/>
              <a:t>Posouváním jezdce </a:t>
            </a:r>
            <a:r>
              <a:rPr lang="cs-CZ" sz="2800" b="1" dirty="0">
                <a:solidFill>
                  <a:srgbClr val="00B050"/>
                </a:solidFill>
              </a:rPr>
              <a:t>měníme napětí </a:t>
            </a:r>
            <a:r>
              <a:rPr lang="cs-CZ" sz="2800" dirty="0"/>
              <a:t>na svorkách žárovky.</a:t>
            </a:r>
          </a:p>
        </p:txBody>
      </p: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52</Words>
  <Application>Microsoft Office PowerPoint</Application>
  <PresentationFormat>Předvádění na obrazovce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9</cp:revision>
  <dcterms:created xsi:type="dcterms:W3CDTF">2014-06-08T20:35:38Z</dcterms:created>
  <dcterms:modified xsi:type="dcterms:W3CDTF">2022-01-18T15:06:54Z</dcterms:modified>
</cp:coreProperties>
</file>