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Užití elektromagnetu</a:t>
            </a:r>
          </a:p>
        </p:txBody>
      </p:sp>
      <p:pic>
        <p:nvPicPr>
          <p:cNvPr id="1026" name="Picture 2" descr="ELUC">
            <a:extLst>
              <a:ext uri="{FF2B5EF4-FFF2-40B4-BE49-F238E27FC236}">
                <a16:creationId xmlns:a16="http://schemas.microsoft.com/office/drawing/2014/main" id="{DF1509B6-239B-4EB8-964B-66AA7DD789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176945"/>
            <a:ext cx="3168352" cy="394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EE59A92-AE3E-48D8-BB2C-EF8752CC543D}"/>
              </a:ext>
            </a:extLst>
          </p:cNvPr>
          <p:cNvSpPr txBox="1"/>
          <p:nvPr/>
        </p:nvSpPr>
        <p:spPr>
          <a:xfrm>
            <a:off x="0" y="764704"/>
            <a:ext cx="8951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Elektromagnet se používá např. v elektrickém zvonku, v jističi nebo v elektromagnetickém relé.</a:t>
            </a:r>
          </a:p>
          <a:p>
            <a:br>
              <a:rPr lang="cs-CZ" sz="2800" dirty="0"/>
            </a:br>
            <a:r>
              <a:rPr lang="cs-CZ" sz="2800" b="1" dirty="0"/>
              <a:t>1) ELEKTRICKÝ ZVONEK: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3F6209-34E8-4E14-8155-56FB6ED4C894}"/>
              </a:ext>
            </a:extLst>
          </p:cNvPr>
          <p:cNvSpPr txBox="1"/>
          <p:nvPr/>
        </p:nvSpPr>
        <p:spPr>
          <a:xfrm>
            <a:off x="72008" y="2624132"/>
            <a:ext cx="54360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i="1" dirty="0">
                <a:solidFill>
                  <a:schemeClr val="tx2">
                    <a:lumMod val="75000"/>
                  </a:schemeClr>
                </a:solidFill>
              </a:rPr>
              <a:t>Stiskneme spínač 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</a:rPr>
              <a:t>elektromagnet přitáhne kotvu a palička udeří do zvonku 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</a:rPr>
              <a:t> tím se přeruší obvod mezi dotykovou pružinou a šroubkem 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</a:rPr>
              <a:t> jádro cívky přestává být magnetem a pouští kotvu do původní polohy 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cs-CZ" sz="2500" i="1" dirty="0">
                <a:solidFill>
                  <a:schemeClr val="tx2">
                    <a:lumMod val="75000"/>
                  </a:schemeClr>
                </a:solidFill>
              </a:rPr>
              <a:t> tím se obvod opět uzavře a děj se opakuje několikrát za sekundu.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D6A95D5-830F-4246-93F2-C441B388A08C}"/>
              </a:ext>
            </a:extLst>
          </p:cNvPr>
          <p:cNvSpPr txBox="1"/>
          <p:nvPr/>
        </p:nvSpPr>
        <p:spPr>
          <a:xfrm>
            <a:off x="0" y="6534090"/>
            <a:ext cx="5184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https://www.youtube.com/watch?v=RaN39PZF15Q</a:t>
            </a:r>
          </a:p>
        </p:txBody>
      </p: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B4A59-6B77-432E-9D11-B174E8E7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8" y="-27384"/>
            <a:ext cx="9112772" cy="6322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2) JISTIČ </a:t>
            </a:r>
            <a:r>
              <a:rPr lang="cs-CZ" sz="2800" dirty="0"/>
              <a:t>- ochrana elektrických spotřebičů před zkratem nebo </a:t>
            </a:r>
            <a:br>
              <a:rPr lang="cs-CZ" sz="2800" dirty="0"/>
            </a:br>
            <a:r>
              <a:rPr lang="cs-CZ" sz="2800" dirty="0"/>
              <a:t>     velkým proudem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/>
          </a:p>
          <a:p>
            <a:pPr marL="0" indent="0">
              <a:buNone/>
            </a:pPr>
            <a:r>
              <a:rPr lang="cs-CZ" sz="2800" b="1" dirty="0"/>
              <a:t>3) ELEKTROMAGNETICKÉ RELÉ </a:t>
            </a:r>
            <a:r>
              <a:rPr lang="cs-CZ" sz="2800" dirty="0"/>
              <a:t>- spínač s elektromagnetem </a:t>
            </a:r>
            <a:br>
              <a:rPr lang="cs-CZ" sz="2800" dirty="0"/>
            </a:br>
            <a:r>
              <a:rPr lang="cs-CZ" sz="2800" dirty="0"/>
              <a:t>     pomocí kterého ovládáme </a:t>
            </a:r>
            <a:br>
              <a:rPr lang="cs-CZ" sz="2800" dirty="0"/>
            </a:br>
            <a:r>
              <a:rPr lang="cs-CZ" sz="2800" dirty="0"/>
              <a:t>     obvod s velkým proudem</a:t>
            </a:r>
            <a:endParaRPr lang="cs-CZ" sz="2800" b="1" dirty="0"/>
          </a:p>
        </p:txBody>
      </p:sp>
      <p:pic>
        <p:nvPicPr>
          <p:cNvPr id="2050" name="Picture 2" descr="ELUC">
            <a:extLst>
              <a:ext uri="{FF2B5EF4-FFF2-40B4-BE49-F238E27FC236}">
                <a16:creationId xmlns:a16="http://schemas.microsoft.com/office/drawing/2014/main" id="{456D3EBB-64E0-406C-BDCD-D01AF60908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9"/>
          <a:stretch/>
        </p:blipFill>
        <p:spPr bwMode="auto">
          <a:xfrm>
            <a:off x="3635896" y="476672"/>
            <a:ext cx="4968552" cy="313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LUC">
            <a:extLst>
              <a:ext uri="{FF2B5EF4-FFF2-40B4-BE49-F238E27FC236}">
                <a16:creationId xmlns:a16="http://schemas.microsoft.com/office/drawing/2014/main" id="{4C40B8B1-4BA2-48D1-98E5-A7D1ABF679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6"/>
          <a:stretch/>
        </p:blipFill>
        <p:spPr bwMode="auto">
          <a:xfrm>
            <a:off x="4788024" y="4221088"/>
            <a:ext cx="4018351" cy="254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5374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121</Words>
  <Application>Microsoft Office PowerPoint</Application>
  <PresentationFormat>Předvádění na obrazovce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10</cp:revision>
  <dcterms:created xsi:type="dcterms:W3CDTF">2014-06-08T20:35:38Z</dcterms:created>
  <dcterms:modified xsi:type="dcterms:W3CDTF">2022-01-31T14:19:28Z</dcterms:modified>
</cp:coreProperties>
</file>