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720080"/>
            <a:ext cx="9107488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Transformátor je zařízení, které umožňuje měnit střídavé napětí </a:t>
            </a:r>
            <a:r>
              <a:rPr lang="cs-CZ" sz="28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800" i="1" baseline="-25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(vstupní) na střídavé napětí </a:t>
            </a:r>
            <a:r>
              <a:rPr lang="cs-CZ" sz="28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800" i="1" baseline="-25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(výstupní) se stejným kmitočtem, ale jinou velikostí.</a:t>
            </a:r>
          </a:p>
          <a:p>
            <a:pPr marL="0" indent="0">
              <a:buNone/>
            </a:pPr>
            <a:endParaRPr lang="cs-CZ" sz="28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Činnost transformátoru je založena na principu elektro- magnetické indukce.</a:t>
            </a:r>
            <a:endParaRPr lang="cs-CZ" sz="2800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Transformátor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023C88-B0EC-4E39-AEFB-FB5C26E9F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556846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CEA91E2-4767-4333-A266-A992547347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504" y="44624"/>
                <a:ext cx="9036496" cy="68133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800" b="1" dirty="0"/>
                  <a:t>Popis funkce transformátoru:</a:t>
                </a:r>
              </a:p>
              <a:p>
                <a:pPr marL="0" indent="0">
                  <a:buNone/>
                </a:pPr>
                <a:r>
                  <a:rPr lang="cs-CZ" sz="2800" dirty="0"/>
                  <a:t>Na primární cívku je připojen zdroj střídavého napětí. Střídavý proud procházející primární cívkou vytváří v jádru transformátoru měnící se magnetické pole. Tím se v sekundární cívce indukuje střídavé napětí se stejným kmitočtem ale jinou velikostí.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None/>
                </a:pPr>
                <a:r>
                  <a:rPr lang="cs-CZ" sz="2800" b="1" dirty="0"/>
                  <a:t>Schematická značka transformátoru:</a:t>
                </a:r>
              </a:p>
              <a:p>
                <a:pPr marL="0" indent="0">
                  <a:buNone/>
                </a:pPr>
                <a:endParaRPr lang="cs-CZ" sz="2800" b="1" dirty="0"/>
              </a:p>
              <a:p>
                <a:pPr marL="0" indent="0">
                  <a:buNone/>
                </a:pPr>
                <a:endParaRPr lang="cs-CZ" sz="2800" b="1" dirty="0"/>
              </a:p>
              <a:p>
                <a:pPr marL="0" indent="0">
                  <a:buNone/>
                </a:pPr>
                <a:r>
                  <a:rPr lang="cs-CZ" sz="2800" dirty="0"/>
                  <a:t>Podíl počtu závitů sekundární cívky </a:t>
                </a:r>
                <a:r>
                  <a:rPr lang="cs-CZ" sz="2800" b="1" dirty="0">
                    <a:solidFill>
                      <a:srgbClr val="FF0000"/>
                    </a:solidFill>
                  </a:rPr>
                  <a:t>N</a:t>
                </a:r>
                <a:r>
                  <a:rPr lang="cs-CZ" sz="2800" b="1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cs-CZ" sz="2800" dirty="0"/>
                  <a:t> a počtu závitů primární cívky </a:t>
                </a:r>
                <a:r>
                  <a:rPr lang="cs-CZ" sz="2800" b="1" dirty="0">
                    <a:solidFill>
                      <a:srgbClr val="FF0000"/>
                    </a:solidFill>
                  </a:rPr>
                  <a:t>N</a:t>
                </a:r>
                <a:r>
                  <a:rPr lang="cs-CZ" sz="2800" b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cs-CZ" sz="2800" dirty="0"/>
                  <a:t> se nazývá </a:t>
                </a:r>
                <a:r>
                  <a:rPr lang="cs-CZ" sz="2800" b="1" dirty="0"/>
                  <a:t>transformační poměr</a:t>
                </a:r>
                <a:r>
                  <a:rPr lang="cs-CZ" sz="2800" dirty="0"/>
                  <a:t>: </a:t>
                </a:r>
              </a:p>
              <a:p>
                <a:pPr marL="0" indent="0">
                  <a:buNone/>
                </a:pPr>
                <a:r>
                  <a:rPr lang="cs-CZ" sz="2800" b="1" dirty="0">
                    <a:solidFill>
                      <a:srgbClr val="FF0000"/>
                    </a:solidFill>
                  </a:rPr>
                  <a:t>					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b="1" dirty="0"/>
                  <a:t>   			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CEA91E2-4767-4333-A266-A992547347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44624"/>
                <a:ext cx="9036496" cy="6813376"/>
              </a:xfrm>
              <a:blipFill>
                <a:blip r:embed="rId2"/>
                <a:stretch>
                  <a:fillRect l="-1417" t="-8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5IS02F9 Ttransformátor.notebook">
            <a:extLst>
              <a:ext uri="{FF2B5EF4-FFF2-40B4-BE49-F238E27FC236}">
                <a16:creationId xmlns:a16="http://schemas.microsoft.com/office/drawing/2014/main" id="{2020DE75-46C3-44DF-B9F0-CC4F91855F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82"/>
          <a:stretch/>
        </p:blipFill>
        <p:spPr bwMode="auto">
          <a:xfrm>
            <a:off x="5796137" y="3140968"/>
            <a:ext cx="1872208" cy="133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686D9267-456A-4B06-B5AA-4E74F7351861}"/>
              </a:ext>
            </a:extLst>
          </p:cNvPr>
          <p:cNvSpPr/>
          <p:nvPr/>
        </p:nvSpPr>
        <p:spPr>
          <a:xfrm>
            <a:off x="4563685" y="5733256"/>
            <a:ext cx="1584176" cy="980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242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114</Words>
  <Application>Microsoft Office PowerPoint</Application>
  <PresentationFormat>Předvádění na obrazovce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11</cp:revision>
  <dcterms:created xsi:type="dcterms:W3CDTF">2014-06-08T20:35:38Z</dcterms:created>
  <dcterms:modified xsi:type="dcterms:W3CDTF">2022-03-22T14:12:17Z</dcterms:modified>
</cp:coreProperties>
</file>