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48E83-8747-4866-B2A2-155E18AC02F4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D299D-5F9D-4506-B621-31B6DB3446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238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58FC-EC03-4E04-B40B-79DE2A754171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44E9-D6EB-4361-9C7F-74FC163831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58FC-EC03-4E04-B40B-79DE2A754171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44E9-D6EB-4361-9C7F-74FC163831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58FC-EC03-4E04-B40B-79DE2A754171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44E9-D6EB-4361-9C7F-74FC163831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58FC-EC03-4E04-B40B-79DE2A754171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44E9-D6EB-4361-9C7F-74FC163831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58FC-EC03-4E04-B40B-79DE2A754171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44E9-D6EB-4361-9C7F-74FC163831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58FC-EC03-4E04-B40B-79DE2A754171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44E9-D6EB-4361-9C7F-74FC163831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58FC-EC03-4E04-B40B-79DE2A754171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44E9-D6EB-4361-9C7F-74FC163831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58FC-EC03-4E04-B40B-79DE2A754171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44E9-D6EB-4361-9C7F-74FC163831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58FC-EC03-4E04-B40B-79DE2A754171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44E9-D6EB-4361-9C7F-74FC163831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58FC-EC03-4E04-B40B-79DE2A754171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44E9-D6EB-4361-9C7F-74FC163831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58FC-EC03-4E04-B40B-79DE2A754171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44E9-D6EB-4361-9C7F-74FC163831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558FC-EC03-4E04-B40B-79DE2A754171}" type="datetimeFigureOut">
              <a:rPr lang="cs-CZ" smtClean="0"/>
              <a:t>03.10.2021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44E9-D6EB-4361-9C7F-74FC1638314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43CC756F-DA14-45FF-A99B-42AC29F86479}"/>
              </a:ext>
            </a:extLst>
          </p:cNvPr>
          <p:cNvSpPr txBox="1">
            <a:spLocks/>
          </p:cNvSpPr>
          <p:nvPr/>
        </p:nvSpPr>
        <p:spPr>
          <a:xfrm>
            <a:off x="755576" y="42193"/>
            <a:ext cx="7772400" cy="722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u="sng" dirty="0">
                <a:solidFill>
                  <a:srgbClr val="C00000"/>
                </a:solidFill>
              </a:rPr>
              <a:t>Siločáry elektrického pole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42EBA107-6A9F-4968-8A8B-849757179BB1}"/>
              </a:ext>
            </a:extLst>
          </p:cNvPr>
          <p:cNvSpPr txBox="1"/>
          <p:nvPr/>
        </p:nvSpPr>
        <p:spPr>
          <a:xfrm>
            <a:off x="36512" y="749022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Siločáry elektrického pole </a:t>
            </a:r>
            <a:r>
              <a:rPr lang="cs-CZ" sz="2800" dirty="0"/>
              <a:t>jsou myšlené čáry, kterými znázorňujeme silové působení elektrického pole, které vzniká okolo elektricky nabitého tělesa.</a:t>
            </a:r>
          </a:p>
          <a:p>
            <a:endParaRPr lang="cs-CZ" sz="2800" dirty="0"/>
          </a:p>
        </p:txBody>
      </p:sp>
      <p:pic>
        <p:nvPicPr>
          <p:cNvPr id="1026" name="Picture 2" descr="Zobrazit zdrojový obrázek">
            <a:extLst>
              <a:ext uri="{FF2B5EF4-FFF2-40B4-BE49-F238E27FC236}">
                <a16:creationId xmlns:a16="http://schemas.microsoft.com/office/drawing/2014/main" id="{46563EDD-E6EE-4927-845C-48B631D2D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403" y="2133152"/>
            <a:ext cx="4141093" cy="2074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6DC06FEE-DDB2-411B-B21C-3EE278F63968}"/>
              </a:ext>
            </a:extLst>
          </p:cNvPr>
          <p:cNvSpPr txBox="1"/>
          <p:nvPr/>
        </p:nvSpPr>
        <p:spPr>
          <a:xfrm>
            <a:off x="107504" y="2381979"/>
            <a:ext cx="5112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/>
              <a:t>Siločáry elektrického pole okolo kladně a záporně nabité kruhové destičky: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181E448-F5F4-4320-81B0-A8351CF89793}"/>
              </a:ext>
            </a:extLst>
          </p:cNvPr>
          <p:cNvSpPr txBox="1"/>
          <p:nvPr/>
        </p:nvSpPr>
        <p:spPr>
          <a:xfrm>
            <a:off x="36512" y="4293096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Dle dohody je směr siločar od kladně nabitého tělesa </a:t>
            </a:r>
            <a:br>
              <a:rPr lang="cs-CZ" sz="2800" dirty="0"/>
            </a:br>
            <a:r>
              <a:rPr lang="cs-CZ" sz="2800" dirty="0"/>
              <a:t>k záporně nabitému tělesu.</a:t>
            </a:r>
          </a:p>
        </p:txBody>
      </p:sp>
      <p:pic>
        <p:nvPicPr>
          <p:cNvPr id="1030" name="Picture 6" descr="Zobrazit zdrojový obrázek">
            <a:extLst>
              <a:ext uri="{FF2B5EF4-FFF2-40B4-BE49-F238E27FC236}">
                <a16:creationId xmlns:a16="http://schemas.microsoft.com/office/drawing/2014/main" id="{34A70575-1CEA-49F7-8E1A-557C3019B4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0258" y="4820106"/>
            <a:ext cx="3456384" cy="199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8147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>
            <a:extLst>
              <a:ext uri="{FF2B5EF4-FFF2-40B4-BE49-F238E27FC236}">
                <a16:creationId xmlns:a16="http://schemas.microsoft.com/office/drawing/2014/main" id="{42EBA107-6A9F-4968-8A8B-849757179BB1}"/>
              </a:ext>
            </a:extLst>
          </p:cNvPr>
          <p:cNvSpPr txBox="1"/>
          <p:nvPr/>
        </p:nvSpPr>
        <p:spPr>
          <a:xfrm>
            <a:off x="36512" y="749022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Stejnorodé elektrické pole </a:t>
            </a:r>
            <a:r>
              <a:rPr lang="cs-CZ" sz="2800" dirty="0"/>
              <a:t>(vzniká mezi dvěma rovnoběžnými destičkami) znázorňujeme rovnoběžnými čarami.</a:t>
            </a:r>
          </a:p>
          <a:p>
            <a:endParaRPr lang="cs-CZ" sz="2800" dirty="0"/>
          </a:p>
        </p:txBody>
      </p:sp>
      <p:pic>
        <p:nvPicPr>
          <p:cNvPr id="2050" name="Picture 2" descr="Zobrazit zdrojový obrázek">
            <a:extLst>
              <a:ext uri="{FF2B5EF4-FFF2-40B4-BE49-F238E27FC236}">
                <a16:creationId xmlns:a16="http://schemas.microsoft.com/office/drawing/2014/main" id="{8A2E24D2-E647-481C-96DB-220FB16F8A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774597"/>
            <a:ext cx="3028928" cy="1635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7435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64</Words>
  <Application>Microsoft Office PowerPoint</Application>
  <PresentationFormat>Předvádění na obrazovce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5" baseType="lpstr">
      <vt:lpstr>Arial</vt:lpstr>
      <vt:lpstr>Calibri</vt:lpstr>
      <vt:lpstr>Motiv sady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Rychlost světla.</dc:title>
  <dc:creator>Petra Jonášová</dc:creator>
  <cp:lastModifiedBy>Petra Jonášová</cp:lastModifiedBy>
  <cp:revision>8</cp:revision>
  <dcterms:created xsi:type="dcterms:W3CDTF">2014-06-08T20:35:38Z</dcterms:created>
  <dcterms:modified xsi:type="dcterms:W3CDTF">2021-10-03T19:59:12Z</dcterms:modified>
</cp:coreProperties>
</file>