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661770"/>
            <a:ext cx="9001000" cy="5935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Reostat</a:t>
            </a:r>
            <a:r>
              <a:rPr lang="cs-CZ" sz="2800" dirty="0"/>
              <a:t> je rezistor, jehož odpor lze měnit.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Posouváním jezdce měním délku drátu zapojenou v obvodu </a:t>
            </a:r>
            <a:br>
              <a:rPr lang="cs-CZ" sz="2800" dirty="0"/>
            </a:br>
            <a:r>
              <a:rPr lang="cs-CZ" sz="2800" dirty="0"/>
              <a:t>a tím měním odpor reostatu. Změnou odporu reostatu pak měním proud procházející obvodem.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Schematická značka reostatu:		     nebo      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Reostat</a:t>
            </a:r>
          </a:p>
        </p:txBody>
      </p:sp>
      <p:pic>
        <p:nvPicPr>
          <p:cNvPr id="1026" name="Picture 2" descr="Reostat cu cursor • MaterialeDidactice.ro">
            <a:extLst>
              <a:ext uri="{FF2B5EF4-FFF2-40B4-BE49-F238E27FC236}">
                <a16:creationId xmlns:a16="http://schemas.microsoft.com/office/drawing/2014/main" id="{873094E0-D193-4718-A9CE-F3EB06395B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1" b="7280"/>
          <a:stretch/>
        </p:blipFill>
        <p:spPr bwMode="auto">
          <a:xfrm>
            <a:off x="251520" y="1268760"/>
            <a:ext cx="32403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EEC3E19-C090-4E02-AD7D-4E555B470658}"/>
              </a:ext>
            </a:extLst>
          </p:cNvPr>
          <p:cNvSpPr txBox="1"/>
          <p:nvPr/>
        </p:nvSpPr>
        <p:spPr>
          <a:xfrm>
            <a:off x="3631432" y="1931348"/>
            <a:ext cx="5189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/>
              <a:t>Na válci navinutý drát jehož konce jsou připojeny ke dvěma pevným svorkám. Třetí svorka je připojena k pohyblivému jezdci, který se posunuje po drátě. 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1878DF4A-D518-48D9-AF4E-0BB07B87F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631245"/>
            <a:ext cx="936104" cy="39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C60C867-1C13-4D07-8EA6-299D6A63E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613243"/>
            <a:ext cx="864096" cy="480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70</Words>
  <Application>Microsoft Office PowerPoint</Application>
  <PresentationFormat>Předvádění na obrazovce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7</cp:revision>
  <dcterms:created xsi:type="dcterms:W3CDTF">2014-06-08T20:35:38Z</dcterms:created>
  <dcterms:modified xsi:type="dcterms:W3CDTF">2022-01-12T07:26:12Z</dcterms:modified>
</cp:coreProperties>
</file>