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148E83-8747-4866-B2A2-155E18AC02F4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D299D-5F9D-4506-B621-31B6DB3446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238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4D299D-5F9D-4506-B621-31B6DB34463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88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558FC-EC03-4E04-B40B-79DE2A754171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EB7420-B235-43CC-8E76-9DA759BD4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52" y="2929669"/>
            <a:ext cx="9036496" cy="143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dirty="0"/>
              <a:t>Cívka se bude otáčet svým jižním pólem k severnímu pólu trvalého magnetu. Zastaví se, až budou u sebe nesouhlasné póly magnetu a cívky.</a:t>
            </a: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344E94AC-F19B-4CEC-BE24-4A1E7796BD3A}"/>
              </a:ext>
            </a:extLst>
          </p:cNvPr>
          <p:cNvSpPr txBox="1">
            <a:spLocks/>
          </p:cNvSpPr>
          <p:nvPr/>
        </p:nvSpPr>
        <p:spPr>
          <a:xfrm>
            <a:off x="107504" y="-9031"/>
            <a:ext cx="8928992" cy="7017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300" b="1" u="sng" dirty="0">
                <a:solidFill>
                  <a:srgbClr val="C00000"/>
                </a:solidFill>
              </a:rPr>
              <a:t>Působení magnetického pole na cívku s proudem</a:t>
            </a:r>
          </a:p>
        </p:txBody>
      </p:sp>
      <p:pic>
        <p:nvPicPr>
          <p:cNvPr id="1026" name="Picture 2" descr="Vzdlvac materil zpracovan v rmci projekt EU penze">
            <a:extLst>
              <a:ext uri="{FF2B5EF4-FFF2-40B4-BE49-F238E27FC236}">
                <a16:creationId xmlns:a16="http://schemas.microsoft.com/office/drawing/2014/main" id="{BFF2031A-FBFA-4F46-8913-C1D878D8F1B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156"/>
          <a:stretch/>
        </p:blipFill>
        <p:spPr bwMode="auto">
          <a:xfrm>
            <a:off x="107504" y="748856"/>
            <a:ext cx="5781769" cy="2248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zdlvac materil zpracovan v rmci projekt EU penze">
            <a:extLst>
              <a:ext uri="{FF2B5EF4-FFF2-40B4-BE49-F238E27FC236}">
                <a16:creationId xmlns:a16="http://schemas.microsoft.com/office/drawing/2014/main" id="{A83D94D4-5912-4330-9D7C-4A4301A1FA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321"/>
          <a:stretch/>
        </p:blipFill>
        <p:spPr bwMode="auto">
          <a:xfrm>
            <a:off x="3491880" y="4509358"/>
            <a:ext cx="5688632" cy="22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ADBD597F-68C8-493E-A9C3-4EFE35BACB99}"/>
              </a:ext>
            </a:extLst>
          </p:cNvPr>
          <p:cNvSpPr txBox="1"/>
          <p:nvPr/>
        </p:nvSpPr>
        <p:spPr>
          <a:xfrm>
            <a:off x="144016" y="4941168"/>
            <a:ext cx="327585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/>
              <a:t>Když změníme směr proudu cívkou, vymění se její póly a proto se cívka opět otočí.</a:t>
            </a:r>
          </a:p>
        </p:txBody>
      </p:sp>
    </p:spTree>
    <p:extLst>
      <p:ext uri="{BB962C8B-B14F-4D97-AF65-F5344CB8AC3E}">
        <p14:creationId xmlns:p14="http://schemas.microsoft.com/office/powerpoint/2010/main" val="35085717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51</Words>
  <Application>Microsoft Office PowerPoint</Application>
  <PresentationFormat>Předvádění na obrazovce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sady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Rychlost světla.</dc:title>
  <dc:creator>Petra Jonášová</dc:creator>
  <cp:lastModifiedBy>Jonášová, Petra</cp:lastModifiedBy>
  <cp:revision>11</cp:revision>
  <dcterms:created xsi:type="dcterms:W3CDTF">2014-06-08T20:35:38Z</dcterms:created>
  <dcterms:modified xsi:type="dcterms:W3CDTF">2022-02-15T09:07:15Z</dcterms:modified>
</cp:coreProperties>
</file>