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B7420-B235-43CC-8E76-9DA759BD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" y="620688"/>
            <a:ext cx="8999984" cy="1944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Hodnota střídavého proudu a střídavého napětí, kterou změříme ampérmetrem a voltmetrem na střídavý proud a napětí, se nazývají </a:t>
            </a:r>
            <a:r>
              <a:rPr lang="cs-CZ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efektivní hodnota proudu a efektivní hodnota napětí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i="1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44E94AC-F19B-4CEC-BE24-4A1E7796BD3A}"/>
              </a:ext>
            </a:extLst>
          </p:cNvPr>
          <p:cNvSpPr txBox="1">
            <a:spLocks/>
          </p:cNvSpPr>
          <p:nvPr/>
        </p:nvSpPr>
        <p:spPr>
          <a:xfrm>
            <a:off x="755576" y="-27384"/>
            <a:ext cx="7772400" cy="701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u="sng" dirty="0">
                <a:solidFill>
                  <a:srgbClr val="C00000"/>
                </a:solidFill>
              </a:rPr>
              <a:t>Měření střídavého proudu a napětí</a:t>
            </a:r>
          </a:p>
        </p:txBody>
      </p:sp>
      <p:pic>
        <p:nvPicPr>
          <p:cNvPr id="1026" name="Picture 2" descr="Zobrazit zdrojový obrázek">
            <a:extLst>
              <a:ext uri="{FF2B5EF4-FFF2-40B4-BE49-F238E27FC236}">
                <a16:creationId xmlns:a16="http://schemas.microsoft.com/office/drawing/2014/main" id="{DED3EC95-A013-491A-B7C6-95774E3357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42" y="2574404"/>
            <a:ext cx="432435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2570D2B6-B3AE-4066-A803-6AA7AB61A892}"/>
              </a:ext>
            </a:extLst>
          </p:cNvPr>
          <p:cNvSpPr txBox="1">
            <a:spLocks/>
          </p:cNvSpPr>
          <p:nvPr/>
        </p:nvSpPr>
        <p:spPr>
          <a:xfrm>
            <a:off x="4644008" y="2564904"/>
            <a:ext cx="4427984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i="1" dirty="0" err="1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cs-CZ" sz="2400" b="1" i="1" baseline="-25000" dirty="0" err="1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cs-CZ" sz="2400" i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– maximální hodnota proudu</a:t>
            </a:r>
          </a:p>
          <a:p>
            <a:pPr marL="0" indent="0">
              <a:buFont typeface="Arial" pitchFamily="34" charset="0"/>
              <a:buNone/>
            </a:pPr>
            <a:r>
              <a:rPr lang="cs-CZ" sz="1600" i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br>
              <a:rPr lang="cs-CZ" sz="2400" i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2400" b="1" i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 </a:t>
            </a:r>
            <a:r>
              <a:rPr lang="cs-CZ" sz="2400" i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efektivní hodnota proudu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ástupný obsah 2">
                <a:extLst>
                  <a:ext uri="{FF2B5EF4-FFF2-40B4-BE49-F238E27FC236}">
                    <a16:creationId xmlns:a16="http://schemas.microsoft.com/office/drawing/2014/main" id="{5CA74061-6EF3-45A4-9967-A887EE266E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496" y="4581128"/>
                <a:ext cx="8999984" cy="20882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cs-CZ" sz="28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Efektivní hodnota proudu (napětí) má stejný účinek (efekt) jako stejnosměrný proud (napětí) této velikosti. </a:t>
                </a:r>
              </a:p>
              <a:p>
                <a:pPr marL="0" indent="0">
                  <a:buNone/>
                </a:pPr>
                <a:br>
                  <a:rPr lang="cs-CZ" sz="28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cs-CZ" sz="28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Platí:     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𝐼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=0,7∙</m:t>
                    </m:r>
                    <m:sSub>
                      <m:sSubPr>
                        <m:ctrlPr>
                          <a:rPr lang="cs-CZ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cs-CZ" sz="28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cs-CZ" sz="2800" dirty="0">
                    <a:solidFill>
                      <a:srgbClr val="FF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𝑈</m:t>
                    </m:r>
                    <m:r>
                      <a:rPr lang="cs-CZ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=0,7∙</m:t>
                    </m:r>
                    <m:sSub>
                      <m:sSubPr>
                        <m:ctrlPr>
                          <a:rPr lang="cs-CZ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b>
                        <m:r>
                          <a:rPr lang="cs-CZ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</m:sSub>
                  </m:oMath>
                </a14:m>
                <a:endParaRPr lang="cs-CZ" sz="2800" dirty="0"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cs-CZ" sz="2800" dirty="0"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cs-CZ" sz="2800" i="1" dirty="0"/>
              </a:p>
            </p:txBody>
          </p:sp>
        </mc:Choice>
        <mc:Fallback xmlns="">
          <p:sp>
            <p:nvSpPr>
              <p:cNvPr id="10" name="Zástupný obsah 2">
                <a:extLst>
                  <a:ext uri="{FF2B5EF4-FFF2-40B4-BE49-F238E27FC236}">
                    <a16:creationId xmlns:a16="http://schemas.microsoft.com/office/drawing/2014/main" id="{5CA74061-6EF3-45A4-9967-A887EE266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581128"/>
                <a:ext cx="8999984" cy="2088232"/>
              </a:xfrm>
              <a:prstGeom prst="rect">
                <a:avLst/>
              </a:prstGeom>
              <a:blipFill>
                <a:blip r:embed="rId4"/>
                <a:stretch>
                  <a:fillRect l="-1423" t="-26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>
            <a:extLst>
              <a:ext uri="{FF2B5EF4-FFF2-40B4-BE49-F238E27FC236}">
                <a16:creationId xmlns:a16="http://schemas.microsoft.com/office/drawing/2014/main" id="{37849A4C-947C-4A91-A7DB-96F42973A104}"/>
              </a:ext>
            </a:extLst>
          </p:cNvPr>
          <p:cNvSpPr/>
          <p:nvPr/>
        </p:nvSpPr>
        <p:spPr>
          <a:xfrm>
            <a:off x="1187624" y="5877272"/>
            <a:ext cx="2016224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07B05E7C-A140-42AF-B950-76DB0B6B7F95}"/>
              </a:ext>
            </a:extLst>
          </p:cNvPr>
          <p:cNvSpPr/>
          <p:nvPr/>
        </p:nvSpPr>
        <p:spPr>
          <a:xfrm>
            <a:off x="4644008" y="5893602"/>
            <a:ext cx="212100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84</Words>
  <Application>Microsoft Office PowerPoint</Application>
  <PresentationFormat>Předvádění na obrazovce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9</cp:revision>
  <dcterms:created xsi:type="dcterms:W3CDTF">2014-06-08T20:35:38Z</dcterms:created>
  <dcterms:modified xsi:type="dcterms:W3CDTF">2022-03-16T05:44:56Z</dcterms:modified>
</cp:coreProperties>
</file>