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48E83-8747-4866-B2A2-155E18AC02F4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D299D-5F9D-4506-B621-31B6DB344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238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4D299D-5F9D-4506-B621-31B6DB34463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88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558FC-EC03-4E04-B40B-79DE2A754171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B7420-B235-43CC-8E76-9DA759BD4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" y="620688"/>
            <a:ext cx="8999984" cy="6237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Elektrický proud </a:t>
            </a: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je fyzikální veličina, značí se </a:t>
            </a:r>
            <a:r>
              <a:rPr lang="cs-CZ" sz="2800" b="1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</a:t>
            </a: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Jednotkou elektrického proudu je </a:t>
            </a:r>
            <a:r>
              <a:rPr lang="cs-CZ" sz="28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ampér</a:t>
            </a: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značí se </a:t>
            </a:r>
            <a:r>
              <a:rPr lang="cs-CZ" sz="2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Při měření elektrického proudu </a:t>
            </a:r>
            <a:r>
              <a:rPr lang="cs-CZ" sz="28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používáme také </a:t>
            </a: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menší </a:t>
            </a:r>
            <a:r>
              <a:rPr lang="cs-CZ" sz="28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br>
              <a:rPr lang="cs-CZ" sz="28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větší </a:t>
            </a: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jednotky: </a:t>
            </a:r>
            <a:b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8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miliampér: </a:t>
            </a:r>
            <a:r>
              <a:rPr lang="cs-CZ" sz="28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 mA = 0,001 A    (1 mA = 10</a:t>
            </a:r>
            <a:r>
              <a:rPr lang="cs-CZ" sz="2800" i="1" baseline="300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cs-CZ" sz="28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A)  </a:t>
            </a:r>
            <a:r>
              <a:rPr lang="cs-CZ" sz="28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mikroampér: </a:t>
            </a:r>
            <a:r>
              <a:rPr lang="cs-CZ" sz="28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l-GR" sz="28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cs-CZ" sz="28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 = 0,000001 A   (1 </a:t>
            </a:r>
            <a:r>
              <a:rPr lang="el-GR" sz="28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cs-CZ" sz="28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 = 10</a:t>
            </a:r>
            <a:r>
              <a:rPr lang="cs-CZ" sz="2800" i="1" baseline="300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-6</a:t>
            </a:r>
            <a:r>
              <a:rPr lang="cs-CZ" sz="28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A)</a:t>
            </a:r>
            <a:br>
              <a:rPr lang="cs-CZ" sz="28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kiloampér: </a:t>
            </a:r>
            <a:r>
              <a:rPr lang="cs-CZ" sz="28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cs-CZ" sz="2800" i="1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cs-CZ" sz="28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= 1000 A    (1 </a:t>
            </a:r>
            <a:r>
              <a:rPr lang="cs-CZ" sz="2800" i="1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cs-CZ" sz="28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= 10</a:t>
            </a:r>
            <a:r>
              <a:rPr lang="cs-CZ" sz="2800" i="1" baseline="300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sz="28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A)</a:t>
            </a:r>
          </a:p>
          <a:p>
            <a:pPr marL="0" indent="0">
              <a:buNone/>
            </a:pPr>
            <a:br>
              <a:rPr lang="cs-CZ" sz="2800" i="1" dirty="0">
                <a:solidFill>
                  <a:srgbClr val="FF0000"/>
                </a:solidFill>
              </a:rPr>
            </a:br>
            <a:r>
              <a:rPr lang="cs-CZ" sz="2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Elektrický proud </a:t>
            </a: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měříme ampérmetrem. </a:t>
            </a:r>
          </a:p>
          <a:p>
            <a:pPr marL="0" indent="0">
              <a:buNone/>
            </a:pPr>
            <a:r>
              <a:rPr lang="cs-CZ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	- schematická značka:</a:t>
            </a:r>
          </a:p>
          <a:p>
            <a:pPr marL="0" indent="0">
              <a:buNone/>
            </a:pPr>
            <a:r>
              <a:rPr lang="cs-CZ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	- zapojení ampérmetru do obvodu: </a:t>
            </a:r>
            <a:endParaRPr lang="cs-CZ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i="1" dirty="0">
              <a:solidFill>
                <a:srgbClr val="FF0000"/>
              </a:solidFill>
            </a:endParaRP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344E94AC-F19B-4CEC-BE24-4A1E7796BD3A}"/>
              </a:ext>
            </a:extLst>
          </p:cNvPr>
          <p:cNvSpPr txBox="1">
            <a:spLocks/>
          </p:cNvSpPr>
          <p:nvPr/>
        </p:nvSpPr>
        <p:spPr>
          <a:xfrm>
            <a:off x="755576" y="-27384"/>
            <a:ext cx="7772400" cy="701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u="sng" dirty="0">
                <a:solidFill>
                  <a:srgbClr val="C00000"/>
                </a:solidFill>
              </a:rPr>
              <a:t>Měříme elektrický proud</a:t>
            </a:r>
          </a:p>
        </p:txBody>
      </p:sp>
      <p:pic>
        <p:nvPicPr>
          <p:cNvPr id="2052" name="Objekt 1">
            <a:extLst>
              <a:ext uri="{FF2B5EF4-FFF2-40B4-BE49-F238E27FC236}">
                <a16:creationId xmlns:a16="http://schemas.microsoft.com/office/drawing/2014/main" id="{9B9CA71F-64D9-445B-A1B8-01B119DEA841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123" r="-331" b="-8748"/>
          <a:stretch>
            <a:fillRect/>
          </a:stretch>
        </p:blipFill>
        <p:spPr bwMode="auto">
          <a:xfrm>
            <a:off x="4427984" y="4797152"/>
            <a:ext cx="1224136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Skupina 12">
            <a:extLst>
              <a:ext uri="{FF2B5EF4-FFF2-40B4-BE49-F238E27FC236}">
                <a16:creationId xmlns:a16="http://schemas.microsoft.com/office/drawing/2014/main" id="{1E651DC6-C757-4DCE-AECB-3081A2B3E7E7}"/>
              </a:ext>
            </a:extLst>
          </p:cNvPr>
          <p:cNvGrpSpPr/>
          <p:nvPr/>
        </p:nvGrpSpPr>
        <p:grpSpPr>
          <a:xfrm>
            <a:off x="6532536" y="5301208"/>
            <a:ext cx="2383092" cy="1355314"/>
            <a:chOff x="6732240" y="5373216"/>
            <a:chExt cx="2327404" cy="1296144"/>
          </a:xfrm>
        </p:grpSpPr>
        <p:pic>
          <p:nvPicPr>
            <p:cNvPr id="2053" name="Picture 5">
              <a:extLst>
                <a:ext uri="{FF2B5EF4-FFF2-40B4-BE49-F238E27FC236}">
                  <a16:creationId xmlns:a16="http://schemas.microsoft.com/office/drawing/2014/main" id="{E16B12CE-884F-4782-8417-EC606253B4A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241"/>
            <a:stretch/>
          </p:blipFill>
          <p:spPr bwMode="auto">
            <a:xfrm>
              <a:off x="6732240" y="5373216"/>
              <a:ext cx="2327404" cy="1296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14FD47BE-2680-44A8-8667-B33AD58D63E3}"/>
                </a:ext>
              </a:extLst>
            </p:cNvPr>
            <p:cNvCxnSpPr>
              <a:cxnSpLocks/>
            </p:cNvCxnSpPr>
            <p:nvPr/>
          </p:nvCxnSpPr>
          <p:spPr>
            <a:xfrm>
              <a:off x="6732240" y="5661248"/>
              <a:ext cx="0" cy="835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085717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107</Words>
  <Application>Microsoft Office PowerPoint</Application>
  <PresentationFormat>Předvádění na obrazovce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 Math</vt:lpstr>
      <vt:lpstr>Motiv sady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Rychlost světla.</dc:title>
  <dc:creator>Petra Jonášová</dc:creator>
  <cp:lastModifiedBy>Jonášová, Petra</cp:lastModifiedBy>
  <cp:revision>7</cp:revision>
  <dcterms:created xsi:type="dcterms:W3CDTF">2014-06-08T20:35:38Z</dcterms:created>
  <dcterms:modified xsi:type="dcterms:W3CDTF">2021-10-20T06:25:05Z</dcterms:modified>
</cp:coreProperties>
</file>