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48E83-8747-4866-B2A2-155E18AC02F4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D299D-5F9D-4506-B621-31B6DB3446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238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4D299D-5F9D-4506-B621-31B6DB34463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88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558FC-EC03-4E04-B40B-79DE2A754171}" type="datetimeFigureOut">
              <a:rPr lang="cs-CZ" smtClean="0"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E44E9-D6EB-4361-9C7F-74FC163831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EB7420-B235-43CC-8E76-9DA759BD4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" y="620688"/>
            <a:ext cx="8999984" cy="623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Elektrické napětí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je fyzikální veličina, značí se </a:t>
            </a:r>
            <a:r>
              <a:rPr lang="cs-CZ" sz="2800" b="1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Jednotkou elektrického napětí je </a:t>
            </a:r>
            <a:r>
              <a:rPr lang="cs-CZ" sz="28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volt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značí se </a:t>
            </a: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 Při měření elektrického napětí používáme i menší a větší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jednotky: </a:t>
            </a:r>
            <a:b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milivolt: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800" i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mV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0,001 V    (1 </a:t>
            </a:r>
            <a:r>
              <a:rPr lang="cs-CZ" sz="2800" i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mV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10</a:t>
            </a:r>
            <a:r>
              <a:rPr lang="cs-CZ" sz="28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V)  </a:t>
            </a:r>
            <a:r>
              <a:rPr lang="cs-CZ" sz="28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	kilovolt: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cs-CZ" sz="2800" i="1" dirty="0" err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kV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= 1000 V    (1 </a:t>
            </a:r>
            <a:r>
              <a:rPr lang="cs-CZ" sz="2800" i="1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kV 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r>
              <a:rPr lang="cs-CZ" sz="2800" i="1" baseline="30000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28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V)</a:t>
            </a:r>
          </a:p>
          <a:p>
            <a:pPr marL="0" indent="0">
              <a:buNone/>
            </a:pPr>
            <a:br>
              <a:rPr lang="cs-CZ" sz="2800" i="1" dirty="0">
                <a:solidFill>
                  <a:srgbClr val="FF0000"/>
                </a:solidFill>
              </a:rPr>
            </a:br>
            <a:r>
              <a:rPr lang="cs-CZ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Elektrické napětí </a:t>
            </a:r>
            <a:r>
              <a:rPr lang="cs-CZ" sz="2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měříme VOLTMETREM. </a:t>
            </a:r>
          </a:p>
          <a:p>
            <a:pPr marL="0" indent="0">
              <a:buNone/>
            </a:pPr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- schematická značka:</a:t>
            </a:r>
          </a:p>
          <a:p>
            <a:pPr marL="0" indent="0">
              <a:buNone/>
            </a:pPr>
            <a:r>
              <a:rPr lang="cs-CZ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	- zapojení voltmetru do obvodu: </a:t>
            </a:r>
            <a:endParaRPr lang="cs-CZ" sz="2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i="1" dirty="0">
                <a:solidFill>
                  <a:srgbClr val="FF0000"/>
                </a:solidFill>
              </a:rPr>
              <a:t>        (Voltmetr zapojujeme paralelně!)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44E94AC-F19B-4CEC-BE24-4A1E7796BD3A}"/>
              </a:ext>
            </a:extLst>
          </p:cNvPr>
          <p:cNvSpPr txBox="1">
            <a:spLocks/>
          </p:cNvSpPr>
          <p:nvPr/>
        </p:nvSpPr>
        <p:spPr>
          <a:xfrm>
            <a:off x="755576" y="-27384"/>
            <a:ext cx="7772400" cy="701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u="sng" dirty="0">
                <a:solidFill>
                  <a:srgbClr val="C00000"/>
                </a:solidFill>
              </a:rPr>
              <a:t>Měříme elektrické napětí</a:t>
            </a:r>
          </a:p>
        </p:txBody>
      </p:sp>
      <p:pic>
        <p:nvPicPr>
          <p:cNvPr id="1026" name="Objekt 2">
            <a:extLst>
              <a:ext uri="{FF2B5EF4-FFF2-40B4-BE49-F238E27FC236}">
                <a16:creationId xmlns:a16="http://schemas.microsoft.com/office/drawing/2014/main" id="{0A71C7F0-38F5-473B-B9D3-73FFC791CEE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23" r="-331" b="-8748"/>
          <a:stretch>
            <a:fillRect/>
          </a:stretch>
        </p:blipFill>
        <p:spPr bwMode="auto">
          <a:xfrm>
            <a:off x="4355976" y="4365104"/>
            <a:ext cx="122413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8855DCE4-3DB0-4E03-9017-B6BFA3C79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869160"/>
            <a:ext cx="2209740" cy="184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5717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96</Words>
  <Application>Microsoft Office PowerPoint</Application>
  <PresentationFormat>Předvádění na obrazovce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Motiv sady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světla.</dc:title>
  <dc:creator>Petra Jonášová</dc:creator>
  <cp:lastModifiedBy>Jonášová, Petra</cp:lastModifiedBy>
  <cp:revision>8</cp:revision>
  <dcterms:created xsi:type="dcterms:W3CDTF">2014-06-08T20:35:38Z</dcterms:created>
  <dcterms:modified xsi:type="dcterms:W3CDTF">2021-10-25T10:03:17Z</dcterms:modified>
</cp:coreProperties>
</file>