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" y="720080"/>
            <a:ext cx="8999984" cy="623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i="1" dirty="0"/>
              <a:t>schematická značka cívky:</a:t>
            </a:r>
          </a:p>
          <a:p>
            <a:pPr marL="0" indent="0">
              <a:buNone/>
            </a:pPr>
            <a:br>
              <a:rPr lang="cs-CZ" sz="2800" dirty="0"/>
            </a:br>
            <a:r>
              <a:rPr lang="cs-CZ" sz="2800" dirty="0"/>
              <a:t>Cívka, kterou prochází elektrický proud, vytváří kolem sebe magnetické pole podobné poli tyčového </a:t>
            </a:r>
            <a:br>
              <a:rPr lang="cs-CZ" sz="2800" dirty="0"/>
            </a:br>
            <a:r>
              <a:rPr lang="cs-CZ" sz="2800" dirty="0"/>
              <a:t>magnetu. </a:t>
            </a:r>
          </a:p>
          <a:p>
            <a:pPr marL="0" indent="0">
              <a:buNone/>
            </a:pPr>
            <a:r>
              <a:rPr lang="cs-CZ" sz="2800" dirty="0"/>
              <a:t>Na jednom konci cívky je severní a </a:t>
            </a:r>
            <a:br>
              <a:rPr lang="cs-CZ" sz="2800" dirty="0"/>
            </a:br>
            <a:r>
              <a:rPr lang="cs-CZ" sz="2800" dirty="0"/>
              <a:t>na druhém konci jižní magnetický pól.</a:t>
            </a:r>
            <a:br>
              <a:rPr lang="cs-CZ" sz="2800" dirty="0"/>
            </a:br>
            <a:r>
              <a:rPr lang="cs-CZ" sz="2800" dirty="0"/>
              <a:t>Změníme-li směr proudu v cívce, její </a:t>
            </a:r>
            <a:br>
              <a:rPr lang="cs-CZ" sz="2800" dirty="0"/>
            </a:br>
            <a:r>
              <a:rPr lang="cs-CZ" sz="2800" dirty="0"/>
              <a:t>magnetické póly se vymění. </a:t>
            </a:r>
          </a:p>
          <a:p>
            <a:pPr marL="0" indent="0">
              <a:buNone/>
            </a:pPr>
            <a:r>
              <a:rPr lang="cs-CZ" sz="2800" dirty="0"/>
              <a:t>Magnetické pole cívky je nejen vně, ale </a:t>
            </a:r>
            <a:br>
              <a:rPr lang="cs-CZ" sz="2800" dirty="0"/>
            </a:br>
            <a:r>
              <a:rPr lang="cs-CZ" sz="2800" dirty="0"/>
              <a:t>i uvnitř cívky. 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>
                <a:solidFill>
                  <a:srgbClr val="C00000"/>
                </a:solidFill>
              </a:rPr>
              <a:t>Magnetické pole cívky s proudem</a:t>
            </a:r>
          </a:p>
        </p:txBody>
      </p:sp>
      <p:pic>
        <p:nvPicPr>
          <p:cNvPr id="1026" name="Picture 2" descr="Zobrazit zdrojový obrázek">
            <a:extLst>
              <a:ext uri="{FF2B5EF4-FFF2-40B4-BE49-F238E27FC236}">
                <a16:creationId xmlns:a16="http://schemas.microsoft.com/office/drawing/2014/main" id="{98C37ECD-8EFE-493B-BB1E-E8FA256B4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764704"/>
            <a:ext cx="1715032" cy="40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obrazit zdrojový obrázek">
            <a:extLst>
              <a:ext uri="{FF2B5EF4-FFF2-40B4-BE49-F238E27FC236}">
                <a16:creationId xmlns:a16="http://schemas.microsoft.com/office/drawing/2014/main" id="{688B8DDD-34C1-4571-B019-36A22829E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1" y="2348880"/>
            <a:ext cx="2952328" cy="309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71</Words>
  <Application>Microsoft Office PowerPoint</Application>
  <PresentationFormat>Předvádění na obrazovce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8</cp:revision>
  <dcterms:created xsi:type="dcterms:W3CDTF">2014-06-08T20:35:38Z</dcterms:created>
  <dcterms:modified xsi:type="dcterms:W3CDTF">2022-01-26T07:34:16Z</dcterms:modified>
</cp:coreProperties>
</file>