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8E83-8747-4866-B2A2-155E18AC02F4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D299D-5F9D-4506-B621-31B6DB344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3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4D299D-5F9D-4506-B621-31B6DB34463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B7420-B235-43CC-8E76-9DA759BD4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" y="764704"/>
            <a:ext cx="8999984" cy="60486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Při vzájemném pohybu magnetu a cívky (tedy při změně magnetického pole v okolí cívky) vzniká v cívce proud.</a:t>
            </a:r>
          </a:p>
          <a:p>
            <a:pPr marL="0" indent="0">
              <a:buNone/>
            </a:pPr>
            <a:r>
              <a:rPr lang="cs-CZ" sz="2800" dirty="0"/>
              <a:t>Tento jev nazval anglický fyzik Michael Faraday </a:t>
            </a:r>
            <a:r>
              <a:rPr lang="cs-CZ" sz="2800" b="1" dirty="0">
                <a:solidFill>
                  <a:srgbClr val="FF0000"/>
                </a:solidFill>
              </a:rPr>
              <a:t>ELEKTROMAGNETICKÁ INDUKCE</a:t>
            </a:r>
            <a:r>
              <a:rPr lang="cs-CZ" sz="2800" dirty="0"/>
              <a:t>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Proud, který v cívce vzniká (indukuje se),</a:t>
            </a:r>
          </a:p>
          <a:p>
            <a:pPr marL="0" indent="0">
              <a:buNone/>
            </a:pPr>
            <a:r>
              <a:rPr lang="cs-CZ" sz="2800" dirty="0"/>
              <a:t>nazval </a:t>
            </a:r>
            <a:r>
              <a:rPr lang="cs-CZ" sz="2800" b="1" dirty="0"/>
              <a:t>INDUKOVANÝ PROUD</a:t>
            </a:r>
            <a:r>
              <a:rPr lang="cs-CZ" sz="2800" dirty="0"/>
              <a:t>. Napětí vzniklé</a:t>
            </a:r>
            <a:br>
              <a:rPr lang="cs-CZ" sz="2800" dirty="0"/>
            </a:br>
            <a:r>
              <a:rPr lang="cs-CZ" sz="2800" dirty="0"/>
              <a:t>mezi svorkami cívky nazval </a:t>
            </a:r>
            <a:r>
              <a:rPr lang="cs-CZ" sz="2800" b="1" dirty="0"/>
              <a:t>INDUKOVANÉ NAPĚTÍ</a:t>
            </a:r>
            <a:r>
              <a:rPr lang="cs-CZ" sz="2800" dirty="0"/>
              <a:t>. </a:t>
            </a:r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Indukovaný proud při zesílení magnetického pole má opačný směr než při zeslabení magnetického pole. Čím je změna magnetického pole rychlejší a větší, tím větší je indukovaný proud. 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44E94AC-F19B-4CEC-BE24-4A1E7796BD3A}"/>
              </a:ext>
            </a:extLst>
          </p:cNvPr>
          <p:cNvSpPr txBox="1">
            <a:spLocks/>
          </p:cNvSpPr>
          <p:nvPr/>
        </p:nvSpPr>
        <p:spPr>
          <a:xfrm>
            <a:off x="755576" y="-27384"/>
            <a:ext cx="7772400" cy="701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u="sng" dirty="0">
                <a:solidFill>
                  <a:srgbClr val="C00000"/>
                </a:solidFill>
              </a:rPr>
              <a:t>Elektromagnetická indukce</a:t>
            </a:r>
          </a:p>
        </p:txBody>
      </p:sp>
      <p:pic>
        <p:nvPicPr>
          <p:cNvPr id="1026" name="Picture 2" descr="Elektřina a magnetismus">
            <a:extLst>
              <a:ext uri="{FF2B5EF4-FFF2-40B4-BE49-F238E27FC236}">
                <a16:creationId xmlns:a16="http://schemas.microsoft.com/office/drawing/2014/main" id="{36A92BD7-FAAE-445C-A6BD-670886BDCE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086" y="1916832"/>
            <a:ext cx="3549394" cy="2399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5717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88</Words>
  <Application>Microsoft Office PowerPoint</Application>
  <PresentationFormat>Předvádění na obrazovce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11</cp:revision>
  <dcterms:created xsi:type="dcterms:W3CDTF">2014-06-08T20:35:38Z</dcterms:created>
  <dcterms:modified xsi:type="dcterms:W3CDTF">2022-03-01T09:21:42Z</dcterms:modified>
</cp:coreProperties>
</file>