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620688"/>
            <a:ext cx="8999984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Cívka s jádrem z magneticky měkké oceli se nazývá </a:t>
            </a:r>
            <a:r>
              <a:rPr lang="cs-CZ" sz="2800" b="1" dirty="0">
                <a:solidFill>
                  <a:srgbClr val="FF0000"/>
                </a:solidFill>
              </a:rPr>
              <a:t>ELEKTROMAGNET</a:t>
            </a:r>
            <a:r>
              <a:rPr lang="cs-CZ" sz="2800" dirty="0"/>
              <a:t>. </a:t>
            </a:r>
            <a:r>
              <a:rPr lang="cs-CZ" sz="2800" i="1" dirty="0"/>
              <a:t>(výhoda – magnetické pole lze vypnout) </a:t>
            </a:r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endParaRPr lang="cs-CZ" sz="2800" i="1" dirty="0"/>
          </a:p>
          <a:p>
            <a:pPr marL="0" indent="0">
              <a:buNone/>
            </a:pPr>
            <a:r>
              <a:rPr lang="cs-CZ" sz="2800" b="1" dirty="0"/>
              <a:t>Magnetické pole elektromagnetu zesílíme:</a:t>
            </a:r>
          </a:p>
          <a:p>
            <a:pPr marL="514350" indent="-514350">
              <a:buAutoNum type="arabicParenR"/>
            </a:pPr>
            <a:r>
              <a:rPr lang="cs-CZ" sz="2800" dirty="0"/>
              <a:t>větším počtem závitů cívky</a:t>
            </a:r>
          </a:p>
          <a:p>
            <a:pPr marL="514350" indent="-514350">
              <a:buAutoNum type="arabicParenR"/>
            </a:pPr>
            <a:r>
              <a:rPr lang="cs-CZ" sz="2800" dirty="0"/>
              <a:t>zvětšením proudu cívkou</a:t>
            </a:r>
          </a:p>
          <a:p>
            <a:pPr marL="0" indent="0">
              <a:buNone/>
            </a:pPr>
            <a:endParaRPr lang="cs-CZ" sz="2800" i="1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u="sng" dirty="0">
                <a:solidFill>
                  <a:srgbClr val="C00000"/>
                </a:solidFill>
              </a:rPr>
              <a:t>Elektromagnet</a:t>
            </a:r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4A7A008-4F70-4BC6-9790-7379C0528950}"/>
              </a:ext>
            </a:extLst>
          </p:cNvPr>
          <p:cNvGrpSpPr/>
          <p:nvPr/>
        </p:nvGrpSpPr>
        <p:grpSpPr>
          <a:xfrm>
            <a:off x="613960" y="1700808"/>
            <a:ext cx="3670008" cy="2232248"/>
            <a:chOff x="895330" y="1844824"/>
            <a:chExt cx="3341433" cy="2025516"/>
          </a:xfrm>
        </p:grpSpPr>
        <p:pic>
          <p:nvPicPr>
            <p:cNvPr id="1030" name="Picture 6" descr="Zobrazit zdrojový obrázek">
              <a:extLst>
                <a:ext uri="{FF2B5EF4-FFF2-40B4-BE49-F238E27FC236}">
                  <a16:creationId xmlns:a16="http://schemas.microsoft.com/office/drawing/2014/main" id="{2EC897C6-0725-46F0-A71F-E65E665375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71" r="34540"/>
            <a:stretch/>
          </p:blipFill>
          <p:spPr bwMode="auto">
            <a:xfrm>
              <a:off x="899592" y="1844824"/>
              <a:ext cx="3337171" cy="1995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ovéPole 3">
              <a:extLst>
                <a:ext uri="{FF2B5EF4-FFF2-40B4-BE49-F238E27FC236}">
                  <a16:creationId xmlns:a16="http://schemas.microsoft.com/office/drawing/2014/main" id="{E45A05ED-0EE3-425B-AE68-67B377D64AFE}"/>
                </a:ext>
              </a:extLst>
            </p:cNvPr>
            <p:cNvSpPr txBox="1"/>
            <p:nvPr/>
          </p:nvSpPr>
          <p:spPr>
            <a:xfrm>
              <a:off x="3419872" y="2348880"/>
              <a:ext cx="792088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dirty="0"/>
                <a:t>cívka</a:t>
              </a:r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F6668269-3197-4ADA-A136-78D9B3E11907}"/>
                </a:ext>
              </a:extLst>
            </p:cNvPr>
            <p:cNvSpPr txBox="1"/>
            <p:nvPr/>
          </p:nvSpPr>
          <p:spPr>
            <a:xfrm>
              <a:off x="895330" y="3501008"/>
              <a:ext cx="144016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cs-CZ" dirty="0"/>
                <a:t>železné jádro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36</Words>
  <Application>Microsoft Office PowerPoint</Application>
  <PresentationFormat>Předvádění na obrazovce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9</cp:revision>
  <dcterms:created xsi:type="dcterms:W3CDTF">2014-06-08T20:35:38Z</dcterms:created>
  <dcterms:modified xsi:type="dcterms:W3CDTF">2022-01-26T07:30:48Z</dcterms:modified>
</cp:coreProperties>
</file>