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3" r:id="rId3"/>
    <p:sldId id="314" r:id="rId4"/>
    <p:sldId id="315" r:id="rId5"/>
    <p:sldId id="316" r:id="rId6"/>
    <p:sldId id="317" r:id="rId7"/>
    <p:sldId id="347" r:id="rId8"/>
    <p:sldId id="345" r:id="rId9"/>
    <p:sldId id="351" r:id="rId10"/>
    <p:sldId id="370" r:id="rId11"/>
    <p:sldId id="372" r:id="rId12"/>
    <p:sldId id="374" r:id="rId13"/>
    <p:sldId id="376" r:id="rId14"/>
    <p:sldId id="257" r:id="rId15"/>
    <p:sldId id="261" r:id="rId16"/>
    <p:sldId id="259" r:id="rId17"/>
    <p:sldId id="387" r:id="rId18"/>
    <p:sldId id="318" r:id="rId19"/>
    <p:sldId id="343" r:id="rId20"/>
    <p:sldId id="320" r:id="rId21"/>
    <p:sldId id="319" r:id="rId22"/>
    <p:sldId id="321" r:id="rId23"/>
    <p:sldId id="322" r:id="rId24"/>
    <p:sldId id="323" r:id="rId25"/>
    <p:sldId id="349" r:id="rId26"/>
    <p:sldId id="378" r:id="rId27"/>
    <p:sldId id="380" r:id="rId28"/>
    <p:sldId id="382" r:id="rId29"/>
    <p:sldId id="384" r:id="rId30"/>
    <p:sldId id="356" r:id="rId31"/>
    <p:sldId id="358" r:id="rId32"/>
    <p:sldId id="354" r:id="rId33"/>
    <p:sldId id="362" r:id="rId34"/>
    <p:sldId id="368" r:id="rId35"/>
    <p:sldId id="366" r:id="rId36"/>
    <p:sldId id="360" r:id="rId37"/>
    <p:sldId id="364" r:id="rId38"/>
    <p:sldId id="331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7" autoAdjust="0"/>
    <p:restoredTop sz="94660"/>
  </p:normalViewPr>
  <p:slideViewPr>
    <p:cSldViewPr>
      <p:cViewPr varScale="1">
        <p:scale>
          <a:sx n="68" d="100"/>
          <a:sy n="68" d="100"/>
        </p:scale>
        <p:origin x="4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5D533-F8E7-4D46-B93E-F205BB3FD83B}" type="datetimeFigureOut">
              <a:rPr lang="cs-CZ" smtClean="0"/>
              <a:t>03.04.2019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245F1-2CFB-4502-9BFF-6ED70D506F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46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245F1-2CFB-4502-9BFF-6ED70D506FF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80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4CC38-A949-4DC6-9FBB-98452D69404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725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4CC38-A949-4DC6-9FBB-98452D69404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73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50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52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50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57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35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94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41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83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74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02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11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3D251-9C16-4BDB-9914-65DB442FA0D5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11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21.xml"/><Relationship Id="rId18" Type="http://schemas.openxmlformats.org/officeDocument/2006/relationships/slide" Target="slide9.xml"/><Relationship Id="rId26" Type="http://schemas.openxmlformats.org/officeDocument/2006/relationships/slide" Target="slide37.xml"/><Relationship Id="rId39" Type="http://schemas.openxmlformats.org/officeDocument/2006/relationships/slide" Target="slide17.xml"/><Relationship Id="rId3" Type="http://schemas.openxmlformats.org/officeDocument/2006/relationships/slide" Target="slide5.xml"/><Relationship Id="rId21" Type="http://schemas.openxmlformats.org/officeDocument/2006/relationships/slide" Target="slide32.xml"/><Relationship Id="rId34" Type="http://schemas.openxmlformats.org/officeDocument/2006/relationships/slide" Target="slide29.xml"/><Relationship Id="rId7" Type="http://schemas.openxmlformats.org/officeDocument/2006/relationships/slide" Target="slide6.xml"/><Relationship Id="rId12" Type="http://schemas.openxmlformats.org/officeDocument/2006/relationships/slide" Target="slide20.xml"/><Relationship Id="rId17" Type="http://schemas.openxmlformats.org/officeDocument/2006/relationships/slide" Target="slide25.xml"/><Relationship Id="rId25" Type="http://schemas.openxmlformats.org/officeDocument/2006/relationships/slide" Target="slide36.xml"/><Relationship Id="rId33" Type="http://schemas.openxmlformats.org/officeDocument/2006/relationships/slide" Target="slide28.xml"/><Relationship Id="rId38" Type="http://schemas.openxmlformats.org/officeDocument/2006/relationships/slide" Target="slide16.xml"/><Relationship Id="rId2" Type="http://schemas.openxmlformats.org/officeDocument/2006/relationships/notesSlide" Target="../notesSlides/notesSlide1.xml"/><Relationship Id="rId16" Type="http://schemas.openxmlformats.org/officeDocument/2006/relationships/slide" Target="slide24.xml"/><Relationship Id="rId20" Type="http://schemas.openxmlformats.org/officeDocument/2006/relationships/slide" Target="slide31.xml"/><Relationship Id="rId29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9.xml"/><Relationship Id="rId24" Type="http://schemas.openxmlformats.org/officeDocument/2006/relationships/slide" Target="slide35.xml"/><Relationship Id="rId32" Type="http://schemas.openxmlformats.org/officeDocument/2006/relationships/slide" Target="slide27.xml"/><Relationship Id="rId37" Type="http://schemas.openxmlformats.org/officeDocument/2006/relationships/slide" Target="slide15.xml"/><Relationship Id="rId5" Type="http://schemas.openxmlformats.org/officeDocument/2006/relationships/slide" Target="slide3.xml"/><Relationship Id="rId15" Type="http://schemas.openxmlformats.org/officeDocument/2006/relationships/slide" Target="slide23.xml"/><Relationship Id="rId23" Type="http://schemas.openxmlformats.org/officeDocument/2006/relationships/slide" Target="slide34.xml"/><Relationship Id="rId28" Type="http://schemas.openxmlformats.org/officeDocument/2006/relationships/slide" Target="slide11.xml"/><Relationship Id="rId36" Type="http://schemas.openxmlformats.org/officeDocument/2006/relationships/slide" Target="slide14.xml"/><Relationship Id="rId10" Type="http://schemas.openxmlformats.org/officeDocument/2006/relationships/slide" Target="slide18.xml"/><Relationship Id="rId19" Type="http://schemas.openxmlformats.org/officeDocument/2006/relationships/slide" Target="slide30.xml"/><Relationship Id="rId31" Type="http://schemas.openxmlformats.org/officeDocument/2006/relationships/slide" Target="slide26.xml"/><Relationship Id="rId4" Type="http://schemas.openxmlformats.org/officeDocument/2006/relationships/slide" Target="slide2.xml"/><Relationship Id="rId9" Type="http://schemas.openxmlformats.org/officeDocument/2006/relationships/slide" Target="slide8.xml"/><Relationship Id="rId14" Type="http://schemas.openxmlformats.org/officeDocument/2006/relationships/slide" Target="slide22.xml"/><Relationship Id="rId22" Type="http://schemas.openxmlformats.org/officeDocument/2006/relationships/slide" Target="slide33.xml"/><Relationship Id="rId27" Type="http://schemas.openxmlformats.org/officeDocument/2006/relationships/slide" Target="slide10.xml"/><Relationship Id="rId30" Type="http://schemas.openxmlformats.org/officeDocument/2006/relationships/slide" Target="slide13.xml"/><Relationship Id="rId35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.png"/><Relationship Id="rId4" Type="http://schemas.openxmlformats.org/officeDocument/2006/relationships/image" Target="../media/image2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7" Type="http://schemas.openxmlformats.org/officeDocument/2006/relationships/image" Target="../media/image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11.png"/><Relationship Id="rId4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70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1.png"/><Relationship Id="rId7" Type="http://schemas.openxmlformats.org/officeDocument/2006/relationships/image" Target="../media/image25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gif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8.wmf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71.png"/><Relationship Id="rId7" Type="http://schemas.openxmlformats.org/officeDocument/2006/relationships/image" Target="../media/image411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7" Type="http://schemas.openxmlformats.org/officeDocument/2006/relationships/image" Target="../media/image2.wmf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9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19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62.png"/><Relationship Id="rId10" Type="http://schemas.openxmlformats.org/officeDocument/2006/relationships/image" Target="../media/image64.png"/><Relationship Id="rId4" Type="http://schemas.openxmlformats.org/officeDocument/2006/relationships/image" Target="../media/image370.png"/><Relationship Id="rId9" Type="http://schemas.openxmlformats.org/officeDocument/2006/relationships/image" Target="../media/image3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image" Target="../media/image4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90.png"/><Relationship Id="rId7" Type="http://schemas.openxmlformats.org/officeDocument/2006/relationships/image" Target="../media/image42.gi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55.png"/><Relationship Id="rId4" Type="http://schemas.openxmlformats.org/officeDocument/2006/relationships/image" Target="../media/image67.png"/><Relationship Id="rId9" Type="http://schemas.openxmlformats.org/officeDocument/2006/relationships/image" Target="../media/image44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Relationship Id="rId9" Type="http://schemas.openxmlformats.org/officeDocument/2006/relationships/image" Target="../media/image4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0.pn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2.jpeg"/><Relationship Id="rId4" Type="http://schemas.openxmlformats.org/officeDocument/2006/relationships/image" Target="../media/image24.png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42000">
              <a:schemeClr val="accent1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2389"/>
            <a:ext cx="644448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Slovní úlohy o pohybu</a:t>
            </a:r>
          </a:p>
        </p:txBody>
      </p:sp>
      <p:sp>
        <p:nvSpPr>
          <p:cNvPr id="19" name="TextovéPole 18">
            <a:hlinkClick r:id="rId3" action="ppaction://hlinksldjump"/>
          </p:cNvPr>
          <p:cNvSpPr txBox="1"/>
          <p:nvPr/>
        </p:nvSpPr>
        <p:spPr>
          <a:xfrm>
            <a:off x="395536" y="2204864"/>
            <a:ext cx="255677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Řešené příklady</a:t>
            </a:r>
          </a:p>
        </p:txBody>
      </p:sp>
      <p:sp>
        <p:nvSpPr>
          <p:cNvPr id="20" name="TextovéPole 19">
            <a:hlinkClick r:id="rId4" action="ppaction://hlinksldjump"/>
          </p:cNvPr>
          <p:cNvSpPr txBox="1"/>
          <p:nvPr/>
        </p:nvSpPr>
        <p:spPr>
          <a:xfrm>
            <a:off x="2880000" y="2232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1</a:t>
            </a:r>
          </a:p>
        </p:txBody>
      </p:sp>
      <p:sp>
        <p:nvSpPr>
          <p:cNvPr id="21" name="TextovéPole 20">
            <a:hlinkClick r:id="rId5" action="ppaction://hlinksldjump"/>
          </p:cNvPr>
          <p:cNvSpPr txBox="1"/>
          <p:nvPr/>
        </p:nvSpPr>
        <p:spPr>
          <a:xfrm>
            <a:off x="3384000" y="2232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2</a:t>
            </a:r>
          </a:p>
        </p:txBody>
      </p:sp>
      <p:sp>
        <p:nvSpPr>
          <p:cNvPr id="22" name="TextovéPole 21">
            <a:hlinkClick r:id="rId6" action="ppaction://hlinksldjump"/>
          </p:cNvPr>
          <p:cNvSpPr txBox="1"/>
          <p:nvPr/>
        </p:nvSpPr>
        <p:spPr>
          <a:xfrm>
            <a:off x="3888000" y="2232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3</a:t>
            </a:r>
          </a:p>
        </p:txBody>
      </p:sp>
      <p:sp>
        <p:nvSpPr>
          <p:cNvPr id="23" name="TextovéPole 22">
            <a:hlinkClick r:id="rId3" action="ppaction://hlinksldjump"/>
          </p:cNvPr>
          <p:cNvSpPr txBox="1"/>
          <p:nvPr/>
        </p:nvSpPr>
        <p:spPr>
          <a:xfrm>
            <a:off x="4392000" y="2232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4</a:t>
            </a:r>
          </a:p>
        </p:txBody>
      </p:sp>
      <p:sp>
        <p:nvSpPr>
          <p:cNvPr id="24" name="TextovéPole 23">
            <a:hlinkClick r:id="rId7" action="ppaction://hlinksldjump"/>
          </p:cNvPr>
          <p:cNvSpPr txBox="1"/>
          <p:nvPr/>
        </p:nvSpPr>
        <p:spPr>
          <a:xfrm>
            <a:off x="4896000" y="2232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5</a:t>
            </a:r>
          </a:p>
        </p:txBody>
      </p:sp>
      <p:sp>
        <p:nvSpPr>
          <p:cNvPr id="25" name="TextovéPole 24">
            <a:hlinkClick r:id="rId8" action="ppaction://hlinksldjump"/>
          </p:cNvPr>
          <p:cNvSpPr txBox="1"/>
          <p:nvPr/>
        </p:nvSpPr>
        <p:spPr>
          <a:xfrm>
            <a:off x="5400000" y="2232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6</a:t>
            </a:r>
          </a:p>
        </p:txBody>
      </p:sp>
      <p:sp>
        <p:nvSpPr>
          <p:cNvPr id="26" name="TextovéPole 25">
            <a:hlinkClick r:id="rId9" action="ppaction://hlinksldjump"/>
          </p:cNvPr>
          <p:cNvSpPr txBox="1"/>
          <p:nvPr/>
        </p:nvSpPr>
        <p:spPr>
          <a:xfrm>
            <a:off x="5904000" y="2232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7</a:t>
            </a:r>
          </a:p>
        </p:txBody>
      </p:sp>
      <p:sp>
        <p:nvSpPr>
          <p:cNvPr id="30" name="TextovéPole 29">
            <a:hlinkClick r:id="rId10" action="ppaction://hlinksldjump"/>
          </p:cNvPr>
          <p:cNvSpPr txBox="1"/>
          <p:nvPr/>
        </p:nvSpPr>
        <p:spPr>
          <a:xfrm>
            <a:off x="2880000" y="4068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17</a:t>
            </a:r>
          </a:p>
        </p:txBody>
      </p:sp>
      <p:sp>
        <p:nvSpPr>
          <p:cNvPr id="31" name="TextovéPole 30">
            <a:hlinkClick r:id="rId11" action="ppaction://hlinksldjump"/>
          </p:cNvPr>
          <p:cNvSpPr txBox="1"/>
          <p:nvPr/>
        </p:nvSpPr>
        <p:spPr>
          <a:xfrm>
            <a:off x="3384000" y="4068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18</a:t>
            </a:r>
          </a:p>
        </p:txBody>
      </p:sp>
      <p:sp>
        <p:nvSpPr>
          <p:cNvPr id="33" name="TextovéPole 32">
            <a:hlinkClick r:id="rId12" action="ppaction://hlinksldjump"/>
          </p:cNvPr>
          <p:cNvSpPr txBox="1"/>
          <p:nvPr/>
        </p:nvSpPr>
        <p:spPr>
          <a:xfrm>
            <a:off x="3888000" y="4068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19</a:t>
            </a:r>
          </a:p>
        </p:txBody>
      </p:sp>
      <p:sp>
        <p:nvSpPr>
          <p:cNvPr id="34" name="TextovéPole 33">
            <a:hlinkClick r:id="rId13" action="ppaction://hlinksldjump"/>
          </p:cNvPr>
          <p:cNvSpPr txBox="1"/>
          <p:nvPr/>
        </p:nvSpPr>
        <p:spPr>
          <a:xfrm>
            <a:off x="4392000" y="4068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20</a:t>
            </a:r>
          </a:p>
        </p:txBody>
      </p:sp>
      <p:sp>
        <p:nvSpPr>
          <p:cNvPr id="32" name="TextovéPole 31">
            <a:hlinkClick r:id="rId14" action="ppaction://hlinksldjump"/>
          </p:cNvPr>
          <p:cNvSpPr txBox="1"/>
          <p:nvPr/>
        </p:nvSpPr>
        <p:spPr>
          <a:xfrm>
            <a:off x="4896000" y="4068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21</a:t>
            </a:r>
          </a:p>
        </p:txBody>
      </p:sp>
      <p:sp>
        <p:nvSpPr>
          <p:cNvPr id="35" name="TextovéPole 34">
            <a:hlinkClick r:id="rId15" action="ppaction://hlinksldjump"/>
          </p:cNvPr>
          <p:cNvSpPr txBox="1"/>
          <p:nvPr/>
        </p:nvSpPr>
        <p:spPr>
          <a:xfrm>
            <a:off x="5400000" y="4068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22</a:t>
            </a:r>
          </a:p>
        </p:txBody>
      </p:sp>
      <p:sp>
        <p:nvSpPr>
          <p:cNvPr id="36" name="TextovéPole 35">
            <a:hlinkClick r:id="rId3" action="ppaction://hlinksldjump"/>
          </p:cNvPr>
          <p:cNvSpPr txBox="1"/>
          <p:nvPr/>
        </p:nvSpPr>
        <p:spPr>
          <a:xfrm>
            <a:off x="251900" y="1412776"/>
            <a:ext cx="547222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2060"/>
                </a:solidFill>
              </a:rPr>
              <a:t>1 typ úloh – stejný směr</a:t>
            </a:r>
          </a:p>
        </p:txBody>
      </p:sp>
      <p:sp>
        <p:nvSpPr>
          <p:cNvPr id="37" name="TextovéPole 36">
            <a:hlinkClick r:id="rId3" action="ppaction://hlinksldjump"/>
          </p:cNvPr>
          <p:cNvSpPr txBox="1"/>
          <p:nvPr/>
        </p:nvSpPr>
        <p:spPr>
          <a:xfrm>
            <a:off x="251520" y="3276273"/>
            <a:ext cx="496855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2060"/>
                </a:solidFill>
              </a:rPr>
              <a:t>2 typ úloh – opačný směr</a:t>
            </a:r>
          </a:p>
        </p:txBody>
      </p:sp>
      <p:sp>
        <p:nvSpPr>
          <p:cNvPr id="39" name="TextovéPole 38">
            <a:hlinkClick r:id="rId3" action="ppaction://hlinksldjump"/>
          </p:cNvPr>
          <p:cNvSpPr txBox="1"/>
          <p:nvPr/>
        </p:nvSpPr>
        <p:spPr>
          <a:xfrm>
            <a:off x="323528" y="4083407"/>
            <a:ext cx="255677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Řešené příklady</a:t>
            </a:r>
          </a:p>
        </p:txBody>
      </p:sp>
      <p:sp>
        <p:nvSpPr>
          <p:cNvPr id="42" name="TextovéPole 41">
            <a:hlinkClick r:id="rId16" action="ppaction://hlinksldjump"/>
          </p:cNvPr>
          <p:cNvSpPr txBox="1"/>
          <p:nvPr/>
        </p:nvSpPr>
        <p:spPr>
          <a:xfrm>
            <a:off x="5904000" y="4068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23</a:t>
            </a:r>
          </a:p>
        </p:txBody>
      </p:sp>
      <p:sp>
        <p:nvSpPr>
          <p:cNvPr id="27" name="TextovéPole 26">
            <a:hlinkClick r:id="rId17" action="ppaction://hlinksldjump"/>
          </p:cNvPr>
          <p:cNvSpPr txBox="1"/>
          <p:nvPr/>
        </p:nvSpPr>
        <p:spPr>
          <a:xfrm>
            <a:off x="6408000" y="4068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24</a:t>
            </a:r>
          </a:p>
        </p:txBody>
      </p:sp>
      <p:sp>
        <p:nvSpPr>
          <p:cNvPr id="28" name="TextovéPole 27">
            <a:hlinkClick r:id="rId18" action="ppaction://hlinksldjump"/>
          </p:cNvPr>
          <p:cNvSpPr txBox="1"/>
          <p:nvPr/>
        </p:nvSpPr>
        <p:spPr>
          <a:xfrm>
            <a:off x="6408000" y="2232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107503" y="6239053"/>
            <a:ext cx="928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Autor materiálu: </a:t>
            </a:r>
            <a:r>
              <a:rPr lang="cs-CZ" dirty="0"/>
              <a:t>Mgr. Martin Holý     </a:t>
            </a:r>
          </a:p>
          <a:p>
            <a:r>
              <a:rPr lang="cs-CZ" dirty="0"/>
              <a:t>Další šíření materiálu je možné pouze se souhlasem autora     </a:t>
            </a:r>
          </a:p>
        </p:txBody>
      </p:sp>
      <p:sp>
        <p:nvSpPr>
          <p:cNvPr id="45" name="TextovéPole 44">
            <a:hlinkClick r:id="rId3" action="ppaction://hlinksldjump"/>
          </p:cNvPr>
          <p:cNvSpPr txBox="1"/>
          <p:nvPr/>
        </p:nvSpPr>
        <p:spPr>
          <a:xfrm>
            <a:off x="202821" y="5085184"/>
            <a:ext cx="321705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2060"/>
                </a:solidFill>
              </a:rPr>
              <a:t>Smíšené úlohy</a:t>
            </a:r>
          </a:p>
        </p:txBody>
      </p:sp>
      <p:sp>
        <p:nvSpPr>
          <p:cNvPr id="46" name="TextovéPole 45">
            <a:hlinkClick r:id="rId19" action="ppaction://hlinksldjump"/>
          </p:cNvPr>
          <p:cNvSpPr txBox="1"/>
          <p:nvPr/>
        </p:nvSpPr>
        <p:spPr>
          <a:xfrm>
            <a:off x="2808248" y="5697304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29</a:t>
            </a:r>
          </a:p>
        </p:txBody>
      </p:sp>
      <p:sp>
        <p:nvSpPr>
          <p:cNvPr id="47" name="TextovéPole 46">
            <a:hlinkClick r:id="rId20" action="ppaction://hlinksldjump"/>
          </p:cNvPr>
          <p:cNvSpPr txBox="1"/>
          <p:nvPr/>
        </p:nvSpPr>
        <p:spPr>
          <a:xfrm>
            <a:off x="3312248" y="5697304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30</a:t>
            </a:r>
          </a:p>
        </p:txBody>
      </p:sp>
      <p:sp>
        <p:nvSpPr>
          <p:cNvPr id="48" name="TextovéPole 47">
            <a:hlinkClick r:id="rId21" action="ppaction://hlinksldjump"/>
          </p:cNvPr>
          <p:cNvSpPr txBox="1"/>
          <p:nvPr/>
        </p:nvSpPr>
        <p:spPr>
          <a:xfrm>
            <a:off x="3816248" y="5697304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31</a:t>
            </a:r>
          </a:p>
        </p:txBody>
      </p:sp>
      <p:sp>
        <p:nvSpPr>
          <p:cNvPr id="49" name="TextovéPole 48">
            <a:hlinkClick r:id="rId22" action="ppaction://hlinksldjump"/>
          </p:cNvPr>
          <p:cNvSpPr txBox="1"/>
          <p:nvPr/>
        </p:nvSpPr>
        <p:spPr>
          <a:xfrm>
            <a:off x="4320096" y="5697304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32</a:t>
            </a:r>
          </a:p>
        </p:txBody>
      </p:sp>
      <p:sp>
        <p:nvSpPr>
          <p:cNvPr id="50" name="TextovéPole 49">
            <a:hlinkClick r:id="rId23" action="ppaction://hlinksldjump"/>
          </p:cNvPr>
          <p:cNvSpPr txBox="1"/>
          <p:nvPr/>
        </p:nvSpPr>
        <p:spPr>
          <a:xfrm>
            <a:off x="4824248" y="5697304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33</a:t>
            </a:r>
          </a:p>
        </p:txBody>
      </p:sp>
      <p:sp>
        <p:nvSpPr>
          <p:cNvPr id="51" name="TextovéPole 50">
            <a:hlinkClick r:id="rId24" action="ppaction://hlinksldjump"/>
          </p:cNvPr>
          <p:cNvSpPr txBox="1"/>
          <p:nvPr/>
        </p:nvSpPr>
        <p:spPr>
          <a:xfrm>
            <a:off x="5328248" y="5697304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34</a:t>
            </a:r>
          </a:p>
        </p:txBody>
      </p:sp>
      <p:sp>
        <p:nvSpPr>
          <p:cNvPr id="52" name="TextovéPole 51">
            <a:hlinkClick r:id="rId25" action="ppaction://hlinksldjump"/>
          </p:cNvPr>
          <p:cNvSpPr txBox="1"/>
          <p:nvPr/>
        </p:nvSpPr>
        <p:spPr>
          <a:xfrm>
            <a:off x="5832248" y="5697304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35</a:t>
            </a:r>
          </a:p>
        </p:txBody>
      </p:sp>
      <p:sp>
        <p:nvSpPr>
          <p:cNvPr id="53" name="TextovéPole 52">
            <a:hlinkClick r:id="rId26" action="ppaction://hlinksldjump"/>
          </p:cNvPr>
          <p:cNvSpPr txBox="1"/>
          <p:nvPr/>
        </p:nvSpPr>
        <p:spPr>
          <a:xfrm>
            <a:off x="6336248" y="5697304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36</a:t>
            </a:r>
          </a:p>
        </p:txBody>
      </p:sp>
      <p:sp>
        <p:nvSpPr>
          <p:cNvPr id="54" name="TextovéPole 53">
            <a:hlinkClick r:id="rId27" action="ppaction://hlinksldjump"/>
          </p:cNvPr>
          <p:cNvSpPr txBox="1"/>
          <p:nvPr/>
        </p:nvSpPr>
        <p:spPr>
          <a:xfrm>
            <a:off x="6912000" y="2232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9</a:t>
            </a:r>
          </a:p>
        </p:txBody>
      </p:sp>
      <p:sp>
        <p:nvSpPr>
          <p:cNvPr id="55" name="TextovéPole 54">
            <a:hlinkClick r:id="rId28" action="ppaction://hlinksldjump"/>
          </p:cNvPr>
          <p:cNvSpPr txBox="1"/>
          <p:nvPr/>
        </p:nvSpPr>
        <p:spPr>
          <a:xfrm>
            <a:off x="7416000" y="2232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10</a:t>
            </a:r>
          </a:p>
        </p:txBody>
      </p:sp>
      <p:sp>
        <p:nvSpPr>
          <p:cNvPr id="56" name="TextovéPole 55">
            <a:hlinkClick r:id="rId29" action="ppaction://hlinksldjump"/>
          </p:cNvPr>
          <p:cNvSpPr txBox="1"/>
          <p:nvPr/>
        </p:nvSpPr>
        <p:spPr>
          <a:xfrm>
            <a:off x="7920000" y="2232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11</a:t>
            </a:r>
          </a:p>
        </p:txBody>
      </p:sp>
      <p:sp>
        <p:nvSpPr>
          <p:cNvPr id="57" name="TextovéPole 56">
            <a:hlinkClick r:id="rId30" action="ppaction://hlinksldjump"/>
          </p:cNvPr>
          <p:cNvSpPr txBox="1"/>
          <p:nvPr/>
        </p:nvSpPr>
        <p:spPr>
          <a:xfrm>
            <a:off x="8424000" y="2232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12</a:t>
            </a:r>
          </a:p>
        </p:txBody>
      </p:sp>
      <p:sp>
        <p:nvSpPr>
          <p:cNvPr id="58" name="TextovéPole 57">
            <a:hlinkClick r:id="rId31" action="ppaction://hlinksldjump"/>
          </p:cNvPr>
          <p:cNvSpPr txBox="1"/>
          <p:nvPr/>
        </p:nvSpPr>
        <p:spPr>
          <a:xfrm>
            <a:off x="6912000" y="4068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25</a:t>
            </a:r>
          </a:p>
        </p:txBody>
      </p:sp>
      <p:sp>
        <p:nvSpPr>
          <p:cNvPr id="59" name="TextovéPole 58">
            <a:hlinkClick r:id="rId32" action="ppaction://hlinksldjump"/>
          </p:cNvPr>
          <p:cNvSpPr txBox="1"/>
          <p:nvPr/>
        </p:nvSpPr>
        <p:spPr>
          <a:xfrm>
            <a:off x="7416000" y="4068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26</a:t>
            </a:r>
          </a:p>
        </p:txBody>
      </p:sp>
      <p:sp>
        <p:nvSpPr>
          <p:cNvPr id="60" name="TextovéPole 59">
            <a:hlinkClick r:id="rId33" action="ppaction://hlinksldjump"/>
          </p:cNvPr>
          <p:cNvSpPr txBox="1"/>
          <p:nvPr/>
        </p:nvSpPr>
        <p:spPr>
          <a:xfrm>
            <a:off x="7920000" y="4068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27</a:t>
            </a:r>
          </a:p>
        </p:txBody>
      </p:sp>
      <p:sp>
        <p:nvSpPr>
          <p:cNvPr id="61" name="TextovéPole 60">
            <a:hlinkClick r:id="rId34" action="ppaction://hlinksldjump"/>
          </p:cNvPr>
          <p:cNvSpPr txBox="1"/>
          <p:nvPr/>
        </p:nvSpPr>
        <p:spPr>
          <a:xfrm>
            <a:off x="8424000" y="4068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28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67" y="5024846"/>
            <a:ext cx="1916883" cy="17545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2" name="TextovéPole 61">
            <a:hlinkClick r:id="rId36" action="ppaction://hlinksldjump"/>
            <a:extLst>
              <a:ext uri="{FF2B5EF4-FFF2-40B4-BE49-F238E27FC236}">
                <a16:creationId xmlns:a16="http://schemas.microsoft.com/office/drawing/2014/main" id="{C3553AB0-867C-4CB2-94FC-2D109D652FF5}"/>
              </a:ext>
            </a:extLst>
          </p:cNvPr>
          <p:cNvSpPr txBox="1"/>
          <p:nvPr/>
        </p:nvSpPr>
        <p:spPr>
          <a:xfrm>
            <a:off x="6912000" y="2853793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13</a:t>
            </a:r>
          </a:p>
        </p:txBody>
      </p:sp>
      <p:sp>
        <p:nvSpPr>
          <p:cNvPr id="63" name="TextovéPole 62">
            <a:hlinkClick r:id="rId37" action="ppaction://hlinksldjump"/>
            <a:extLst>
              <a:ext uri="{FF2B5EF4-FFF2-40B4-BE49-F238E27FC236}">
                <a16:creationId xmlns:a16="http://schemas.microsoft.com/office/drawing/2014/main" id="{71B6BD64-7905-49F9-A518-19FDA8E11139}"/>
              </a:ext>
            </a:extLst>
          </p:cNvPr>
          <p:cNvSpPr txBox="1"/>
          <p:nvPr/>
        </p:nvSpPr>
        <p:spPr>
          <a:xfrm>
            <a:off x="7416000" y="2855931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14</a:t>
            </a:r>
          </a:p>
        </p:txBody>
      </p:sp>
      <p:sp>
        <p:nvSpPr>
          <p:cNvPr id="64" name="TextovéPole 63">
            <a:hlinkClick r:id="rId38" action="ppaction://hlinksldjump"/>
            <a:extLst>
              <a:ext uri="{FF2B5EF4-FFF2-40B4-BE49-F238E27FC236}">
                <a16:creationId xmlns:a16="http://schemas.microsoft.com/office/drawing/2014/main" id="{90549D61-DDE7-4E44-B982-4BE5EAA42FC9}"/>
              </a:ext>
            </a:extLst>
          </p:cNvPr>
          <p:cNvSpPr txBox="1"/>
          <p:nvPr/>
        </p:nvSpPr>
        <p:spPr>
          <a:xfrm>
            <a:off x="7920000" y="2855931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15</a:t>
            </a:r>
          </a:p>
        </p:txBody>
      </p:sp>
      <p:sp>
        <p:nvSpPr>
          <p:cNvPr id="65" name="TextovéPole 64">
            <a:hlinkClick r:id="rId39" action="ppaction://hlinksldjump"/>
            <a:extLst>
              <a:ext uri="{FF2B5EF4-FFF2-40B4-BE49-F238E27FC236}">
                <a16:creationId xmlns:a16="http://schemas.microsoft.com/office/drawing/2014/main" id="{3C1F402E-6849-46BD-BF9C-6356BEC3F1A3}"/>
              </a:ext>
            </a:extLst>
          </p:cNvPr>
          <p:cNvSpPr txBox="1"/>
          <p:nvPr/>
        </p:nvSpPr>
        <p:spPr>
          <a:xfrm>
            <a:off x="8424000" y="2855931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042205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265299" y="604880"/>
            <a:ext cx="8928992" cy="11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altLang="cs-CZ" sz="2400" dirty="0"/>
              <a:t>Z vesnice vyjel traktor rychlostí 24 km/h. Za 10 minut jel za ním motocyklista rychlostí 72 km/h. Za jakou dobu a v jaké vzdálenosti od vesnice dohoní motocyklista traktoristu?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364240" y="2820998"/>
            <a:ext cx="160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979712" y="284904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72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5364248" y="1916832"/>
                <a:ext cx="2088072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r>
                  <a:rPr lang="cs-CZ" sz="2400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cs-CZ" sz="2400" b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=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h</a:t>
                </a: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248" y="1916832"/>
                <a:ext cx="2088072" cy="647357"/>
              </a:xfrm>
              <a:prstGeom prst="rect">
                <a:avLst/>
              </a:prstGeom>
              <a:blipFill rotWithShape="1">
                <a:blip r:embed="rId2"/>
                <a:stretch>
                  <a:fillRect l="-4678" b="-37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ovéPole 39"/>
          <p:cNvSpPr txBox="1"/>
          <p:nvPr/>
        </p:nvSpPr>
        <p:spPr>
          <a:xfrm>
            <a:off x="2011244" y="2031231"/>
            <a:ext cx="191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24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41" name="Přímá spojnice se šipkou 40"/>
          <p:cNvCxnSpPr/>
          <p:nvPr/>
        </p:nvCxnSpPr>
        <p:spPr>
          <a:xfrm>
            <a:off x="1547664" y="2578553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1547664" y="3370641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251520" y="4477489"/>
                <a:ext cx="2664296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24.(x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) = 72x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77489"/>
                <a:ext cx="2664296" cy="624082"/>
              </a:xfrm>
              <a:prstGeom prst="rect">
                <a:avLst/>
              </a:prstGeom>
              <a:blipFill rotWithShape="1">
                <a:blip r:embed="rId3"/>
                <a:stretch>
                  <a:fillRect l="-3432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ovéPole 45"/>
          <p:cNvSpPr txBox="1"/>
          <p:nvPr/>
        </p:nvSpPr>
        <p:spPr>
          <a:xfrm>
            <a:off x="827584" y="404544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1254429" y="3645024"/>
            <a:ext cx="122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539552" y="5055567"/>
            <a:ext cx="221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24x + 4 = 72x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889185" y="5487615"/>
            <a:ext cx="1450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-48x = -4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/>
              <p:cNvSpPr txBox="1"/>
              <p:nvPr/>
            </p:nvSpPr>
            <p:spPr>
              <a:xfrm>
                <a:off x="1187624" y="5877272"/>
                <a:ext cx="2398224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 h = 5 min </a:t>
                </a:r>
                <a:endParaRPr lang="cs-CZ" sz="2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TextovéPol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877272"/>
                <a:ext cx="2398224" cy="624082"/>
              </a:xfrm>
              <a:prstGeom prst="rect">
                <a:avLst/>
              </a:prstGeom>
              <a:blipFill rotWithShape="1">
                <a:blip r:embed="rId4"/>
                <a:stretch>
                  <a:fillRect l="-4071" r="-254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ovéPole 65"/>
          <p:cNvSpPr txBox="1"/>
          <p:nvPr/>
        </p:nvSpPr>
        <p:spPr>
          <a:xfrm>
            <a:off x="2887729" y="5055567"/>
            <a:ext cx="139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/-72x - 4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2895578" y="5517232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/:(-48)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ovéPole 67"/>
              <p:cNvSpPr txBox="1"/>
              <p:nvPr/>
            </p:nvSpPr>
            <p:spPr>
              <a:xfrm>
                <a:off x="4677722" y="4402109"/>
                <a:ext cx="4139872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24.(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  <m:r>
                      <a:rPr lang="cs-CZ" sz="2400" b="1" i="1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) = 24.</a:t>
                </a:r>
                <a:r>
                  <a:rPr lang="cs-CZ" sz="2400" b="1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6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ovéPol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722" y="4402109"/>
                <a:ext cx="4139872" cy="625812"/>
              </a:xfrm>
              <a:prstGeom prst="rect">
                <a:avLst/>
              </a:prstGeom>
              <a:blipFill rotWithShape="1">
                <a:blip r:embed="rId5"/>
                <a:stretch>
                  <a:fillRect l="-2209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ovéPole 68"/>
              <p:cNvSpPr txBox="1"/>
              <p:nvPr/>
            </p:nvSpPr>
            <p:spPr>
              <a:xfrm>
                <a:off x="4644008" y="5055567"/>
                <a:ext cx="4139872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72.</a:t>
                </a:r>
                <a:r>
                  <a:rPr lang="cs-CZ" sz="2400" b="1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6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TextovéPol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055567"/>
                <a:ext cx="4139872" cy="625812"/>
              </a:xfrm>
              <a:prstGeom prst="rect">
                <a:avLst/>
              </a:prstGeom>
              <a:blipFill rotWithShape="1">
                <a:blip r:embed="rId6"/>
                <a:stretch>
                  <a:fillRect l="-2356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ovéPole 69"/>
          <p:cNvSpPr txBox="1"/>
          <p:nvPr/>
        </p:nvSpPr>
        <p:spPr>
          <a:xfrm>
            <a:off x="65664" y="6423719"/>
            <a:ext cx="897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Motocyklista dohoní traktor za 5 minut ve vzdálenosti 6 km od vesnice.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4535996" y="3789040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zkouška: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4018683" y="2505670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9" name="TextovéPole 78"/>
          <p:cNvSpPr txBox="1"/>
          <p:nvPr/>
        </p:nvSpPr>
        <p:spPr>
          <a:xfrm>
            <a:off x="4018682" y="328498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rtin Holý\AppData\Local\Microsoft\Windows\Temporary Internet Files\Content.IE5\Q3OE30YL\jx-maxxima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2" y="1815206"/>
            <a:ext cx="1329680" cy="107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tin Holý\AppData\Local\Microsoft\Windows\Temporary Internet Files\Content.IE5\N1LCA5VJ\yamaha-motorcycle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3788"/>
            <a:ext cx="989856" cy="7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5">
            <a:extLst>
              <a:ext uri="{FF2B5EF4-FFF2-40B4-BE49-F238E27FC236}">
                <a16:creationId xmlns:a16="http://schemas.microsoft.com/office/drawing/2014/main" id="{F6D411A7-B355-4752-9E46-A87625897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52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5BAD3CA6-BCEB-4853-93BE-69C329DE9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9A8EAB0C-2F3E-48FA-AB3F-E3C376CE8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E38E3AAA-EFFE-48EF-B2AC-6D9784402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26E4B437-B1DB-4A11-A3DA-BC0B3F961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31CDC0A6-DA47-47C4-A1B7-6809AC414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94C981F0-1C89-4691-AEB8-93AC0BCCBA22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3C57DC-0D75-4398-B6A9-97CFE58D45C0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AF6BCEE-3E61-436E-B345-B4EAF7C4B930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Rectangle 10">
            <a:extLst>
              <a:ext uri="{FF2B5EF4-FFF2-40B4-BE49-F238E27FC236}">
                <a16:creationId xmlns:a16="http://schemas.microsoft.com/office/drawing/2014/main" id="{A4469086-D9B0-4B6C-BE32-DD67005E0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stejný směr</a:t>
            </a:r>
          </a:p>
        </p:txBody>
      </p:sp>
      <p:sp>
        <p:nvSpPr>
          <p:cNvPr id="50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F015A2A-D218-4DFD-A308-9E988CE80959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F091C8CB-1E39-4EBD-A72F-CCF45E03C74E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9)</a:t>
            </a:r>
          </a:p>
        </p:txBody>
      </p:sp>
    </p:spTree>
    <p:extLst>
      <p:ext uri="{BB962C8B-B14F-4D97-AF65-F5344CB8AC3E}">
        <p14:creationId xmlns:p14="http://schemas.microsoft.com/office/powerpoint/2010/main" val="336961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76772" y="602185"/>
            <a:ext cx="8928992" cy="156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400" dirty="0"/>
              <a:t>Autobus jede z Prahy do Paříže průměrnou rychlostí 100 km/h. </a:t>
            </a:r>
          </a:p>
          <a:p>
            <a:pPr>
              <a:defRPr/>
            </a:pPr>
            <a:r>
              <a:rPr lang="cs-CZ" sz="2400" dirty="0"/>
              <a:t>Za 40 min  vyjíždí za autobusem z Prahy auto, které autobus  dojede za 3 hodiny a 20 minut. Jakou průměrnou rychlostí auto jelo a jak daleko od Prahy dohoní autobus?</a:t>
            </a:r>
          </a:p>
          <a:p>
            <a:pPr>
              <a:defRPr/>
            </a:pPr>
            <a:r>
              <a:rPr lang="cs-CZ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5148216" y="2821305"/>
                <a:ext cx="2160088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r>
                  <a:rPr lang="cs-CZ" sz="2400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𝟑</m:t>
                    </m:r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cs-CZ" sz="2400" b="1" i="1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h</a:t>
                </a:r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16" y="2821305"/>
                <a:ext cx="2160088" cy="625812"/>
              </a:xfrm>
              <a:prstGeom prst="rect">
                <a:avLst/>
              </a:prstGeom>
              <a:blipFill>
                <a:blip r:embed="rId2"/>
                <a:stretch>
                  <a:fillRect l="-4520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ovéPole 44"/>
          <p:cNvSpPr txBox="1"/>
          <p:nvPr/>
        </p:nvSpPr>
        <p:spPr>
          <a:xfrm>
            <a:off x="1763688" y="286369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5148224" y="2141295"/>
            <a:ext cx="14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4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h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1795220" y="2141295"/>
            <a:ext cx="220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100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53" name="Přímá spojnice se šipkou 52"/>
          <p:cNvCxnSpPr/>
          <p:nvPr/>
        </p:nvCxnSpPr>
        <p:spPr>
          <a:xfrm>
            <a:off x="1331640" y="2690938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/>
          <p:cNvCxnSpPr/>
          <p:nvPr/>
        </p:nvCxnSpPr>
        <p:spPr>
          <a:xfrm>
            <a:off x="1331640" y="3483026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/>
              <p:cNvSpPr txBox="1"/>
              <p:nvPr/>
            </p:nvSpPr>
            <p:spPr>
              <a:xfrm>
                <a:off x="467544" y="4549497"/>
                <a:ext cx="221201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100 .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x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49497"/>
                <a:ext cx="2212010" cy="625812"/>
              </a:xfrm>
              <a:prstGeom prst="rect">
                <a:avLst/>
              </a:prstGeom>
              <a:blipFill>
                <a:blip r:embed="rId3"/>
                <a:stretch>
                  <a:fillRect l="-4408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ovéPole 58"/>
          <p:cNvSpPr txBox="1"/>
          <p:nvPr/>
        </p:nvSpPr>
        <p:spPr>
          <a:xfrm>
            <a:off x="611560" y="411744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991838" y="3717032"/>
            <a:ext cx="221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/>
              <p:cNvSpPr txBox="1"/>
              <p:nvPr/>
            </p:nvSpPr>
            <p:spPr>
              <a:xfrm>
                <a:off x="847822" y="5179452"/>
                <a:ext cx="221201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400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x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" name="TextovéPol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22" y="5179452"/>
                <a:ext cx="2212010" cy="625812"/>
              </a:xfrm>
              <a:prstGeom prst="rect">
                <a:avLst/>
              </a:prstGeom>
              <a:blipFill>
                <a:blip r:embed="rId4"/>
                <a:stretch>
                  <a:fillRect l="-4132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ovéPole 61"/>
          <p:cNvSpPr txBox="1"/>
          <p:nvPr/>
        </p:nvSpPr>
        <p:spPr>
          <a:xfrm>
            <a:off x="683568" y="5775647"/>
            <a:ext cx="188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1200 = 10x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1115616" y="6279703"/>
            <a:ext cx="190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120 km/h </a:t>
            </a:r>
            <a:endParaRPr lang="cs-CZ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2555776" y="527159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/.3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2555776" y="5775647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/:10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5040640" y="4592564"/>
            <a:ext cx="413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100 . 4 = 400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/>
              <p:cNvSpPr txBox="1"/>
              <p:nvPr/>
            </p:nvSpPr>
            <p:spPr>
              <a:xfrm>
                <a:off x="5006926" y="5047572"/>
                <a:ext cx="4139872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120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400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TextovéPol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926" y="5047572"/>
                <a:ext cx="4139872" cy="625812"/>
              </a:xfrm>
              <a:prstGeom prst="rect">
                <a:avLst/>
              </a:prstGeom>
              <a:blipFill rotWithShape="1">
                <a:blip r:embed="rId5"/>
                <a:stretch>
                  <a:fillRect l="-2209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ovéPole 67"/>
          <p:cNvSpPr txBox="1"/>
          <p:nvPr/>
        </p:nvSpPr>
        <p:spPr>
          <a:xfrm>
            <a:off x="3347864" y="5805264"/>
            <a:ext cx="529552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Auto jelo průměrnou rychlostí 120 km/h  a autobus dojelo po 400 km.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4535996" y="3979495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zkouška:</a:t>
            </a:r>
          </a:p>
        </p:txBody>
      </p:sp>
      <p:pic>
        <p:nvPicPr>
          <p:cNvPr id="4098" name="Picture 2" descr="C:\Users\Martin Holý\AppData\Local\Microsoft\Windows\Temporary Internet Files\Content.IE5\N67RBAM4\MC90022266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65" y="2245241"/>
            <a:ext cx="1121959" cy="65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tin Holý\AppData\Local\Microsoft\Windows\Temporary Internet Files\Content.IE5\KQUC2Q4Z\MC900441736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821305"/>
            <a:ext cx="1039743" cy="103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ovéPole 72"/>
          <p:cNvSpPr txBox="1"/>
          <p:nvPr/>
        </p:nvSpPr>
        <p:spPr>
          <a:xfrm>
            <a:off x="3802659" y="2618055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4" name="TextovéPole 73"/>
          <p:cNvSpPr txBox="1"/>
          <p:nvPr/>
        </p:nvSpPr>
        <p:spPr>
          <a:xfrm>
            <a:off x="3802658" y="3397369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F2E98AC6-E091-46A1-B3E0-93DF0BE3A54D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18C530-E210-4FF3-B6AA-92DD3AA53349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416A38-7212-4F46-927B-4A8D7841C997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B0501FF0-49F7-42B7-90F4-EC2A8DAE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stejný směr</a:t>
            </a:r>
          </a:p>
        </p:txBody>
      </p:sp>
      <p:sp>
        <p:nvSpPr>
          <p:cNvPr id="35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AF38C0D-5379-4D73-A0D2-C3824FC669A5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C0DA5EBE-C6F1-45FD-82E1-851FD9A07718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10)</a:t>
            </a:r>
          </a:p>
        </p:txBody>
      </p:sp>
    </p:spTree>
    <p:extLst>
      <p:ext uri="{BB962C8B-B14F-4D97-AF65-F5344CB8AC3E}">
        <p14:creationId xmlns:p14="http://schemas.microsoft.com/office/powerpoint/2010/main" val="1559239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76772" y="597443"/>
            <a:ext cx="8928992" cy="9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altLang="cs-CZ" sz="2400" dirty="0"/>
              <a:t>V 7 hodin vyšel chodec průměrnou rychlostí 5 km/h. V 10 hodin vyjel za ním cyklista rychlostí 14 km/h. V kolik hodin chodce dojede?</a:t>
            </a:r>
            <a:r>
              <a:rPr lang="cs-CZ" sz="2400" dirty="0"/>
              <a:t> 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364240" y="2564904"/>
            <a:ext cx="160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979712" y="259295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14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5364248" y="1599183"/>
                <a:ext cx="208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r>
                  <a:rPr lang="cs-CZ" sz="2400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cs-CZ" sz="2400" b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= x +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𝟑</m:t>
                    </m:r>
                  </m:oMath>
                </a14:m>
                <a:r>
                  <a:rPr lang="cs-CZ" sz="2400" b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h</a:t>
                </a: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248" y="1599183"/>
                <a:ext cx="208807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4678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ovéPole 39"/>
          <p:cNvSpPr txBox="1"/>
          <p:nvPr/>
        </p:nvSpPr>
        <p:spPr>
          <a:xfrm>
            <a:off x="2011244" y="1671191"/>
            <a:ext cx="191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5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41" name="Přímá spojnice se šipkou 40"/>
          <p:cNvCxnSpPr/>
          <p:nvPr/>
        </p:nvCxnSpPr>
        <p:spPr>
          <a:xfrm>
            <a:off x="1547664" y="2218513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1547664" y="3114547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251520" y="429108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5.(x + 3) = 14x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827584" y="385903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1254429" y="3458618"/>
            <a:ext cx="122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395536" y="4797152"/>
            <a:ext cx="221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5x + 15 = 14x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899592" y="5229200"/>
            <a:ext cx="1450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-9x = -15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/>
              <p:cNvSpPr txBox="1"/>
              <p:nvPr/>
            </p:nvSpPr>
            <p:spPr>
              <a:xfrm>
                <a:off x="1115616" y="5618857"/>
                <a:ext cx="4302478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  <m:r>
                      <a:rPr lang="cs-CZ" sz="2400" b="1" i="1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cs-CZ" sz="2400" b="1" i="1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𝟏</m:t>
                    </m:r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 h = 1 h 40 min  </a:t>
                </a:r>
                <a:endParaRPr lang="cs-CZ" sz="2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TextovéPol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618857"/>
                <a:ext cx="4302478" cy="631263"/>
              </a:xfrm>
              <a:prstGeom prst="rect">
                <a:avLst/>
              </a:prstGeom>
              <a:blipFill rotWithShape="1">
                <a:blip r:embed="rId3"/>
                <a:stretch>
                  <a:fillRect l="-2125" r="-2408" b="-87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ovéPole 65"/>
          <p:cNvSpPr txBox="1"/>
          <p:nvPr/>
        </p:nvSpPr>
        <p:spPr>
          <a:xfrm>
            <a:off x="2887729" y="4797152"/>
            <a:ext cx="139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/-14x - 15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2895578" y="5258817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/:(-9)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ovéPole 67"/>
              <p:cNvSpPr txBox="1"/>
              <p:nvPr/>
            </p:nvSpPr>
            <p:spPr>
              <a:xfrm>
                <a:off x="4677722" y="4005064"/>
                <a:ext cx="4358774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5.(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𝟑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) = 5.</a:t>
                </a:r>
                <a:r>
                  <a:rPr lang="cs-CZ" sz="2400" b="1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𝟏𝟒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𝟕𝟎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ovéPol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722" y="4005064"/>
                <a:ext cx="4358774" cy="625812"/>
              </a:xfrm>
              <a:prstGeom prst="rect">
                <a:avLst/>
              </a:prstGeom>
              <a:blipFill rotWithShape="1">
                <a:blip r:embed="rId4"/>
                <a:stretch>
                  <a:fillRect l="-2098" b="-87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ovéPole 68"/>
              <p:cNvSpPr txBox="1"/>
              <p:nvPr/>
            </p:nvSpPr>
            <p:spPr>
              <a:xfrm>
                <a:off x="4644008" y="4658522"/>
                <a:ext cx="4139872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14.</a:t>
                </a:r>
                <a:r>
                  <a:rPr lang="cs-CZ" sz="2400" b="1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𝟕𝟎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TextovéPol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658522"/>
                <a:ext cx="4139872" cy="625812"/>
              </a:xfrm>
              <a:prstGeom prst="rect">
                <a:avLst/>
              </a:prstGeom>
              <a:blipFill rotWithShape="1">
                <a:blip r:embed="rId5"/>
                <a:stretch>
                  <a:fillRect l="-2356" b="-87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ovéPole 69"/>
          <p:cNvSpPr txBox="1"/>
          <p:nvPr/>
        </p:nvSpPr>
        <p:spPr>
          <a:xfrm>
            <a:off x="65664" y="6381328"/>
            <a:ext cx="897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Cyklista dohoní chodce v 11 hodin 40 minut..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4535996" y="3602634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zkouška: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4018683" y="2145630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9" name="TextovéPole 78"/>
          <p:cNvSpPr txBox="1"/>
          <p:nvPr/>
        </p:nvSpPr>
        <p:spPr>
          <a:xfrm>
            <a:off x="4018682" y="3028890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8" name="Picture 3" descr="C:\Users\Martin Holý\AppData\Local\Microsoft\Windows\Temporary Internet Files\Content.IE5\KP32ZHND\MM900354669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4" y="1628800"/>
            <a:ext cx="481226" cy="79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:\Users\Martin Holý\AppData\Local\Microsoft\Windows\Temporary Internet Files\Content.IE5\0CWEA6KR\MM900295193[1]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9" y="2444586"/>
            <a:ext cx="822287" cy="9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5">
            <a:extLst>
              <a:ext uri="{FF2B5EF4-FFF2-40B4-BE49-F238E27FC236}">
                <a16:creationId xmlns:a16="http://schemas.microsoft.com/office/drawing/2014/main" id="{C40C43CE-07A9-4810-9EB6-7419FBD6A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153A6D3D-4A62-44E7-A2E7-97568A2F8FCF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008351-2087-4832-9E10-76CF07A95F8E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FD76DD7-C035-428F-8571-A1C0D4E65B32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EA319302-6830-455E-A985-560AD9F29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stejný směr</a:t>
            </a:r>
          </a:p>
        </p:txBody>
      </p:sp>
      <p:sp>
        <p:nvSpPr>
          <p:cNvPr id="47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BBDE122-7BB2-4E7C-873B-9EBC16D300C1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E30269EA-E468-4F2B-88B1-2084EEC69D77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11)</a:t>
            </a:r>
          </a:p>
        </p:txBody>
      </p:sp>
    </p:spTree>
    <p:extLst>
      <p:ext uri="{BB962C8B-B14F-4D97-AF65-F5344CB8AC3E}">
        <p14:creationId xmlns:p14="http://schemas.microsoft.com/office/powerpoint/2010/main" val="2028835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70124" y="610768"/>
            <a:ext cx="8647335" cy="111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300" dirty="0"/>
              <a:t>Kamion jedoucí průměrnou rychlostí 80 km/h má před osobním autem jedoucím za ním průměrnou rychlostí 100 km/h náskok 50 km. Za jak dlouho auto kamion dojede a kolik při tom musí ujet km?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994310" y="2820998"/>
            <a:ext cx="160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3275856" y="284904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80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6012320" y="1844824"/>
            <a:ext cx="172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= x 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3260011" y="1844824"/>
            <a:ext cx="203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100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41" name="Přímá spojnice se šipkou 40"/>
          <p:cNvCxnSpPr/>
          <p:nvPr/>
        </p:nvCxnSpPr>
        <p:spPr>
          <a:xfrm>
            <a:off x="1331640" y="2394467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2483768" y="3370641"/>
            <a:ext cx="5544616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67544" y="419147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100x = 80x + 50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894389" y="3748663"/>
            <a:ext cx="180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+ 50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594707" y="4695527"/>
            <a:ext cx="1529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20x = 50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889185" y="5199583"/>
            <a:ext cx="255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2,5 h</a:t>
            </a:r>
            <a:endParaRPr lang="cs-CZ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3008062" y="4191471"/>
            <a:ext cx="105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/-80x 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2979816" y="4695527"/>
            <a:ext cx="80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4499992" y="4221088"/>
            <a:ext cx="355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100 . 2,5 = 250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4499992" y="4653136"/>
            <a:ext cx="413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80 . 2,5 + 50 = 250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65664" y="6270667"/>
            <a:ext cx="67563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Auto dojede kamion za 2,5 h po ujetí 250 km.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4355976" y="3789040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zkouška: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4162699" y="232158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4666755" y="328498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1331640" y="3370641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1475657" y="3356992"/>
            <a:ext cx="98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50 km</a:t>
            </a:r>
          </a:p>
        </p:txBody>
      </p:sp>
      <p:pic>
        <p:nvPicPr>
          <p:cNvPr id="28" name="Picture 3" descr="C:\Users\Martin Holý\AppData\Local\Microsoft\Windows\Temporary Internet Files\Content.IE5\KQUC2Q4Z\MC90044173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79" y="1675398"/>
            <a:ext cx="821705" cy="82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Martin Holý\AppData\Local\Microsoft\Windows\Temporary Internet Files\Content.IE5\KQUC2Q4Z\MC9003182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90510" y="2348880"/>
            <a:ext cx="826475" cy="9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bdélník 34">
            <a:extLst>
              <a:ext uri="{FF2B5EF4-FFF2-40B4-BE49-F238E27FC236}">
                <a16:creationId xmlns:a16="http://schemas.microsoft.com/office/drawing/2014/main" id="{5EEC1CBD-F66D-4CFC-9617-EB874A2D63E6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5CB1CA-5BB1-4DC7-9C04-EC49CAF5B71A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4A6C20A-485F-4BF2-98C0-57C5227432B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CED570BF-7CC0-42C9-8516-32AEFFC0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stejný směr</a:t>
            </a:r>
          </a:p>
        </p:txBody>
      </p:sp>
      <p:sp>
        <p:nvSpPr>
          <p:cNvPr id="47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12AF82B-311C-4817-9B52-A9476AEAAC22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5AA2DB21-BBAB-48F6-B339-4308607C9E44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12)</a:t>
            </a:r>
          </a:p>
        </p:txBody>
      </p:sp>
    </p:spTree>
    <p:extLst>
      <p:ext uri="{BB962C8B-B14F-4D97-AF65-F5344CB8AC3E}">
        <p14:creationId xmlns:p14="http://schemas.microsoft.com/office/powerpoint/2010/main" val="3560599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77787" y="600346"/>
            <a:ext cx="8937833" cy="185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300" dirty="0"/>
              <a:t>Z pražského letiště Václava Havla odlétají kolem desáté hodiny do Paříže stejným vzdušným koridorem 2 pravidelné linky. V 9.55 Boeing 747 průměrnou rychlostí 800 km/h v 10.10 Airbus A380 průměrnou rychlostí 1200 km/h. Jak daleko od Paříže se letadla ve vzduchu budou míjet, jestliže vzdušná vzdálenost Prahy a Paříže je 850 km?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796288" y="2996952"/>
            <a:ext cx="160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2411760" y="302499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1200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5796296" y="2276872"/>
                <a:ext cx="2088072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r>
                  <a:rPr lang="cs-CZ" sz="2400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cs-CZ" sz="2400" b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=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h</a:t>
                </a: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296" y="2276872"/>
                <a:ext cx="2088072" cy="647357"/>
              </a:xfrm>
              <a:prstGeom prst="rect">
                <a:avLst/>
              </a:prstGeom>
              <a:blipFill rotWithShape="1">
                <a:blip r:embed="rId2"/>
                <a:stretch>
                  <a:fillRect l="-4678" b="-47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ovéPole 39"/>
          <p:cNvSpPr txBox="1"/>
          <p:nvPr/>
        </p:nvSpPr>
        <p:spPr>
          <a:xfrm>
            <a:off x="2443292" y="2359333"/>
            <a:ext cx="2128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800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41" name="Přímá spojnice se šipkou 40"/>
          <p:cNvCxnSpPr/>
          <p:nvPr/>
        </p:nvCxnSpPr>
        <p:spPr>
          <a:xfrm>
            <a:off x="1979712" y="2908976"/>
            <a:ext cx="57960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1979712" y="3546595"/>
            <a:ext cx="57960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107504" y="4581128"/>
                <a:ext cx="324036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800.(x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) = 1200x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581128"/>
                <a:ext cx="3240360" cy="625812"/>
              </a:xfrm>
              <a:prstGeom prst="rect">
                <a:avLst/>
              </a:prstGeom>
              <a:blipFill rotWithShape="1">
                <a:blip r:embed="rId3"/>
                <a:stretch>
                  <a:fillRect l="-3013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ovéPole 45"/>
          <p:cNvSpPr txBox="1"/>
          <p:nvPr/>
        </p:nvSpPr>
        <p:spPr>
          <a:xfrm>
            <a:off x="827584" y="41490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1254429" y="3748663"/>
            <a:ext cx="122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35496" y="5127575"/>
            <a:ext cx="2968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800x + 200 = 1200x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683568" y="5559623"/>
            <a:ext cx="188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-400x = -200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/>
              <p:cNvSpPr txBox="1"/>
              <p:nvPr/>
            </p:nvSpPr>
            <p:spPr>
              <a:xfrm>
                <a:off x="1228987" y="5877272"/>
                <a:ext cx="190285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 h </a:t>
                </a:r>
                <a:endParaRPr lang="cs-CZ" sz="2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TextovéPol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987" y="5877272"/>
                <a:ext cx="1902853" cy="624082"/>
              </a:xfrm>
              <a:prstGeom prst="rect">
                <a:avLst/>
              </a:prstGeom>
              <a:blipFill rotWithShape="1">
                <a:blip r:embed="rId4"/>
                <a:stretch>
                  <a:fillRect l="-5128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ovéPole 65"/>
          <p:cNvSpPr txBox="1"/>
          <p:nvPr/>
        </p:nvSpPr>
        <p:spPr>
          <a:xfrm>
            <a:off x="2887729" y="5127575"/>
            <a:ext cx="204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/-1200x - 200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2835799" y="5589240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/:(-400)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ovéPole 67"/>
              <p:cNvSpPr txBox="1"/>
              <p:nvPr/>
            </p:nvSpPr>
            <p:spPr>
              <a:xfrm>
                <a:off x="4932040" y="4287710"/>
                <a:ext cx="4383580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800.(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cs-CZ" sz="2400" b="1" i="1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cs-CZ" sz="2400" b="1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) = 800.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600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ovéPol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287710"/>
                <a:ext cx="4383580" cy="624082"/>
              </a:xfrm>
              <a:prstGeom prst="rect">
                <a:avLst/>
              </a:prstGeom>
              <a:blipFill rotWithShape="1">
                <a:blip r:embed="rId5"/>
                <a:stretch>
                  <a:fillRect l="-2086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ovéPole 68"/>
              <p:cNvSpPr txBox="1"/>
              <p:nvPr/>
            </p:nvSpPr>
            <p:spPr>
              <a:xfrm>
                <a:off x="4932040" y="4941168"/>
                <a:ext cx="4139872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1200.</a:t>
                </a:r>
                <a:r>
                  <a:rPr lang="cs-CZ" sz="2400" b="1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600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TextovéPol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941168"/>
                <a:ext cx="4139872" cy="624082"/>
              </a:xfrm>
              <a:prstGeom prst="rect">
                <a:avLst/>
              </a:prstGeom>
              <a:blipFill rotWithShape="1">
                <a:blip r:embed="rId6"/>
                <a:stretch>
                  <a:fillRect l="-2209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ovéPole 69"/>
          <p:cNvSpPr txBox="1"/>
          <p:nvPr/>
        </p:nvSpPr>
        <p:spPr>
          <a:xfrm>
            <a:off x="65664" y="6423719"/>
            <a:ext cx="897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Letadla se budou míjet 250 km od Paříže.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4781994" y="3933056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zkouška: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4709986" y="5550331"/>
            <a:ext cx="432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850 – 600 =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250 km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4450731" y="2836093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9" name="TextovéPole 78"/>
          <p:cNvSpPr txBox="1"/>
          <p:nvPr/>
        </p:nvSpPr>
        <p:spPr>
          <a:xfrm>
            <a:off x="4450730" y="3460938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028" name="Picture 4" descr="www.in.c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8" y="2464645"/>
            <a:ext cx="1187840" cy="7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ww.cukrarna-brandys.cz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4"/>
          <a:stretch/>
        </p:blipFill>
        <p:spPr bwMode="auto">
          <a:xfrm>
            <a:off x="582764" y="3110281"/>
            <a:ext cx="1180924" cy="63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www.skorkoviny.c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92" y="2378679"/>
            <a:ext cx="1020992" cy="143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délník 29">
            <a:extLst>
              <a:ext uri="{FF2B5EF4-FFF2-40B4-BE49-F238E27FC236}">
                <a16:creationId xmlns:a16="http://schemas.microsoft.com/office/drawing/2014/main" id="{A19D653A-3B66-4F41-819D-B06E01FB88A7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0F0348-FB24-4EDE-89BC-0DC5651E54AB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AA97C68-3B32-461C-B0B1-D95C82778774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8B2AD85F-2405-40AD-992B-8BB697489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stejný směr</a:t>
            </a:r>
          </a:p>
        </p:txBody>
      </p:sp>
      <p:sp>
        <p:nvSpPr>
          <p:cNvPr id="36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DC19526-4DA8-4326-AEEA-B2D74B3DD1B0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802D94AB-4803-49D1-BD67-57536B078342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13)</a:t>
            </a:r>
          </a:p>
        </p:txBody>
      </p:sp>
    </p:spTree>
    <p:extLst>
      <p:ext uri="{BB962C8B-B14F-4D97-AF65-F5344CB8AC3E}">
        <p14:creationId xmlns:p14="http://schemas.microsoft.com/office/powerpoint/2010/main" val="2302272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385342" y="602934"/>
            <a:ext cx="8928992" cy="118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400" dirty="0"/>
              <a:t>Dálkový plavec plave průměrnou rychlostí 4 km/h. Za 48 min vyjel za plavcem motorový člun, který dojel plavce za 12 minut. Jakou průměrnou rychlostí člun jel a po kolika km plavce dojel?</a:t>
            </a:r>
          </a:p>
          <a:p>
            <a:pPr>
              <a:defRPr/>
            </a:pPr>
            <a:r>
              <a:rPr lang="cs-CZ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5292232" y="2670329"/>
                <a:ext cx="1602026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r>
                  <a:rPr lang="cs-CZ" sz="2400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h</a:t>
                </a:r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232" y="2670329"/>
                <a:ext cx="1602026" cy="614655"/>
              </a:xfrm>
              <a:prstGeom prst="rect">
                <a:avLst/>
              </a:prstGeom>
              <a:blipFill rotWithShape="1">
                <a:blip r:embed="rId2"/>
                <a:stretch>
                  <a:fillRect l="-5703" b="-8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ovéPole 38"/>
          <p:cNvSpPr txBox="1"/>
          <p:nvPr/>
        </p:nvSpPr>
        <p:spPr>
          <a:xfrm>
            <a:off x="1907704" y="275131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292240" y="2028910"/>
            <a:ext cx="14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1 h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939236" y="2028910"/>
            <a:ext cx="191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4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42" name="Přímá spojnice se šipkou 41"/>
          <p:cNvCxnSpPr/>
          <p:nvPr/>
        </p:nvCxnSpPr>
        <p:spPr>
          <a:xfrm>
            <a:off x="1475656" y="2578553"/>
            <a:ext cx="60480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>
            <a:off x="1475656" y="3370641"/>
            <a:ext cx="60480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683568" y="4509120"/>
                <a:ext cx="221201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4 .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09120"/>
                <a:ext cx="2212010" cy="616964"/>
              </a:xfrm>
              <a:prstGeom prst="rect">
                <a:avLst/>
              </a:prstGeom>
              <a:blipFill rotWithShape="1">
                <a:blip r:embed="rId3"/>
                <a:stretch>
                  <a:fillRect l="-4132" b="-8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ovéPole 61"/>
          <p:cNvSpPr txBox="1"/>
          <p:nvPr/>
        </p:nvSpPr>
        <p:spPr>
          <a:xfrm>
            <a:off x="611560" y="4077072"/>
            <a:ext cx="217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1043608" y="3645024"/>
            <a:ext cx="122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899592" y="509795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20 = x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1012963" y="5559623"/>
            <a:ext cx="190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20 km/h </a:t>
            </a:r>
            <a:endParaRPr lang="cs-CZ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5040640" y="4592564"/>
            <a:ext cx="413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4 . 1 = 4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/>
              <p:cNvSpPr txBox="1"/>
              <p:nvPr/>
            </p:nvSpPr>
            <p:spPr>
              <a:xfrm>
                <a:off x="5006926" y="5199583"/>
                <a:ext cx="4139872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20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4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TextovéPol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926" y="5199583"/>
                <a:ext cx="4139872" cy="616194"/>
              </a:xfrm>
              <a:prstGeom prst="rect">
                <a:avLst/>
              </a:prstGeom>
              <a:blipFill rotWithShape="1">
                <a:blip r:embed="rId4"/>
                <a:stretch>
                  <a:fillRect l="-2209" b="-8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ovéPole 70"/>
          <p:cNvSpPr txBox="1"/>
          <p:nvPr/>
        </p:nvSpPr>
        <p:spPr>
          <a:xfrm>
            <a:off x="65664" y="6270667"/>
            <a:ext cx="89768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Člun jel průměrnou rychlostí 20 km/h a plavce dojel po 4 km.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4535996" y="3979495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zkouška: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3946675" y="2505670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3946674" y="328498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8" name="Picture 3" descr="C:\Users\Martin Holý\AppData\Local\Microsoft\Windows\Temporary Internet Files\Content.IE5\OUEDI261\MC9003085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8" y="3013795"/>
            <a:ext cx="1245680" cy="55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rtin Holý\AppData\Local\Microsoft\Windows\Temporary Internet Files\Content.IE5\N67RBAM4\MC90033287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6" y="2308222"/>
            <a:ext cx="1318927" cy="53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2699792" y="4623519"/>
            <a:ext cx="69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/.5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7C1ECC16-7B74-4FBE-A9C5-8F2394852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64824DD1-FE15-4B00-9FFE-EF4A0804DBC5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9F6B74-2C42-474C-AF5A-85FC2B1F1EE3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18079A-5127-4776-9054-85741BA8EFFA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DDCB8BE1-6B50-43D4-ACEA-DE54C2EEF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stejný směr</a:t>
            </a:r>
          </a:p>
        </p:txBody>
      </p:sp>
      <p:sp>
        <p:nvSpPr>
          <p:cNvPr id="45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B30C3D9-A96D-48D6-A38B-92E01E9E2C54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7999817E-81D9-4046-A2CE-42998C23B999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14)</a:t>
            </a:r>
          </a:p>
        </p:txBody>
      </p:sp>
    </p:spTree>
    <p:extLst>
      <p:ext uri="{BB962C8B-B14F-4D97-AF65-F5344CB8AC3E}">
        <p14:creationId xmlns:p14="http://schemas.microsoft.com/office/powerpoint/2010/main" val="4080664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5">
            <a:extLst>
              <a:ext uri="{FF2B5EF4-FFF2-40B4-BE49-F238E27FC236}">
                <a16:creationId xmlns:a16="http://schemas.microsoft.com/office/drawing/2014/main" id="{EAEDF2C9-DB06-4BF6-AC4C-6E62FB2D0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41B1AD7E-DAA8-4F18-A97C-C454C3E70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7" name="Obdélník 66">
            <a:extLst>
              <a:ext uri="{FF2B5EF4-FFF2-40B4-BE49-F238E27FC236}">
                <a16:creationId xmlns:a16="http://schemas.microsoft.com/office/drawing/2014/main" id="{5ADAE187-8390-4215-830A-8396FE99C9E9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97B5E1-61D3-4657-A2E4-9EA454FFDBF1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9D0A024-819E-4B94-8245-624C065CA06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Rectangle 10">
            <a:extLst>
              <a:ext uri="{FF2B5EF4-FFF2-40B4-BE49-F238E27FC236}">
                <a16:creationId xmlns:a16="http://schemas.microsoft.com/office/drawing/2014/main" id="{1B926889-4451-4284-B603-B8FEF9A7C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stejný směr</a:t>
            </a:r>
          </a:p>
        </p:txBody>
      </p:sp>
      <p:sp>
        <p:nvSpPr>
          <p:cNvPr id="71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E4CB27E-25F1-4BB9-9F51-3CEBE6068DCD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54A9E264-CC1C-46EF-AC4B-2E0E5D9C3646}"/>
              </a:ext>
            </a:extLst>
          </p:cNvPr>
          <p:cNvSpPr txBox="1"/>
          <p:nvPr/>
        </p:nvSpPr>
        <p:spPr>
          <a:xfrm>
            <a:off x="35496" y="649405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15)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1808D6F2-F7B8-405E-A4EC-8DFD1DCB48E8}"/>
              </a:ext>
            </a:extLst>
          </p:cNvPr>
          <p:cNvSpPr txBox="1"/>
          <p:nvPr/>
        </p:nvSpPr>
        <p:spPr>
          <a:xfrm>
            <a:off x="6146710" y="2973398"/>
            <a:ext cx="160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3CD11E98-530C-4033-BCAB-A854F110681A}"/>
              </a:ext>
            </a:extLst>
          </p:cNvPr>
          <p:cNvSpPr txBox="1"/>
          <p:nvPr/>
        </p:nvSpPr>
        <p:spPr>
          <a:xfrm>
            <a:off x="2996208" y="300144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48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3236B108-5C10-4E29-A327-CBAAB2C78A28}"/>
              </a:ext>
            </a:extLst>
          </p:cNvPr>
          <p:cNvSpPr txBox="1"/>
          <p:nvPr/>
        </p:nvSpPr>
        <p:spPr>
          <a:xfrm>
            <a:off x="6164720" y="1997224"/>
            <a:ext cx="172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= x 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A6914DF9-561A-43FF-8363-36AE467A97B8}"/>
              </a:ext>
            </a:extLst>
          </p:cNvPr>
          <p:cNvSpPr txBox="1"/>
          <p:nvPr/>
        </p:nvSpPr>
        <p:spPr>
          <a:xfrm>
            <a:off x="3027740" y="1997224"/>
            <a:ext cx="191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50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78" name="Přímá spojnice se šipkou 77">
            <a:extLst>
              <a:ext uri="{FF2B5EF4-FFF2-40B4-BE49-F238E27FC236}">
                <a16:creationId xmlns:a16="http://schemas.microsoft.com/office/drawing/2014/main" id="{A33C9BE8-52D6-4CC9-821F-18DFB7DE4266}"/>
              </a:ext>
            </a:extLst>
          </p:cNvPr>
          <p:cNvCxnSpPr/>
          <p:nvPr/>
        </p:nvCxnSpPr>
        <p:spPr>
          <a:xfrm>
            <a:off x="1484040" y="2546867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>
            <a:extLst>
              <a:ext uri="{FF2B5EF4-FFF2-40B4-BE49-F238E27FC236}">
                <a16:creationId xmlns:a16="http://schemas.microsoft.com/office/drawing/2014/main" id="{75A2E168-213D-4241-9227-1D2ABE3A0ADC}"/>
              </a:ext>
            </a:extLst>
          </p:cNvPr>
          <p:cNvCxnSpPr/>
          <p:nvPr/>
        </p:nvCxnSpPr>
        <p:spPr>
          <a:xfrm>
            <a:off x="2636168" y="3523041"/>
            <a:ext cx="5544616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D37C27A0-A9B5-4F04-85A3-F1C9E27841F6}"/>
              </a:ext>
            </a:extLst>
          </p:cNvPr>
          <p:cNvSpPr txBox="1"/>
          <p:nvPr/>
        </p:nvSpPr>
        <p:spPr>
          <a:xfrm>
            <a:off x="1124000" y="43014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50x = 48x + 0,1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ovéPole 92">
            <a:extLst>
              <a:ext uri="{FF2B5EF4-FFF2-40B4-BE49-F238E27FC236}">
                <a16:creationId xmlns:a16="http://schemas.microsoft.com/office/drawing/2014/main" id="{DA05B355-FE4C-41A1-BE69-6C55BB7D3511}"/>
              </a:ext>
            </a:extLst>
          </p:cNvPr>
          <p:cNvSpPr txBox="1"/>
          <p:nvPr/>
        </p:nvSpPr>
        <p:spPr>
          <a:xfrm>
            <a:off x="1406829" y="3901063"/>
            <a:ext cx="180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+ 0,1</a:t>
            </a:r>
          </a:p>
        </p:txBody>
      </p:sp>
      <p:sp>
        <p:nvSpPr>
          <p:cNvPr id="98" name="TextovéPole 97">
            <a:extLst>
              <a:ext uri="{FF2B5EF4-FFF2-40B4-BE49-F238E27FC236}">
                <a16:creationId xmlns:a16="http://schemas.microsoft.com/office/drawing/2014/main" id="{4EF1A3F3-D9EB-499E-8C21-BB40AEA93716}"/>
              </a:ext>
            </a:extLst>
          </p:cNvPr>
          <p:cNvSpPr txBox="1"/>
          <p:nvPr/>
        </p:nvSpPr>
        <p:spPr>
          <a:xfrm>
            <a:off x="3232470" y="4301480"/>
            <a:ext cx="105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/-48x 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93F7702E-33E8-4B95-8BA9-BA8498AB17D0}"/>
                  </a:ext>
                </a:extLst>
              </p:cNvPr>
              <p:cNvSpPr txBox="1"/>
              <p:nvPr/>
            </p:nvSpPr>
            <p:spPr>
              <a:xfrm>
                <a:off x="4652392" y="4373488"/>
                <a:ext cx="4644008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50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dirty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dirty="0"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2,5 km = 2500 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93F7702E-33E8-4B95-8BA9-BA8498AB1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392" y="4373488"/>
                <a:ext cx="4644008" cy="625812"/>
              </a:xfrm>
              <a:prstGeom prst="rect">
                <a:avLst/>
              </a:prstGeom>
              <a:blipFill>
                <a:blip r:embed="rId3"/>
                <a:stretch>
                  <a:fillRect l="-1969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FF3C4077-6087-454A-A249-4D2586613F5E}"/>
                  </a:ext>
                </a:extLst>
              </p:cNvPr>
              <p:cNvSpPr txBox="1"/>
              <p:nvPr/>
            </p:nvSpPr>
            <p:spPr>
              <a:xfrm>
                <a:off x="4652392" y="5135959"/>
                <a:ext cx="4139872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48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dirty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dirty="0"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+ 0,1 = 2,5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FF3C4077-6087-454A-A249-4D2586613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392" y="5135959"/>
                <a:ext cx="4139872" cy="625812"/>
              </a:xfrm>
              <a:prstGeom prst="rect">
                <a:avLst/>
              </a:prstGeom>
              <a:blipFill>
                <a:blip r:embed="rId4"/>
                <a:stretch>
                  <a:fillRect l="-2209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ovéPole 102">
            <a:extLst>
              <a:ext uri="{FF2B5EF4-FFF2-40B4-BE49-F238E27FC236}">
                <a16:creationId xmlns:a16="http://schemas.microsoft.com/office/drawing/2014/main" id="{F5BE0E7F-739B-4122-9AA7-E8D1C1D20100}"/>
              </a:ext>
            </a:extLst>
          </p:cNvPr>
          <p:cNvSpPr txBox="1"/>
          <p:nvPr/>
        </p:nvSpPr>
        <p:spPr>
          <a:xfrm>
            <a:off x="218064" y="6423067"/>
            <a:ext cx="67563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Pes zajíce dohoní za 3 minuty po uběhnutí 2500 m.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ovéPole 103">
            <a:extLst>
              <a:ext uri="{FF2B5EF4-FFF2-40B4-BE49-F238E27FC236}">
                <a16:creationId xmlns:a16="http://schemas.microsoft.com/office/drawing/2014/main" id="{1EB778FA-5014-497A-9CEA-61F84600832A}"/>
              </a:ext>
            </a:extLst>
          </p:cNvPr>
          <p:cNvSpPr txBox="1"/>
          <p:nvPr/>
        </p:nvSpPr>
        <p:spPr>
          <a:xfrm>
            <a:off x="4508376" y="3941440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zkouška:</a:t>
            </a:r>
          </a:p>
        </p:txBody>
      </p:sp>
      <p:sp>
        <p:nvSpPr>
          <p:cNvPr id="105" name="TextovéPole 104">
            <a:extLst>
              <a:ext uri="{FF2B5EF4-FFF2-40B4-BE49-F238E27FC236}">
                <a16:creationId xmlns:a16="http://schemas.microsoft.com/office/drawing/2014/main" id="{299F333A-C40A-448F-82B0-468732E99C6F}"/>
              </a:ext>
            </a:extLst>
          </p:cNvPr>
          <p:cNvSpPr txBox="1"/>
          <p:nvPr/>
        </p:nvSpPr>
        <p:spPr>
          <a:xfrm>
            <a:off x="4315099" y="247398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6" name="TextovéPole 105">
            <a:extLst>
              <a:ext uri="{FF2B5EF4-FFF2-40B4-BE49-F238E27FC236}">
                <a16:creationId xmlns:a16="http://schemas.microsoft.com/office/drawing/2014/main" id="{921D5631-87E7-4511-A6C2-16F84079D179}"/>
              </a:ext>
            </a:extLst>
          </p:cNvPr>
          <p:cNvSpPr txBox="1"/>
          <p:nvPr/>
        </p:nvSpPr>
        <p:spPr>
          <a:xfrm>
            <a:off x="4819155" y="343738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07" name="Přímá spojnice se šipkou 106">
            <a:extLst>
              <a:ext uri="{FF2B5EF4-FFF2-40B4-BE49-F238E27FC236}">
                <a16:creationId xmlns:a16="http://schemas.microsoft.com/office/drawing/2014/main" id="{CFB33A17-FAA2-4174-9221-F10B9FD3C2D8}"/>
              </a:ext>
            </a:extLst>
          </p:cNvPr>
          <p:cNvCxnSpPr/>
          <p:nvPr/>
        </p:nvCxnSpPr>
        <p:spPr>
          <a:xfrm>
            <a:off x="1484040" y="3523041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CA400425-C12C-4254-A37A-66C41AC6FFC0}"/>
              </a:ext>
            </a:extLst>
          </p:cNvPr>
          <p:cNvSpPr txBox="1"/>
          <p:nvPr/>
        </p:nvSpPr>
        <p:spPr>
          <a:xfrm>
            <a:off x="1628056" y="3509392"/>
            <a:ext cx="1018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0,1 km</a:t>
            </a:r>
          </a:p>
        </p:txBody>
      </p:sp>
      <p:pic>
        <p:nvPicPr>
          <p:cNvPr id="109" name="Picture 2" descr="C:\Users\Martin Holý\AppData\Local\Microsoft\Windows\Temporary Internet Files\Content.IE5\OUEDI261\MM900185571[1].gif">
            <a:extLst>
              <a:ext uri="{FF2B5EF4-FFF2-40B4-BE49-F238E27FC236}">
                <a16:creationId xmlns:a16="http://schemas.microsoft.com/office/drawing/2014/main" id="{05D6E3C2-2F04-4749-B488-1999890B5F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4" y="1637184"/>
            <a:ext cx="1240989" cy="104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C:\Users\Martin Holý\AppData\Local\Microsoft\Windows\Temporary Internet Files\Content.IE5\N67RBAM4\MC900030436[1].wmf">
            <a:extLst>
              <a:ext uri="{FF2B5EF4-FFF2-40B4-BE49-F238E27FC236}">
                <a16:creationId xmlns:a16="http://schemas.microsoft.com/office/drawing/2014/main" id="{01406261-1859-40A2-844D-7EAED09A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9857" y="2645296"/>
            <a:ext cx="674098" cy="75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A5B4856A-DE31-437B-92D3-2B6234DC0521}"/>
              </a:ext>
            </a:extLst>
          </p:cNvPr>
          <p:cNvSpPr txBox="1"/>
          <p:nvPr/>
        </p:nvSpPr>
        <p:spPr>
          <a:xfrm>
            <a:off x="1251163" y="4733528"/>
            <a:ext cx="1529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= 0,1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ovéPole 111">
                <a:extLst>
                  <a:ext uri="{FF2B5EF4-FFF2-40B4-BE49-F238E27FC236}">
                    <a16:creationId xmlns:a16="http://schemas.microsoft.com/office/drawing/2014/main" id="{0B62A732-AEBD-46B2-9083-3EF19F66FA27}"/>
                  </a:ext>
                </a:extLst>
              </p:cNvPr>
              <p:cNvSpPr txBox="1"/>
              <p:nvPr/>
            </p:nvSpPr>
            <p:spPr>
              <a:xfrm>
                <a:off x="1378879" y="5741640"/>
                <a:ext cx="2553433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dirty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dirty="0"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 h = 3 min</a:t>
                </a:r>
                <a:endParaRPr lang="cs-CZ" sz="2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2" name="TextovéPole 111">
                <a:extLst>
                  <a:ext uri="{FF2B5EF4-FFF2-40B4-BE49-F238E27FC236}">
                    <a16:creationId xmlns:a16="http://schemas.microsoft.com/office/drawing/2014/main" id="{0B62A732-AEBD-46B2-9083-3EF19F66F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79" y="5741640"/>
                <a:ext cx="2553433" cy="625812"/>
              </a:xfrm>
              <a:prstGeom prst="rect">
                <a:avLst/>
              </a:prstGeom>
              <a:blipFill>
                <a:blip r:embed="rId7"/>
                <a:stretch>
                  <a:fillRect l="-3580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80CB4D13-3E51-47C8-B08E-9DF520D8A7D7}"/>
              </a:ext>
            </a:extLst>
          </p:cNvPr>
          <p:cNvSpPr txBox="1"/>
          <p:nvPr/>
        </p:nvSpPr>
        <p:spPr>
          <a:xfrm>
            <a:off x="3204224" y="5237584"/>
            <a:ext cx="80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ovéPole 113">
            <a:extLst>
              <a:ext uri="{FF2B5EF4-FFF2-40B4-BE49-F238E27FC236}">
                <a16:creationId xmlns:a16="http://schemas.microsoft.com/office/drawing/2014/main" id="{4BD74D67-227E-4107-AD9E-E6C5129EB2EF}"/>
              </a:ext>
            </a:extLst>
          </p:cNvPr>
          <p:cNvSpPr txBox="1"/>
          <p:nvPr/>
        </p:nvSpPr>
        <p:spPr>
          <a:xfrm>
            <a:off x="3212232" y="473352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/.10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FDDE9C4F-19B0-4356-8B62-3479138F0590}"/>
              </a:ext>
            </a:extLst>
          </p:cNvPr>
          <p:cNvSpPr txBox="1"/>
          <p:nvPr/>
        </p:nvSpPr>
        <p:spPr>
          <a:xfrm>
            <a:off x="1107147" y="5237584"/>
            <a:ext cx="1529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20x = 1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5">
            <a:extLst>
              <a:ext uri="{FF2B5EF4-FFF2-40B4-BE49-F238E27FC236}">
                <a16:creationId xmlns:a16="http://schemas.microsoft.com/office/drawing/2014/main" id="{641B6DC5-A61D-499A-A7F1-0F162A7D9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794" y="620688"/>
            <a:ext cx="8871742" cy="111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400" dirty="0"/>
              <a:t>Zajíc je 100 m před psem. Po kolika metrech běhu a za jak dlouho pes zajíce dohoní, jestliže vyběhli současně, pes běží rychlostí 50 km/h a zajíc 48 km/h?</a:t>
            </a:r>
          </a:p>
        </p:txBody>
      </p:sp>
      <p:sp>
        <p:nvSpPr>
          <p:cNvPr id="117" name="Rectangle 5">
            <a:extLst>
              <a:ext uri="{FF2B5EF4-FFF2-40B4-BE49-F238E27FC236}">
                <a16:creationId xmlns:a16="http://schemas.microsoft.com/office/drawing/2014/main" id="{7B4109E2-5754-4591-97D2-AF1C6507C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904" y="6290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18" name="Rectangle 5">
            <a:extLst>
              <a:ext uri="{FF2B5EF4-FFF2-40B4-BE49-F238E27FC236}">
                <a16:creationId xmlns:a16="http://schemas.microsoft.com/office/drawing/2014/main" id="{8C693585-E58E-46A0-9CD7-BDA54BA79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904" y="6290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19" name="Rectangle 5">
            <a:extLst>
              <a:ext uri="{FF2B5EF4-FFF2-40B4-BE49-F238E27FC236}">
                <a16:creationId xmlns:a16="http://schemas.microsoft.com/office/drawing/2014/main" id="{34A16EE3-6C67-4771-8736-EE7D37707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904" y="6290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20" name="Rectangle 5">
            <a:extLst>
              <a:ext uri="{FF2B5EF4-FFF2-40B4-BE49-F238E27FC236}">
                <a16:creationId xmlns:a16="http://schemas.microsoft.com/office/drawing/2014/main" id="{39BF5127-4314-4313-8B03-5FF0C2F62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904" y="6290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21" name="Rectangle 5">
            <a:extLst>
              <a:ext uri="{FF2B5EF4-FFF2-40B4-BE49-F238E27FC236}">
                <a16:creationId xmlns:a16="http://schemas.microsoft.com/office/drawing/2014/main" id="{C8DD1407-363F-4DB1-826C-3FA5DE128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904" y="6290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5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>
            <a:extLst>
              <a:ext uri="{FF2B5EF4-FFF2-40B4-BE49-F238E27FC236}">
                <a16:creationId xmlns:a16="http://schemas.microsoft.com/office/drawing/2014/main" id="{215D4ACC-0806-45CF-88A5-A5ADCC1A6544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7C0C7C-2C9C-462A-A025-64271E727310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3481BFB-A732-4B83-8033-7DF353AC71E7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168EB2DA-E564-41B6-8EE4-E97649296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stejný směr</a:t>
            </a:r>
          </a:p>
        </p:txBody>
      </p:sp>
      <p:sp>
        <p:nvSpPr>
          <p:cNvPr id="27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FB74285-6DBB-4267-9816-7C8C7A6CF833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56" name="Rectangle 5">
            <a:extLst>
              <a:ext uri="{FF2B5EF4-FFF2-40B4-BE49-F238E27FC236}">
                <a16:creationId xmlns:a16="http://schemas.microsoft.com/office/drawing/2014/main" id="{0D3CD625-04AC-42EB-9AAD-1D982CECA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48" y="600928"/>
            <a:ext cx="8820472" cy="156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400" dirty="0"/>
              <a:t>Turista vyrazil na výšlap průměrnou rychlostí 4 km/h. 3 hodiny za ním vyrazil cyklista průměrnou rychlostí 24 km/h, ale po 30 minutách jízdy vjel na lesní cestu a musel zpomalit  a dále pokračoval průměrnou rychlostí 12 km/h. Za jak dlouho bude turista cyklistou dojet?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F2A904F3-EA99-4579-8C96-05FE7E645426}"/>
              </a:ext>
            </a:extLst>
          </p:cNvPr>
          <p:cNvSpPr txBox="1"/>
          <p:nvPr/>
        </p:nvSpPr>
        <p:spPr>
          <a:xfrm>
            <a:off x="3347864" y="304778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0,5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A2F512F0-DFDA-4574-B4C4-E3C0D1FE6CAB}"/>
              </a:ext>
            </a:extLst>
          </p:cNvPr>
          <p:cNvSpPr txBox="1"/>
          <p:nvPr/>
        </p:nvSpPr>
        <p:spPr>
          <a:xfrm>
            <a:off x="1331640" y="307582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24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61A60065-D795-4B20-A391-B79BA2C52245}"/>
              </a:ext>
            </a:extLst>
          </p:cNvPr>
          <p:cNvSpPr txBox="1"/>
          <p:nvPr/>
        </p:nvSpPr>
        <p:spPr>
          <a:xfrm>
            <a:off x="6012320" y="2118900"/>
            <a:ext cx="172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= x  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FFBC7464-81C3-4981-9192-3E9A2183EDF1}"/>
              </a:ext>
            </a:extLst>
          </p:cNvPr>
          <p:cNvSpPr txBox="1"/>
          <p:nvPr/>
        </p:nvSpPr>
        <p:spPr>
          <a:xfrm>
            <a:off x="2875340" y="2148517"/>
            <a:ext cx="191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4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61" name="Přímá spojnice se šipkou 60">
            <a:extLst>
              <a:ext uri="{FF2B5EF4-FFF2-40B4-BE49-F238E27FC236}">
                <a16:creationId xmlns:a16="http://schemas.microsoft.com/office/drawing/2014/main" id="{59883AF5-7C59-44A9-9563-E339DC7349A0}"/>
              </a:ext>
            </a:extLst>
          </p:cNvPr>
          <p:cNvCxnSpPr/>
          <p:nvPr/>
        </p:nvCxnSpPr>
        <p:spPr>
          <a:xfrm>
            <a:off x="1187624" y="2623547"/>
            <a:ext cx="7632848" cy="13365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CDB3582F-6B3C-45D2-8B88-B4E93BA11503}"/>
              </a:ext>
            </a:extLst>
          </p:cNvPr>
          <p:cNvCxnSpPr/>
          <p:nvPr/>
        </p:nvCxnSpPr>
        <p:spPr>
          <a:xfrm flipV="1">
            <a:off x="4788024" y="3583776"/>
            <a:ext cx="4032448" cy="13649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5">
            <a:extLst>
              <a:ext uri="{FF2B5EF4-FFF2-40B4-BE49-F238E27FC236}">
                <a16:creationId xmlns:a16="http://schemas.microsoft.com/office/drawing/2014/main" id="{833E1486-F6DA-41CD-B588-968464F7F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52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2651F04A-5730-4F2F-8DEC-C6625F1DCE27}"/>
              </a:ext>
            </a:extLst>
          </p:cNvPr>
          <p:cNvSpPr txBox="1"/>
          <p:nvPr/>
        </p:nvSpPr>
        <p:spPr>
          <a:xfrm>
            <a:off x="251520" y="4371623"/>
            <a:ext cx="349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4x = 24.0,5 + 12.(x – 3,5) 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5E729772-A80C-4DC2-8928-E04DA77F4579}"/>
              </a:ext>
            </a:extLst>
          </p:cNvPr>
          <p:cNvSpPr txBox="1"/>
          <p:nvPr/>
        </p:nvSpPr>
        <p:spPr>
          <a:xfrm>
            <a:off x="358333" y="3975623"/>
            <a:ext cx="219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3</a:t>
            </a:r>
            <a:endParaRPr lang="cs-CZ" sz="24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DC2F1CE4-3506-4934-931F-55F833156BBC}"/>
              </a:ext>
            </a:extLst>
          </p:cNvPr>
          <p:cNvSpPr txBox="1"/>
          <p:nvPr/>
        </p:nvSpPr>
        <p:spPr>
          <a:xfrm>
            <a:off x="286437" y="4767623"/>
            <a:ext cx="250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4x = 12 + 12x - 42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797DC1C5-A2CB-4CA7-BFBA-0BEEE52C0AB6}"/>
                  </a:ext>
                </a:extLst>
              </p:cNvPr>
              <p:cNvSpPr txBox="1"/>
              <p:nvPr/>
            </p:nvSpPr>
            <p:spPr>
              <a:xfrm>
                <a:off x="395536" y="5703639"/>
                <a:ext cx="3924435" cy="62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cs typeface="Times New Roman" pitchFamily="18" charset="0"/>
                          </a:rPr>
                          <m:t>𝟑𝟎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 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cs-CZ" sz="2400" b="1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latin typeface="Cambria Math"/>
                        <a:cs typeface="Times New Roman" pitchFamily="18" charset="0"/>
                      </a:rPr>
                      <m:t>𝟑</m:t>
                    </m:r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 = 3,75 h</a:t>
                </a:r>
                <a:endParaRPr lang="cs-CZ" sz="2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797DC1C5-A2CB-4CA7-BFBA-0BEEE52C0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703639"/>
                <a:ext cx="3924435" cy="629531"/>
              </a:xfrm>
              <a:prstGeom prst="rect">
                <a:avLst/>
              </a:prstGeom>
              <a:blipFill>
                <a:blip r:embed="rId3"/>
                <a:stretch>
                  <a:fillRect l="-2484" b="-87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ovéPole 75">
            <a:extLst>
              <a:ext uri="{FF2B5EF4-FFF2-40B4-BE49-F238E27FC236}">
                <a16:creationId xmlns:a16="http://schemas.microsoft.com/office/drawing/2014/main" id="{3C1AF35A-A32B-429D-AB47-EBC6E1451F5B}"/>
              </a:ext>
            </a:extLst>
          </p:cNvPr>
          <p:cNvSpPr txBox="1"/>
          <p:nvPr/>
        </p:nvSpPr>
        <p:spPr>
          <a:xfrm>
            <a:off x="3419872" y="4767623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/-12x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4F46E1E5-02F1-4DD5-AFBA-A31C565E6386}"/>
              </a:ext>
            </a:extLst>
          </p:cNvPr>
          <p:cNvSpPr txBox="1"/>
          <p:nvPr/>
        </p:nvSpPr>
        <p:spPr>
          <a:xfrm>
            <a:off x="65664" y="6351711"/>
            <a:ext cx="67563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Turista bude dojet za 3h 45 minut.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5E35E427-1260-4649-8D0F-DFF523324607}"/>
              </a:ext>
            </a:extLst>
          </p:cNvPr>
          <p:cNvSpPr txBox="1"/>
          <p:nvPr/>
        </p:nvSpPr>
        <p:spPr>
          <a:xfrm>
            <a:off x="4788024" y="3903439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zkouška:</a:t>
            </a:r>
          </a:p>
        </p:txBody>
      </p: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4FDA4B32-BE17-4ADE-9F62-6A7220200FBC}"/>
              </a:ext>
            </a:extLst>
          </p:cNvPr>
          <p:cNvSpPr txBox="1"/>
          <p:nvPr/>
        </p:nvSpPr>
        <p:spPr>
          <a:xfrm>
            <a:off x="4162699" y="2548368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3CBA332C-E551-4D28-9FE3-E171F1E44448}"/>
              </a:ext>
            </a:extLst>
          </p:cNvPr>
          <p:cNvSpPr txBox="1"/>
          <p:nvPr/>
        </p:nvSpPr>
        <p:spPr>
          <a:xfrm>
            <a:off x="6466955" y="3511768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3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89" name="Přímá spojnice se šipkou 88">
            <a:extLst>
              <a:ext uri="{FF2B5EF4-FFF2-40B4-BE49-F238E27FC236}">
                <a16:creationId xmlns:a16="http://schemas.microsoft.com/office/drawing/2014/main" id="{2DB2D7F2-2342-4F90-9452-772D01755545}"/>
              </a:ext>
            </a:extLst>
          </p:cNvPr>
          <p:cNvCxnSpPr/>
          <p:nvPr/>
        </p:nvCxnSpPr>
        <p:spPr>
          <a:xfrm>
            <a:off x="1187624" y="3597425"/>
            <a:ext cx="36000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AAD29CC1-4E8D-40DA-B13E-7A49504997E0}"/>
              </a:ext>
            </a:extLst>
          </p:cNvPr>
          <p:cNvSpPr txBox="1"/>
          <p:nvPr/>
        </p:nvSpPr>
        <p:spPr>
          <a:xfrm>
            <a:off x="2594383" y="3501008"/>
            <a:ext cx="609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91" name="Picture 3" descr="C:\Users\Martin Holý\AppData\Local\Microsoft\Windows\Temporary Internet Files\Content.IE5\KP32ZHND\MM900354669[1].gif">
            <a:extLst>
              <a:ext uri="{FF2B5EF4-FFF2-40B4-BE49-F238E27FC236}">
                <a16:creationId xmlns:a16="http://schemas.microsoft.com/office/drawing/2014/main" id="{5CA9EA50-9788-44D8-B9D9-429100E43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4" y="2202534"/>
            <a:ext cx="481226" cy="79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7" descr="C:\Users\Martin Holý\AppData\Local\Microsoft\Windows\Temporary Internet Files\Content.IE5\0CWEA6KR\MM900295193[1].gif">
            <a:extLst>
              <a:ext uri="{FF2B5EF4-FFF2-40B4-BE49-F238E27FC236}">
                <a16:creationId xmlns:a16="http://schemas.microsoft.com/office/drawing/2014/main" id="{67D9B3CB-79D2-4BD3-8420-E2543370B2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018320"/>
            <a:ext cx="822287" cy="9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ovéPole 92">
            <a:extLst>
              <a:ext uri="{FF2B5EF4-FFF2-40B4-BE49-F238E27FC236}">
                <a16:creationId xmlns:a16="http://schemas.microsoft.com/office/drawing/2014/main" id="{8BA917D4-D6D4-4FD7-8D4F-0A2312D106A7}"/>
              </a:ext>
            </a:extLst>
          </p:cNvPr>
          <p:cNvSpPr txBox="1"/>
          <p:nvPr/>
        </p:nvSpPr>
        <p:spPr>
          <a:xfrm>
            <a:off x="6917228" y="3019735"/>
            <a:ext cx="190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3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 – 3,5 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94" name="TextovéPole 93">
            <a:extLst>
              <a:ext uri="{FF2B5EF4-FFF2-40B4-BE49-F238E27FC236}">
                <a16:creationId xmlns:a16="http://schemas.microsoft.com/office/drawing/2014/main" id="{76F0A7E2-7BA1-4A33-8B0C-46DBB87348AC}"/>
              </a:ext>
            </a:extLst>
          </p:cNvPr>
          <p:cNvSpPr txBox="1"/>
          <p:nvPr/>
        </p:nvSpPr>
        <p:spPr>
          <a:xfrm>
            <a:off x="4901004" y="304778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3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95" name="TextovéPole 94">
            <a:extLst>
              <a:ext uri="{FF2B5EF4-FFF2-40B4-BE49-F238E27FC236}">
                <a16:creationId xmlns:a16="http://schemas.microsoft.com/office/drawing/2014/main" id="{603F0462-2903-40C3-93D0-45F8B8E97A20}"/>
              </a:ext>
            </a:extLst>
          </p:cNvPr>
          <p:cNvSpPr txBox="1"/>
          <p:nvPr/>
        </p:nvSpPr>
        <p:spPr>
          <a:xfrm>
            <a:off x="181276" y="5163623"/>
            <a:ext cx="266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-8x = -30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ovéPole 96">
            <a:extLst>
              <a:ext uri="{FF2B5EF4-FFF2-40B4-BE49-F238E27FC236}">
                <a16:creationId xmlns:a16="http://schemas.microsoft.com/office/drawing/2014/main" id="{2E28C9FB-6B7D-4C20-A5F1-37992F7DFEA7}"/>
              </a:ext>
            </a:extLst>
          </p:cNvPr>
          <p:cNvSpPr txBox="1"/>
          <p:nvPr/>
        </p:nvSpPr>
        <p:spPr>
          <a:xfrm>
            <a:off x="3427880" y="5163623"/>
            <a:ext cx="108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/:(-8)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ovéPole 97">
                <a:extLst>
                  <a:ext uri="{FF2B5EF4-FFF2-40B4-BE49-F238E27FC236}">
                    <a16:creationId xmlns:a16="http://schemas.microsoft.com/office/drawing/2014/main" id="{FBAAB5B2-F10A-4885-81BC-81E990B86B4D}"/>
                  </a:ext>
                </a:extLst>
              </p:cNvPr>
              <p:cNvSpPr txBox="1"/>
              <p:nvPr/>
            </p:nvSpPr>
            <p:spPr>
              <a:xfrm>
                <a:off x="4716016" y="4470211"/>
                <a:ext cx="421196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4 . </a:t>
                </a:r>
                <a14:m>
                  <m:oMath xmlns:m="http://schemas.openxmlformats.org/officeDocument/2006/math">
                    <m:r>
                      <a:rPr lang="cs-CZ" sz="2400">
                        <a:latin typeface="Cambria Math"/>
                        <a:cs typeface="Times New Roman" pitchFamily="18" charset="0"/>
                      </a:rPr>
                      <m:t>3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4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= 4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num>
                      <m:den>
                        <m:r>
                          <a:rPr lang="cs-CZ" sz="24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15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8" name="TextovéPole 97">
                <a:extLst>
                  <a:ext uri="{FF2B5EF4-FFF2-40B4-BE49-F238E27FC236}">
                    <a16:creationId xmlns:a16="http://schemas.microsoft.com/office/drawing/2014/main" id="{FBAAB5B2-F10A-4885-81BC-81E990B86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470211"/>
                <a:ext cx="4211960" cy="614655"/>
              </a:xfrm>
              <a:prstGeom prst="rect">
                <a:avLst/>
              </a:prstGeom>
              <a:blipFill>
                <a:blip r:embed="rId6"/>
                <a:stretch>
                  <a:fillRect l="-2315" b="-9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ovéPole 98">
            <a:extLst>
              <a:ext uri="{FF2B5EF4-FFF2-40B4-BE49-F238E27FC236}">
                <a16:creationId xmlns:a16="http://schemas.microsoft.com/office/drawing/2014/main" id="{5C065D42-1319-47CF-AC13-6D145FCEF0EE}"/>
              </a:ext>
            </a:extLst>
          </p:cNvPr>
          <p:cNvSpPr txBox="1"/>
          <p:nvPr/>
        </p:nvSpPr>
        <p:spPr>
          <a:xfrm>
            <a:off x="4716016" y="5046275"/>
            <a:ext cx="442798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+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24.0,5 + 12.(3,75 – 3,5) 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12 + 12 . 0,25 = 12 + 3 = 15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53837D97-D183-43A2-8A15-C7DB82875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03" name="Rectangle 5">
            <a:extLst>
              <a:ext uri="{FF2B5EF4-FFF2-40B4-BE49-F238E27FC236}">
                <a16:creationId xmlns:a16="http://schemas.microsoft.com/office/drawing/2014/main" id="{94083810-2971-4FD5-B00C-AD7CEC84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04" name="Rectangle 5">
            <a:extLst>
              <a:ext uri="{FF2B5EF4-FFF2-40B4-BE49-F238E27FC236}">
                <a16:creationId xmlns:a16="http://schemas.microsoft.com/office/drawing/2014/main" id="{BB3090BB-BC57-4F72-9518-068B199B3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05" name="Rectangle 5">
            <a:extLst>
              <a:ext uri="{FF2B5EF4-FFF2-40B4-BE49-F238E27FC236}">
                <a16:creationId xmlns:a16="http://schemas.microsoft.com/office/drawing/2014/main" id="{6C882D5C-048D-4BC8-B965-791F1123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06" name="Rectangle 5">
            <a:extLst>
              <a:ext uri="{FF2B5EF4-FFF2-40B4-BE49-F238E27FC236}">
                <a16:creationId xmlns:a16="http://schemas.microsoft.com/office/drawing/2014/main" id="{2B648ECE-92D3-486F-B458-A0BA0F2A9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07" name="TextovéPole 106">
            <a:extLst>
              <a:ext uri="{FF2B5EF4-FFF2-40B4-BE49-F238E27FC236}">
                <a16:creationId xmlns:a16="http://schemas.microsoft.com/office/drawing/2014/main" id="{F1EBF67E-6143-48E0-9D55-44C041C6DB2E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16)</a:t>
            </a:r>
          </a:p>
        </p:txBody>
      </p:sp>
    </p:spTree>
    <p:extLst>
      <p:ext uri="{BB962C8B-B14F-4D97-AF65-F5344CB8AC3E}">
        <p14:creationId xmlns:p14="http://schemas.microsoft.com/office/powerpoint/2010/main" val="2672614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82427" y="605188"/>
            <a:ext cx="876157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300" dirty="0"/>
              <a:t>Ze dvou míst vzdálených od sebe 290 km vyrazila proti sobě dvě osobní auta. První v 9.00 h průměrnou rychlostí 120 km/h, druhé auto v 9.30 průměrnou rychlostí 110 km/h. V kolik hodin se auta potkají?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220224" y="2793702"/>
            <a:ext cx="13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5220072" y="318335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11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651204" y="2793702"/>
            <a:ext cx="205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 + 0,5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1651204" y="3183359"/>
            <a:ext cx="220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120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44" name="Přímá spojnice se šipkou 43"/>
          <p:cNvCxnSpPr/>
          <p:nvPr/>
        </p:nvCxnSpPr>
        <p:spPr>
          <a:xfrm>
            <a:off x="1115616" y="2750663"/>
            <a:ext cx="35821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H="1">
            <a:off x="4572000" y="2741783"/>
            <a:ext cx="3312368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2425379" y="2274423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6012160" y="2274423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69" name="Přímá spojnice se šipkou 68"/>
          <p:cNvCxnSpPr/>
          <p:nvPr/>
        </p:nvCxnSpPr>
        <p:spPr>
          <a:xfrm flipV="1">
            <a:off x="1115616" y="2246607"/>
            <a:ext cx="6768752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4018683" y="1814559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3707904" y="1772816"/>
            <a:ext cx="16088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 = 290 km</a:t>
            </a:r>
          </a:p>
        </p:txBody>
      </p:sp>
      <p:pic>
        <p:nvPicPr>
          <p:cNvPr id="73" name="Picture 3" descr="C:\Users\Martin Holý\AppData\Local\Microsoft\Windows\Temporary Internet Files\Content.IE5\KQUC2Q4Z\MC90044173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04864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ovéPole 74"/>
          <p:cNvSpPr txBox="1"/>
          <p:nvPr/>
        </p:nvSpPr>
        <p:spPr>
          <a:xfrm>
            <a:off x="323528" y="437162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120.(x + 0,5) + 110x = 290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ovéPole 75"/>
          <p:cNvSpPr txBox="1"/>
          <p:nvPr/>
        </p:nvSpPr>
        <p:spPr>
          <a:xfrm>
            <a:off x="660821" y="4767623"/>
            <a:ext cx="3407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120x + 60 + 110x = 290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ovéPole 76"/>
          <p:cNvSpPr txBox="1"/>
          <p:nvPr/>
        </p:nvSpPr>
        <p:spPr>
          <a:xfrm>
            <a:off x="2186795" y="5163623"/>
            <a:ext cx="159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230x = 230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2617377" y="5559623"/>
            <a:ext cx="130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1 h</a:t>
            </a:r>
            <a:endParaRPr lang="cs-CZ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ovéPole 78"/>
          <p:cNvSpPr txBox="1"/>
          <p:nvPr/>
        </p:nvSpPr>
        <p:spPr>
          <a:xfrm>
            <a:off x="4059935" y="4767623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-60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ovéPole 79"/>
          <p:cNvSpPr txBox="1"/>
          <p:nvPr/>
        </p:nvSpPr>
        <p:spPr>
          <a:xfrm>
            <a:off x="4059935" y="5163623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/:230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ovéPole 81"/>
          <p:cNvSpPr txBox="1"/>
          <p:nvPr/>
        </p:nvSpPr>
        <p:spPr>
          <a:xfrm>
            <a:off x="467544" y="5919663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120.(1 + 0,5) + 110.1 = 180 + 110 = 290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ovéPole 83"/>
          <p:cNvSpPr txBox="1"/>
          <p:nvPr/>
        </p:nvSpPr>
        <p:spPr>
          <a:xfrm>
            <a:off x="467544" y="6351711"/>
            <a:ext cx="61926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Auta se setkají v 10.30 hodin.</a:t>
            </a:r>
          </a:p>
        </p:txBody>
      </p:sp>
      <p:pic>
        <p:nvPicPr>
          <p:cNvPr id="86" name="Picture 3" descr="C:\Users\Martin Holý\AppData\Local\Microsoft\Windows\Temporary Internet Files\Content.IE5\KQUC2Q4Z\MC900441736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5672" y="2302152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1439652" y="3975623"/>
            <a:ext cx="241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1.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2.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s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087724" y="3573016"/>
            <a:ext cx="169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s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5128FEEA-3254-4AEF-AA4A-0F011B01BADF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9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B3BC0B-93D9-4B7E-8FFF-28B763E6053D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5AA1DE9-8EFA-4F07-A791-E7BB1E5DE882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55E36E0B-3670-4C76-95DB-A7DC69284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opačný směr</a:t>
            </a:r>
          </a:p>
        </p:txBody>
      </p:sp>
      <p:sp>
        <p:nvSpPr>
          <p:cNvPr id="3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479CEA7-B544-4E09-A2F0-F3556E3DD2C9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65885341-6CDD-4094-9757-C4C95DEBC721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B050"/>
                </a:solidFill>
              </a:rPr>
              <a:t>17)</a:t>
            </a:r>
          </a:p>
        </p:txBody>
      </p:sp>
    </p:spTree>
    <p:extLst>
      <p:ext uri="{BB962C8B-B14F-4D97-AF65-F5344CB8AC3E}">
        <p14:creationId xmlns:p14="http://schemas.microsoft.com/office/powerpoint/2010/main" val="2404668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95536" y="585456"/>
            <a:ext cx="8856984" cy="178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300" dirty="0"/>
              <a:t>Dvě přístaviště na Labi jsou vzdálená 19 km. Z prvního vyplul motorový člun průměrnou rychlostí 24 km/h. Proti němu o 20 minut později vyplul parník průměrnou rychlostí 9 km/h. Kolik minut člun pojede, než se potká s parníkem a jakou vzdálenost člun urazí?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5220224" y="2852936"/>
                <a:ext cx="2016072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r>
                  <a:rPr lang="cs-CZ" sz="2400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= </a:t>
                </a:r>
                <a:r>
                  <a:rPr lang="cs-CZ" sz="2400" b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x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h</a:t>
                </a: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224" y="2852936"/>
                <a:ext cx="2016072" cy="647357"/>
              </a:xfrm>
              <a:prstGeom prst="rect">
                <a:avLst/>
              </a:prstGeom>
              <a:blipFill rotWithShape="1">
                <a:blip r:embed="rId2"/>
                <a:stretch>
                  <a:fillRect l="-4532" b="-47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ovéPole 40"/>
          <p:cNvSpPr txBox="1"/>
          <p:nvPr/>
        </p:nvSpPr>
        <p:spPr>
          <a:xfrm>
            <a:off x="5220072" y="339938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9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651204" y="2937718"/>
            <a:ext cx="205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1651204" y="3399383"/>
            <a:ext cx="220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24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44" name="Přímá spojnice se šipkou 43"/>
          <p:cNvCxnSpPr/>
          <p:nvPr/>
        </p:nvCxnSpPr>
        <p:spPr>
          <a:xfrm>
            <a:off x="1115616" y="2894679"/>
            <a:ext cx="35821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H="1">
            <a:off x="4572000" y="2885799"/>
            <a:ext cx="3312368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2425379" y="2418439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6012160" y="2418439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69" name="Přímá spojnice se šipkou 68"/>
          <p:cNvCxnSpPr/>
          <p:nvPr/>
        </p:nvCxnSpPr>
        <p:spPr>
          <a:xfrm flipV="1">
            <a:off x="1115616" y="2390623"/>
            <a:ext cx="6768752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4018683" y="1958575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4205585" y="1987414"/>
            <a:ext cx="160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= 19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/>
              <p:cNvSpPr txBox="1"/>
              <p:nvPr/>
            </p:nvSpPr>
            <p:spPr>
              <a:xfrm>
                <a:off x="611560" y="4666308"/>
                <a:ext cx="3276364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24.x + 9.(x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) = 19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5" name="TextovéPol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666308"/>
                <a:ext cx="3276364" cy="625812"/>
              </a:xfrm>
              <a:prstGeom prst="rect">
                <a:avLst/>
              </a:prstGeom>
              <a:blipFill rotWithShape="1">
                <a:blip r:embed="rId3"/>
                <a:stretch>
                  <a:fillRect l="-2788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ovéPole 75"/>
          <p:cNvSpPr txBox="1"/>
          <p:nvPr/>
        </p:nvSpPr>
        <p:spPr>
          <a:xfrm>
            <a:off x="971600" y="5293851"/>
            <a:ext cx="304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24x + 9x - 3 = 19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ovéPole 76"/>
          <p:cNvSpPr txBox="1"/>
          <p:nvPr/>
        </p:nvSpPr>
        <p:spPr>
          <a:xfrm>
            <a:off x="1970771" y="5797907"/>
            <a:ext cx="159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33x = 22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/>
              <p:cNvSpPr txBox="1"/>
              <p:nvPr/>
            </p:nvSpPr>
            <p:spPr>
              <a:xfrm>
                <a:off x="2257337" y="6259572"/>
                <a:ext cx="2530687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 h = 40 min</a:t>
                </a:r>
                <a:endParaRPr lang="cs-CZ" sz="2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8" name="TextovéPol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337" y="6259572"/>
                <a:ext cx="2530687" cy="625812"/>
              </a:xfrm>
              <a:prstGeom prst="rect">
                <a:avLst/>
              </a:prstGeom>
              <a:blipFill rotWithShape="1">
                <a:blip r:embed="rId4"/>
                <a:stretch>
                  <a:fillRect l="-3614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ovéPole 78"/>
          <p:cNvSpPr txBox="1"/>
          <p:nvPr/>
        </p:nvSpPr>
        <p:spPr>
          <a:xfrm>
            <a:off x="3779912" y="5293851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+3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ovéPole 79"/>
          <p:cNvSpPr txBox="1"/>
          <p:nvPr/>
        </p:nvSpPr>
        <p:spPr>
          <a:xfrm>
            <a:off x="3779912" y="5755516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/:33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ovéPole 81"/>
              <p:cNvSpPr txBox="1"/>
              <p:nvPr/>
            </p:nvSpPr>
            <p:spPr>
              <a:xfrm>
                <a:off x="5204654" y="4284008"/>
                <a:ext cx="3744416" cy="1072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24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+ 9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</a:t>
                </a:r>
              </a:p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         = 16 + 3 = 19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TextovéPol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54" y="4284008"/>
                <a:ext cx="3744416" cy="1072088"/>
              </a:xfrm>
              <a:prstGeom prst="rect">
                <a:avLst/>
              </a:prstGeom>
              <a:blipFill rotWithShape="1">
                <a:blip r:embed="rId5"/>
                <a:stretch>
                  <a:fillRect l="-2606" b="-119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ovéPole 83"/>
          <p:cNvSpPr txBox="1"/>
          <p:nvPr/>
        </p:nvSpPr>
        <p:spPr>
          <a:xfrm>
            <a:off x="5316711" y="5461773"/>
            <a:ext cx="2962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Člun pojede 40 minut a urazí 16 km.</a:t>
            </a:r>
          </a:p>
        </p:txBody>
      </p:sp>
      <p:pic>
        <p:nvPicPr>
          <p:cNvPr id="1026" name="Picture 2" descr="C:\Users\Martin Holý\AppData\Local\Microsoft\Windows\Temporary Internet Files\Content.IE5\KQUC2Q4Z\MC90005788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62" y="2286886"/>
            <a:ext cx="1090933" cy="7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tin Holý\AppData\Local\Microsoft\Windows\Temporary Internet Files\Content.IE5\OUEDI261\MC90030856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8" y="2378496"/>
            <a:ext cx="1245680" cy="55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971600" y="4234308"/>
            <a:ext cx="241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1.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2.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s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707516" y="3822343"/>
            <a:ext cx="156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s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148A4942-C650-4747-93C9-631AB895CD27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D01BEF-64E5-4F86-8A28-79C81ECCA5B8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32AF179-8AD8-476E-859A-C23B77D367FD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44D6A883-4065-49F7-8EA4-3439B69E5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opačný směr</a:t>
            </a:r>
          </a:p>
        </p:txBody>
      </p:sp>
      <p:sp>
        <p:nvSpPr>
          <p:cNvPr id="3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137AE84-8E8B-4C2F-B85C-53D2A90E289E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DF810DE5-75C8-4D12-8735-C211BB844416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B050"/>
                </a:solidFill>
              </a:rPr>
              <a:t>18)</a:t>
            </a:r>
          </a:p>
        </p:txBody>
      </p:sp>
    </p:spTree>
    <p:extLst>
      <p:ext uri="{BB962C8B-B14F-4D97-AF65-F5344CB8AC3E}">
        <p14:creationId xmlns:p14="http://schemas.microsoft.com/office/powerpoint/2010/main" val="216148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323528" y="578297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400" dirty="0"/>
              <a:t>Cyklista vyrazil průměrnou rychlostí 20 km/h. Za 3 hodiny za ním vyrazilo stejnou cestou auto průměrnou rychlostí 80 km/h. </a:t>
            </a:r>
          </a:p>
          <a:p>
            <a:pPr>
              <a:defRPr/>
            </a:pPr>
            <a:r>
              <a:rPr lang="cs-CZ" sz="2400" dirty="0"/>
              <a:t>Za jak dlouho auto cyklistu dohonilo? 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5004200" y="2636912"/>
            <a:ext cx="13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1619672" y="266495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80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5004208" y="1844824"/>
            <a:ext cx="174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 + 3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1651204" y="1844824"/>
            <a:ext cx="191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54" name="Přímá spojnice se šipkou 53"/>
          <p:cNvCxnSpPr/>
          <p:nvPr/>
        </p:nvCxnSpPr>
        <p:spPr>
          <a:xfrm>
            <a:off x="1187624" y="2394467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/>
          <p:nvPr/>
        </p:nvCxnSpPr>
        <p:spPr>
          <a:xfrm>
            <a:off x="1187624" y="3186555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C:\Users\Martin Holý\AppData\Local\Microsoft\Windows\Temporary Internet Files\Content.IE5\W1LG2CCZ\MC9001977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1916832"/>
            <a:ext cx="794318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863" y="2826251"/>
            <a:ext cx="886975" cy="5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ovéPole 58"/>
          <p:cNvSpPr txBox="1"/>
          <p:nvPr/>
        </p:nvSpPr>
        <p:spPr>
          <a:xfrm>
            <a:off x="611560" y="4479503"/>
            <a:ext cx="221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20.(x + 3) = 80x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611560" y="401783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611560" y="3564577"/>
            <a:ext cx="221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827584" y="4925897"/>
            <a:ext cx="221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20x + 60 = 80x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1012963" y="5375537"/>
            <a:ext cx="188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-60x = -60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1373003" y="5807585"/>
            <a:ext cx="130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1 h</a:t>
            </a:r>
            <a:endParaRPr lang="cs-CZ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2887729" y="4925897"/>
            <a:ext cx="139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/-80x -60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2895578" y="5371281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/:(-60)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5040640" y="4408478"/>
            <a:ext cx="413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20.(1 + 3) = 80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5006926" y="4863486"/>
            <a:ext cx="413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80 . 1 = 80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4463988" y="5724000"/>
            <a:ext cx="45725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Auto dohoní cyklistu za 1 hodinu.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535996" y="3795409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zkouška: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3802659" y="2348880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4" name="TextovéPole 73"/>
          <p:cNvSpPr txBox="1"/>
          <p:nvPr/>
        </p:nvSpPr>
        <p:spPr>
          <a:xfrm>
            <a:off x="3802658" y="3140968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D8E2D0C6-FDB9-4B40-B2E3-45D66D9BF0F4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9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AD3900-9347-4153-B712-7502A44463B0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C2192FF-E0B2-4211-8ECD-3097E36D94E3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F384F5E4-18C5-4832-BAEF-86F7A2931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stejný směr</a:t>
            </a:r>
          </a:p>
        </p:txBody>
      </p:sp>
      <p:sp>
        <p:nvSpPr>
          <p:cNvPr id="33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7B4F5F2-F327-4BA1-A951-5E729D1B4C77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E3463647-6E40-4D5C-96DA-FFF940E44D43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1)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32048" y="604852"/>
            <a:ext cx="8711952" cy="155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300" dirty="0"/>
              <a:t>Petr s Davidem bydlí od sebe ve vzdálenosti 6 km. Petr tvrdí, že když poběží proti sobě, setkají se dříve než za 18 min. Má pravdu, jestliže David je schopen běžet průměrnou rychlostí 10 km/h a Petr průměrnou rychlostí 8, km/h?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220224" y="2937718"/>
            <a:ext cx="13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220072" y="332737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8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651204" y="2937718"/>
            <a:ext cx="205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h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1651204" y="3327375"/>
            <a:ext cx="220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40" name="Přímá spojnice se šipkou 39"/>
          <p:cNvCxnSpPr/>
          <p:nvPr/>
        </p:nvCxnSpPr>
        <p:spPr>
          <a:xfrm>
            <a:off x="1115616" y="2894679"/>
            <a:ext cx="35821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H="1">
            <a:off x="4572000" y="2885799"/>
            <a:ext cx="3312368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2425379" y="2418439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6012160" y="2418439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44" name="Přímá spojnice se šipkou 43"/>
          <p:cNvCxnSpPr/>
          <p:nvPr/>
        </p:nvCxnSpPr>
        <p:spPr>
          <a:xfrm flipV="1">
            <a:off x="1115616" y="2390623"/>
            <a:ext cx="6768752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4018683" y="1958575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3707904" y="1916832"/>
            <a:ext cx="16088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 = 6 km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1403648" y="432000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10x + 8x = 6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2051720" y="475200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18x = 6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ovéPole 68"/>
              <p:cNvSpPr txBox="1"/>
              <p:nvPr/>
            </p:nvSpPr>
            <p:spPr>
              <a:xfrm>
                <a:off x="2329345" y="5184000"/>
                <a:ext cx="260269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 h = 20 min</a:t>
                </a:r>
                <a:endParaRPr lang="cs-CZ" sz="2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TextovéPol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345" y="5184000"/>
                <a:ext cx="2602695" cy="625812"/>
              </a:xfrm>
              <a:prstGeom prst="rect">
                <a:avLst/>
              </a:prstGeom>
              <a:blipFill rotWithShape="1">
                <a:blip r:embed="rId2"/>
                <a:stretch>
                  <a:fillRect l="-3513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ovéPole 70"/>
          <p:cNvSpPr txBox="1"/>
          <p:nvPr/>
        </p:nvSpPr>
        <p:spPr>
          <a:xfrm>
            <a:off x="4059935" y="4752000"/>
            <a:ext cx="728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/:18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611560" y="5827524"/>
                <a:ext cx="5976664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10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+ 8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6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827524"/>
                <a:ext cx="5976664" cy="625812"/>
              </a:xfrm>
              <a:prstGeom prst="rect">
                <a:avLst/>
              </a:prstGeom>
              <a:blipFill rotWithShape="1">
                <a:blip r:embed="rId3"/>
                <a:stretch>
                  <a:fillRect l="-1529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ovéPole 72"/>
          <p:cNvSpPr txBox="1"/>
          <p:nvPr/>
        </p:nvSpPr>
        <p:spPr>
          <a:xfrm>
            <a:off x="539552" y="6423719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Nemá pravdu, setkají se až za 20 minut.</a:t>
            </a:r>
          </a:p>
        </p:txBody>
      </p:sp>
      <p:pic>
        <p:nvPicPr>
          <p:cNvPr id="10242" name="Picture 2" descr="C:\Users\Martin Holý\AppData\Local\Microsoft\Windows\Temporary Internet Files\Content.IE5\KQUC2Q4Z\MC9002328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8" y="2305841"/>
            <a:ext cx="854554" cy="97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rtin Holý\AppData\Local\Microsoft\Windows\Temporary Internet Files\Content.IE5\N67RBAM4\MC90031874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90" y="2204864"/>
            <a:ext cx="1023206" cy="117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1799692" y="3888000"/>
            <a:ext cx="241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s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D8B15CE0-D38E-4335-A2BF-CD891B5ED045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6D6DB5-606E-458C-98DC-DEFD3B89A352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42E686-DC0D-4052-9376-8D523D51F209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9CC7F335-6723-4950-A659-96E11FF79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opačný směr</a:t>
            </a:r>
          </a:p>
        </p:txBody>
      </p:sp>
      <p:sp>
        <p:nvSpPr>
          <p:cNvPr id="33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D8272C-45C0-45AD-8E5F-80D0C5ACF3A0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46620779-9D37-48F0-A743-233EFC422A9B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B050"/>
                </a:solidFill>
              </a:rPr>
              <a:t>19)</a:t>
            </a:r>
          </a:p>
        </p:txBody>
      </p:sp>
    </p:spTree>
    <p:extLst>
      <p:ext uri="{BB962C8B-B14F-4D97-AF65-F5344CB8AC3E}">
        <p14:creationId xmlns:p14="http://schemas.microsoft.com/office/powerpoint/2010/main" val="1337328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395536" y="604178"/>
            <a:ext cx="8964488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300" dirty="0"/>
              <a:t>Ze dvou nádraží vzdálených od sebe 145 km vyrazily proti sobě dva vlaky. Osobní v 16.15 h průměrnou rychlostí 80 km/h, nákladní v 16.45. Jakou průměrnou rychlostí nákladní jel, jestliže se vlaky míjely v 17.30?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/>
              <p:cNvSpPr txBox="1"/>
              <p:nvPr/>
            </p:nvSpPr>
            <p:spPr>
              <a:xfrm>
                <a:off x="5220224" y="2544815"/>
                <a:ext cx="1856638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r>
                  <a:rPr lang="cs-CZ" sz="2400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 h</a:t>
                </a:r>
              </a:p>
            </p:txBody>
          </p:sp>
        </mc:Choice>
        <mc:Fallback xmlns="">
          <p:sp>
            <p:nvSpPr>
              <p:cNvPr id="81" name="TextovéPole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224" y="2544815"/>
                <a:ext cx="1856638" cy="625812"/>
              </a:xfrm>
              <a:prstGeom prst="rect">
                <a:avLst/>
              </a:prstGeom>
              <a:blipFill rotWithShape="1">
                <a:blip r:embed="rId2"/>
                <a:stretch>
                  <a:fillRect l="-4918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ovéPole 81"/>
          <p:cNvSpPr txBox="1"/>
          <p:nvPr/>
        </p:nvSpPr>
        <p:spPr>
          <a:xfrm>
            <a:off x="5220072" y="307848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km/h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ovéPole 82"/>
              <p:cNvSpPr txBox="1"/>
              <p:nvPr/>
            </p:nvSpPr>
            <p:spPr>
              <a:xfrm>
                <a:off x="1651204" y="2544815"/>
                <a:ext cx="2056700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r>
                  <a:rPr lang="cs-CZ" sz="2400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 h</a:t>
                </a:r>
              </a:p>
            </p:txBody>
          </p:sp>
        </mc:Choice>
        <mc:Fallback xmlns="">
          <p:sp>
            <p:nvSpPr>
              <p:cNvPr id="83" name="TextovéPole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204" y="2544815"/>
                <a:ext cx="2056700" cy="649088"/>
              </a:xfrm>
              <a:prstGeom prst="rect">
                <a:avLst/>
              </a:prstGeom>
              <a:blipFill rotWithShape="1">
                <a:blip r:embed="rId3"/>
                <a:stretch>
                  <a:fillRect l="-4748" b="-46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ovéPole 83"/>
          <p:cNvSpPr txBox="1"/>
          <p:nvPr/>
        </p:nvSpPr>
        <p:spPr>
          <a:xfrm>
            <a:off x="1651204" y="3078488"/>
            <a:ext cx="220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80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85" name="Přímá spojnice se šipkou 84"/>
          <p:cNvCxnSpPr/>
          <p:nvPr/>
        </p:nvCxnSpPr>
        <p:spPr>
          <a:xfrm>
            <a:off x="1332008" y="2501776"/>
            <a:ext cx="33120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se šipkou 85"/>
          <p:cNvCxnSpPr/>
          <p:nvPr/>
        </p:nvCxnSpPr>
        <p:spPr>
          <a:xfrm flipH="1">
            <a:off x="4572000" y="2492896"/>
            <a:ext cx="29880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ovéPole 86"/>
          <p:cNvSpPr txBox="1"/>
          <p:nvPr/>
        </p:nvSpPr>
        <p:spPr>
          <a:xfrm>
            <a:off x="2425379" y="2058399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8" name="TextovéPole 87"/>
          <p:cNvSpPr txBox="1"/>
          <p:nvPr/>
        </p:nvSpPr>
        <p:spPr>
          <a:xfrm>
            <a:off x="6012160" y="2058399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89" name="Přímá spojnice se šipkou 88"/>
          <p:cNvCxnSpPr/>
          <p:nvPr/>
        </p:nvCxnSpPr>
        <p:spPr>
          <a:xfrm flipV="1">
            <a:off x="1368328" y="2030583"/>
            <a:ext cx="61920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ovéPole 89"/>
          <p:cNvSpPr txBox="1"/>
          <p:nvPr/>
        </p:nvSpPr>
        <p:spPr>
          <a:xfrm>
            <a:off x="4018683" y="1598535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91" name="TextovéPole 90"/>
          <p:cNvSpPr txBox="1"/>
          <p:nvPr/>
        </p:nvSpPr>
        <p:spPr>
          <a:xfrm>
            <a:off x="4189953" y="1619706"/>
            <a:ext cx="160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= 145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ovéPole 92"/>
              <p:cNvSpPr txBox="1"/>
              <p:nvPr/>
            </p:nvSpPr>
            <p:spPr>
              <a:xfrm>
                <a:off x="251520" y="3975639"/>
                <a:ext cx="3528392" cy="62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80.</a:t>
                </a:r>
                <a:r>
                  <a:rPr lang="cs-CZ" sz="2400" b="1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+ x.</a:t>
                </a:r>
                <a:r>
                  <a:rPr lang="cs-CZ" sz="2400" b="1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145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3" name="TextovéPol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975639"/>
                <a:ext cx="3528392" cy="629531"/>
              </a:xfrm>
              <a:prstGeom prst="rect">
                <a:avLst/>
              </a:prstGeom>
              <a:blipFill rotWithShape="1">
                <a:blip r:embed="rId4"/>
                <a:stretch>
                  <a:fillRect l="-2591" b="-87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ovéPole 93"/>
              <p:cNvSpPr txBox="1"/>
              <p:nvPr/>
            </p:nvSpPr>
            <p:spPr>
              <a:xfrm>
                <a:off x="395536" y="4533110"/>
                <a:ext cx="340712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100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cs-CZ" sz="2400" b="1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x = 145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4" name="TextovéPol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533110"/>
                <a:ext cx="3407123" cy="624082"/>
              </a:xfrm>
              <a:prstGeom prst="rect">
                <a:avLst/>
              </a:prstGeom>
              <a:blipFill rotWithShape="1">
                <a:blip r:embed="rId5"/>
                <a:stretch>
                  <a:fillRect l="-2862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ovéPole 94"/>
              <p:cNvSpPr txBox="1"/>
              <p:nvPr/>
            </p:nvSpPr>
            <p:spPr>
              <a:xfrm>
                <a:off x="1115616" y="5127575"/>
                <a:ext cx="1593117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cs-CZ" sz="2400" b="1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x = 45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5" name="TextovéPole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127575"/>
                <a:ext cx="1593117" cy="624082"/>
              </a:xfrm>
              <a:prstGeom prst="rect">
                <a:avLst/>
              </a:prstGeom>
              <a:blipFill rotWithShape="1">
                <a:blip r:embed="rId6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ovéPole 95"/>
          <p:cNvSpPr txBox="1"/>
          <p:nvPr/>
        </p:nvSpPr>
        <p:spPr>
          <a:xfrm>
            <a:off x="1321233" y="5991671"/>
            <a:ext cx="18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60 km/h</a:t>
            </a:r>
            <a:endParaRPr lang="cs-CZ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ovéPole 96"/>
          <p:cNvSpPr txBox="1"/>
          <p:nvPr/>
        </p:nvSpPr>
        <p:spPr>
          <a:xfrm>
            <a:off x="3419872" y="4479647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-100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ovéPole 97"/>
          <p:cNvSpPr txBox="1"/>
          <p:nvPr/>
        </p:nvSpPr>
        <p:spPr>
          <a:xfrm>
            <a:off x="3419872" y="4983655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/.4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ovéPole 98"/>
              <p:cNvSpPr txBox="1"/>
              <p:nvPr/>
            </p:nvSpPr>
            <p:spPr>
              <a:xfrm>
                <a:off x="4777905" y="4335173"/>
                <a:ext cx="4196702" cy="1075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80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+ 60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</a:t>
                </a:r>
              </a:p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         =100 + 45 = 145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9" name="TextovéPo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905" y="4335173"/>
                <a:ext cx="4196702" cy="1075807"/>
              </a:xfrm>
              <a:prstGeom prst="rect">
                <a:avLst/>
              </a:prstGeom>
              <a:blipFill rotWithShape="1">
                <a:blip r:embed="rId7"/>
                <a:stretch>
                  <a:fillRect l="-2326" b="-118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ovéPole 99"/>
          <p:cNvSpPr txBox="1"/>
          <p:nvPr/>
        </p:nvSpPr>
        <p:spPr>
          <a:xfrm>
            <a:off x="755576" y="6396335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Nákladní vlak jel průměrnou rychlostí 60 km/h.</a:t>
            </a:r>
          </a:p>
        </p:txBody>
      </p:sp>
      <p:pic>
        <p:nvPicPr>
          <p:cNvPr id="9219" name="Picture 3" descr="C:\Users\Martin Holý\AppData\Local\Microsoft\Windows\Temporary Internet Files\Content.IE5\OUEDI261\MC90035569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039313"/>
            <a:ext cx="1551380" cy="81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Martin Holý\AppData\Local\Microsoft\Windows\Temporary Internet Files\Content.IE5\3X7D0L5I\MP900398805[1]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" t="16048" r="16618" b="21659"/>
          <a:stretch/>
        </p:blipFill>
        <p:spPr bwMode="auto">
          <a:xfrm flipH="1">
            <a:off x="0" y="1815142"/>
            <a:ext cx="1260000" cy="9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ovéPole 102"/>
          <p:cNvSpPr txBox="1"/>
          <p:nvPr/>
        </p:nvSpPr>
        <p:spPr>
          <a:xfrm>
            <a:off x="1178683" y="5631631"/>
            <a:ext cx="159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= 180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ovéPole 103"/>
          <p:cNvSpPr txBox="1"/>
          <p:nvPr/>
        </p:nvSpPr>
        <p:spPr>
          <a:xfrm>
            <a:off x="3419872" y="563163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/:3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885973" y="3492000"/>
            <a:ext cx="1885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s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4EBCF8B-2F62-4510-B869-DFBCF89C81FF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6D52AB5-E0CB-42E7-A26C-2EC48A97F8FF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CC02BC9-1A90-4F38-9EB6-FABCA819D7D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F879839E-B19C-490C-BE9D-4F4525643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opačný směr</a:t>
            </a:r>
          </a:p>
        </p:txBody>
      </p:sp>
      <p:sp>
        <p:nvSpPr>
          <p:cNvPr id="3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5C9886F-6496-421E-99AE-2876C3B2203A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BBB94D52-9500-44B1-8FFE-5AC948317F56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B050"/>
                </a:solidFill>
              </a:rPr>
              <a:t>20)</a:t>
            </a:r>
          </a:p>
        </p:txBody>
      </p:sp>
    </p:spTree>
    <p:extLst>
      <p:ext uri="{BB962C8B-B14F-4D97-AF65-F5344CB8AC3E}">
        <p14:creationId xmlns:p14="http://schemas.microsoft.com/office/powerpoint/2010/main" val="3758325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95536" y="601644"/>
            <a:ext cx="8569810" cy="129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400" dirty="0"/>
              <a:t>Ze dvou míst vzdálených od sebe 100 km vyrazili proti sobě cyklista a auto. Cyklista v 7.00 hodin rychlostí 20 km/h a auto v 8.00 hodin rychlostí 100 km/h. Jak daleko od sebe se budou nacházet v 8.30?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364568" y="2688831"/>
            <a:ext cx="185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0,5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364416" y="314096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100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km/h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651204" y="2688831"/>
            <a:ext cx="205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1,5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1651204" y="3140968"/>
            <a:ext cx="220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40" name="Přímá spojnice se šipkou 39"/>
          <p:cNvCxnSpPr/>
          <p:nvPr/>
        </p:nvCxnSpPr>
        <p:spPr>
          <a:xfrm>
            <a:off x="1440024" y="2645792"/>
            <a:ext cx="2619911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H="1">
            <a:off x="5148064" y="2636912"/>
            <a:ext cx="2558987" cy="5903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2425379" y="220486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6012160" y="220486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44" name="Přímá spojnice se šipkou 43"/>
          <p:cNvCxnSpPr/>
          <p:nvPr/>
        </p:nvCxnSpPr>
        <p:spPr>
          <a:xfrm flipV="1">
            <a:off x="1476344" y="2249251"/>
            <a:ext cx="61920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/>
          <p:cNvSpPr txBox="1"/>
          <p:nvPr/>
        </p:nvSpPr>
        <p:spPr>
          <a:xfrm>
            <a:off x="3707904" y="1815207"/>
            <a:ext cx="160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 = 100 km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204143" y="4479503"/>
            <a:ext cx="3935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20.1,5 + x + 100.0,5 = 100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1236885" y="4911551"/>
            <a:ext cx="261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30 + x + 50 = 100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4059935" y="4911551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-80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467544" y="5805264"/>
            <a:ext cx="77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+ x + 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20.1,5 + 20 + 100.0,5 = 30 + 20 + 50 = 100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ovéPole 72"/>
          <p:cNvSpPr txBox="1"/>
          <p:nvPr/>
        </p:nvSpPr>
        <p:spPr>
          <a:xfrm>
            <a:off x="467544" y="6309320"/>
            <a:ext cx="64807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Jejich vzdálenost bude 20 km.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2508275" y="5343599"/>
            <a:ext cx="184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20 km</a:t>
            </a:r>
            <a:endParaRPr lang="cs-CZ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827584" y="4047455"/>
            <a:ext cx="3072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1.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x + 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2.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s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3" descr="C:\Users\Martin Holý\AppData\Local\Microsoft\Windows\Temporary Internet Files\Content.IE5\KQUC2Q4Z\MC900441736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69" y="1772816"/>
            <a:ext cx="1177303" cy="117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Martin Holý\AppData\Local\Microsoft\Windows\Temporary Internet Files\Content.IE5\W1LG2CCZ\MC9001977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654" y="1849702"/>
            <a:ext cx="1141923" cy="102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3923928" y="2645792"/>
            <a:ext cx="13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4067944" y="277669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 km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1425084" y="3573016"/>
            <a:ext cx="241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x + 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2.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s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E8BE4D75-E97B-40AB-B032-8697EC45A627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23B984F-CC95-40D9-9378-CB1C703CB89D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61ECA3B-B660-4901-A4F0-344D4C3462FF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Rectangle 10">
            <a:extLst>
              <a:ext uri="{FF2B5EF4-FFF2-40B4-BE49-F238E27FC236}">
                <a16:creationId xmlns:a16="http://schemas.microsoft.com/office/drawing/2014/main" id="{DD4B3743-B87E-4E9C-BFC4-0A32D89C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opačný směr</a:t>
            </a:r>
          </a:p>
        </p:txBody>
      </p:sp>
      <p:sp>
        <p:nvSpPr>
          <p:cNvPr id="48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D27545C-AB8A-4589-B56C-6091579765AB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611F5EA8-75CF-49D4-B45E-EBE24B7FAF02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B050"/>
                </a:solidFill>
              </a:rPr>
              <a:t>21)</a:t>
            </a:r>
          </a:p>
        </p:txBody>
      </p:sp>
    </p:spTree>
    <p:extLst>
      <p:ext uri="{BB962C8B-B14F-4D97-AF65-F5344CB8AC3E}">
        <p14:creationId xmlns:p14="http://schemas.microsoft.com/office/powerpoint/2010/main" val="4189238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95536" y="605678"/>
            <a:ext cx="8964488" cy="156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400" dirty="0"/>
              <a:t>Dva kamarádi Jirka s Markem bydlí od sebe 60 km. Jirka vyjel na kole směrem k Markovi v 10.30 hodin průměrnou rychlostí 20 km/h. Proti němu vyjel na kole v 10.45 hodin Marek. Jak rychle by měl Marek jet, aby se chlapci sjeli na oběd ve 12 hodin?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5220224" y="2875238"/>
                <a:ext cx="2232096" cy="62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r>
                  <a:rPr lang="cs-CZ" sz="2400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cs-CZ" sz="2400" b="1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 h</a:t>
                </a: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224" y="2875238"/>
                <a:ext cx="2232096" cy="629531"/>
              </a:xfrm>
              <a:prstGeom prst="rect">
                <a:avLst/>
              </a:prstGeom>
              <a:blipFill>
                <a:blip r:embed="rId2"/>
                <a:stretch>
                  <a:fillRect l="-4098" b="-87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ovéPole 36"/>
          <p:cNvSpPr txBox="1"/>
          <p:nvPr/>
        </p:nvSpPr>
        <p:spPr>
          <a:xfrm>
            <a:off x="5220072" y="347139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km/h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1651204" y="2875238"/>
                <a:ext cx="2056700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r>
                  <a:rPr lang="cs-CZ" sz="2400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cs-CZ" sz="2400" b="1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 h</a:t>
                </a:r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204" y="2875238"/>
                <a:ext cx="2056700" cy="624082"/>
              </a:xfrm>
              <a:prstGeom prst="rect">
                <a:avLst/>
              </a:prstGeom>
              <a:blipFill>
                <a:blip r:embed="rId3"/>
                <a:stretch>
                  <a:fillRect l="-4748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ovéPole 38"/>
          <p:cNvSpPr txBox="1"/>
          <p:nvPr/>
        </p:nvSpPr>
        <p:spPr>
          <a:xfrm>
            <a:off x="1651204" y="3441774"/>
            <a:ext cx="220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40" name="Přímá spojnice se šipkou 39"/>
          <p:cNvCxnSpPr/>
          <p:nvPr/>
        </p:nvCxnSpPr>
        <p:spPr>
          <a:xfrm>
            <a:off x="1440024" y="2832199"/>
            <a:ext cx="33120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H="1">
            <a:off x="4680016" y="2823319"/>
            <a:ext cx="29880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2425379" y="2391271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6012160" y="2391271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44" name="Přímá spojnice se šipkou 43"/>
          <p:cNvCxnSpPr/>
          <p:nvPr/>
        </p:nvCxnSpPr>
        <p:spPr>
          <a:xfrm flipV="1">
            <a:off x="1476344" y="2390623"/>
            <a:ext cx="61920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3707904" y="1959223"/>
            <a:ext cx="160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 = 60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323527" y="4221088"/>
                <a:ext cx="2583161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20.</a:t>
                </a:r>
                <a:r>
                  <a:rPr lang="cs-CZ" sz="2400" b="1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cs-CZ" sz="2400" b="1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x = 60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4221088"/>
                <a:ext cx="2583161" cy="624082"/>
              </a:xfrm>
              <a:prstGeom prst="rect">
                <a:avLst/>
              </a:prstGeom>
              <a:blipFill rotWithShape="1">
                <a:blip r:embed="rId4"/>
                <a:stretch>
                  <a:fillRect l="-3538" b="-87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/>
              <p:cNvSpPr txBox="1"/>
              <p:nvPr/>
            </p:nvSpPr>
            <p:spPr>
              <a:xfrm>
                <a:off x="588813" y="4869160"/>
                <a:ext cx="2543027" cy="62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30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cs-CZ" sz="2400" b="1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x = 60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TextovéPol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13" y="4869160"/>
                <a:ext cx="2543027" cy="629531"/>
              </a:xfrm>
              <a:prstGeom prst="rect">
                <a:avLst/>
              </a:prstGeom>
              <a:blipFill rotWithShape="1">
                <a:blip r:embed="rId5"/>
                <a:stretch>
                  <a:fillRect l="-3837" b="-87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/>
              <p:cNvSpPr txBox="1"/>
              <p:nvPr/>
            </p:nvSpPr>
            <p:spPr>
              <a:xfrm>
                <a:off x="1250691" y="5463765"/>
                <a:ext cx="1737133" cy="62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cs-CZ" sz="2400" b="1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x = 30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TextovéPol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691" y="5463765"/>
                <a:ext cx="1737133" cy="629531"/>
              </a:xfrm>
              <a:prstGeom prst="rect">
                <a:avLst/>
              </a:prstGeom>
              <a:blipFill rotWithShape="1"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ovéPole 66"/>
          <p:cNvSpPr txBox="1"/>
          <p:nvPr/>
        </p:nvSpPr>
        <p:spPr>
          <a:xfrm>
            <a:off x="3131840" y="4941168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-30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5143370" y="4118832"/>
            <a:ext cx="396513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20 . 1,5 + 24 . 1,25 =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= 30 + 30 = 60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5002069" y="5118283"/>
            <a:ext cx="404045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Marek by měl jet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průměrnou rychlostí 24 km/h.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1370078" y="6495727"/>
            <a:ext cx="370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24 km/h</a:t>
            </a:r>
            <a:endParaRPr lang="cs-CZ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3131840" y="5559623"/>
            <a:ext cx="94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/.4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C:\Users\Martin Holý\AppData\Local\Microsoft\Windows\Temporary Internet Files\Content.IE5\W1LG2CCZ\MC90019773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04" y="2319263"/>
            <a:ext cx="1023428" cy="9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rtin Holý\AppData\Local\Microsoft\Windows\Temporary Internet Files\Content.IE5\W1LG2CCZ\MC90019773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098" y="2391271"/>
            <a:ext cx="1023428" cy="9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488772" y="3273998"/>
            <a:ext cx="77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Jirka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7860847" y="3273998"/>
            <a:ext cx="88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Marek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863588" y="3789040"/>
            <a:ext cx="241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s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243035" y="6093296"/>
            <a:ext cx="370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5x = 120</a:t>
            </a:r>
            <a:endParaRPr lang="cs-CZ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3096024" y="6021288"/>
            <a:ext cx="94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/:5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EBF91ED7-736B-433A-99F1-690B8E9C458D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6D67BF-DBC7-4A02-85EB-AB70E9E1A9F3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351AC86-8BFC-4221-A40E-32D0AEC5425D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Rectangle 10">
            <a:extLst>
              <a:ext uri="{FF2B5EF4-FFF2-40B4-BE49-F238E27FC236}">
                <a16:creationId xmlns:a16="http://schemas.microsoft.com/office/drawing/2014/main" id="{5C77DD6C-FAA5-4B16-B79F-C9476DCC3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opačný směr</a:t>
            </a:r>
          </a:p>
        </p:txBody>
      </p:sp>
      <p:sp>
        <p:nvSpPr>
          <p:cNvPr id="52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23790AA-FCD4-44D3-B303-098C6166B5A9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BB1B6335-9389-4D19-9F1F-C84A11A8EF03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B050"/>
                </a:solidFill>
              </a:rPr>
              <a:t>22)</a:t>
            </a:r>
          </a:p>
        </p:txBody>
      </p:sp>
    </p:spTree>
    <p:extLst>
      <p:ext uri="{BB962C8B-B14F-4D97-AF65-F5344CB8AC3E}">
        <p14:creationId xmlns:p14="http://schemas.microsoft.com/office/powerpoint/2010/main" val="3218941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95536" y="613897"/>
            <a:ext cx="8964488" cy="156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300" dirty="0"/>
              <a:t>Petr se rozhodl, že přeplave vodní nádrž širokou 3000 m. Již před 10 minutami mu na loďce vyjel naproti kamarád Honza.  Kolik m musí Petr uplavat, než potká Honzu s loďkou? Víme , že Petr plave průměrnou rychlostí 2 km/h a Honza na loďce jede průměrnou rychlostí 6 km/h.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5307650" y="3039343"/>
                <a:ext cx="2000654" cy="62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r>
                  <a:rPr lang="cs-CZ" sz="2400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= </a:t>
                </a:r>
                <a:r>
                  <a:rPr lang="cs-CZ" sz="2400" b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 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h</a:t>
                </a: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650" y="3039343"/>
                <a:ext cx="2000654" cy="629531"/>
              </a:xfrm>
              <a:prstGeom prst="rect">
                <a:avLst/>
              </a:prstGeom>
              <a:blipFill rotWithShape="1">
                <a:blip r:embed="rId2"/>
                <a:stretch>
                  <a:fillRect l="-4878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ovéPole 36"/>
          <p:cNvSpPr txBox="1"/>
          <p:nvPr/>
        </p:nvSpPr>
        <p:spPr>
          <a:xfrm>
            <a:off x="5292080" y="361540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6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km/h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723212" y="3111351"/>
            <a:ext cx="205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1651204" y="3615407"/>
            <a:ext cx="220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40" name="Přímá spojnice se šipkou 39"/>
          <p:cNvCxnSpPr/>
          <p:nvPr/>
        </p:nvCxnSpPr>
        <p:spPr>
          <a:xfrm>
            <a:off x="1440024" y="2996304"/>
            <a:ext cx="33120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H="1">
            <a:off x="4680016" y="2987424"/>
            <a:ext cx="29880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2425379" y="252006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6012160" y="252006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44" name="Přímá spojnice se šipkou 43"/>
          <p:cNvCxnSpPr/>
          <p:nvPr/>
        </p:nvCxnSpPr>
        <p:spPr>
          <a:xfrm flipV="1">
            <a:off x="1476344" y="2420240"/>
            <a:ext cx="61920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3707904" y="1988840"/>
            <a:ext cx="160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 = 3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ovéPole 61"/>
              <p:cNvSpPr txBox="1"/>
              <p:nvPr/>
            </p:nvSpPr>
            <p:spPr>
              <a:xfrm>
                <a:off x="539551" y="4675396"/>
                <a:ext cx="3240361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2x + 6.(x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) = 3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TextovéPol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4675396"/>
                <a:ext cx="3240361" cy="625812"/>
              </a:xfrm>
              <a:prstGeom prst="rect">
                <a:avLst/>
              </a:prstGeom>
              <a:blipFill rotWithShape="1">
                <a:blip r:embed="rId3"/>
                <a:stretch>
                  <a:fillRect l="-3013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ovéPole 63"/>
          <p:cNvSpPr txBox="1"/>
          <p:nvPr/>
        </p:nvSpPr>
        <p:spPr>
          <a:xfrm>
            <a:off x="876845" y="5271591"/>
            <a:ext cx="254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+ 6x + 1 = 3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1991009" y="5703639"/>
            <a:ext cx="1284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8x = 2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3419872" y="5271591"/>
            <a:ext cx="61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-1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/>
              <p:cNvSpPr txBox="1"/>
              <p:nvPr/>
            </p:nvSpPr>
            <p:spPr>
              <a:xfrm>
                <a:off x="4576717" y="4293096"/>
                <a:ext cx="4529602" cy="125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2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+ 6.(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) = </a:t>
                </a:r>
              </a:p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= 0,5 + 6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0,5 + 2,5 = 3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TextovéPol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717" y="4293096"/>
                <a:ext cx="4529602" cy="1257780"/>
              </a:xfrm>
              <a:prstGeom prst="rect">
                <a:avLst/>
              </a:prstGeom>
              <a:blipFill rotWithShape="1">
                <a:blip r:embed="rId4"/>
                <a:stretch>
                  <a:fillRect l="-2153" b="-19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ovéPole 67"/>
          <p:cNvSpPr txBox="1"/>
          <p:nvPr/>
        </p:nvSpPr>
        <p:spPr>
          <a:xfrm>
            <a:off x="4788024" y="5688830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Petr musí uplavat 500 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/>
              <p:cNvSpPr txBox="1"/>
              <p:nvPr/>
            </p:nvSpPr>
            <p:spPr>
              <a:xfrm>
                <a:off x="2090158" y="6043548"/>
                <a:ext cx="147373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 h</a:t>
                </a:r>
                <a:endParaRPr lang="cs-CZ" sz="2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TextovéPol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158" y="6043548"/>
                <a:ext cx="1473730" cy="625812"/>
              </a:xfrm>
              <a:prstGeom prst="rect">
                <a:avLst/>
              </a:prstGeom>
              <a:blipFill rotWithShape="1">
                <a:blip r:embed="rId5"/>
                <a:stretch>
                  <a:fillRect l="-6612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ovéPole 70"/>
          <p:cNvSpPr txBox="1"/>
          <p:nvPr/>
        </p:nvSpPr>
        <p:spPr>
          <a:xfrm>
            <a:off x="3419872" y="5703639"/>
            <a:ext cx="94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/:8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ovéPole 73"/>
          <p:cNvSpPr txBox="1"/>
          <p:nvPr/>
        </p:nvSpPr>
        <p:spPr>
          <a:xfrm>
            <a:off x="395536" y="2924944"/>
            <a:ext cx="77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Petr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8028384" y="3212976"/>
            <a:ext cx="88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Honza</a:t>
            </a:r>
          </a:p>
        </p:txBody>
      </p:sp>
      <p:pic>
        <p:nvPicPr>
          <p:cNvPr id="76" name="Picture 3" descr="C:\Users\Martin Holý\AppData\Local\Microsoft\Windows\Temporary Internet Files\Content.IE5\OUEDI261\MC90030856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8344" y="2652328"/>
            <a:ext cx="1376272" cy="61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tin Holý\AppData\Local\Microsoft\Windows\Temporary Internet Files\Content.IE5\N67RBAM4\MC90033287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4" y="2348880"/>
            <a:ext cx="1465910" cy="59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ovéPole 76"/>
          <p:cNvSpPr txBox="1"/>
          <p:nvPr/>
        </p:nvSpPr>
        <p:spPr>
          <a:xfrm>
            <a:off x="1655676" y="4191631"/>
            <a:ext cx="241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s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07973D77-2B5A-4722-892C-E274A9EB9279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FB497CA-05DA-4305-BD50-53CFDF835532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A8B00C9-8067-47E9-A904-CEB784256D06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F41EBC21-9552-4344-85BF-E410765D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opačný směr</a:t>
            </a:r>
          </a:p>
        </p:txBody>
      </p:sp>
      <p:sp>
        <p:nvSpPr>
          <p:cNvPr id="36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0F823D-BC80-42BE-9FC7-243111BA1868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618329B5-D26E-40ED-B293-D1DD65B39A0C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B050"/>
                </a:solidFill>
              </a:rPr>
              <a:t>23)</a:t>
            </a:r>
          </a:p>
        </p:txBody>
      </p:sp>
    </p:spTree>
    <p:extLst>
      <p:ext uri="{BB962C8B-B14F-4D97-AF65-F5344CB8AC3E}">
        <p14:creationId xmlns:p14="http://schemas.microsoft.com/office/powerpoint/2010/main" val="3483437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92039" y="604490"/>
            <a:ext cx="9144000" cy="200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300" dirty="0"/>
              <a:t>Osobní auto a kamion vyjely současně proti sobě ze dvou míst od sebe vzdálených 570 km. Auto vyrazilo po dálnici </a:t>
            </a:r>
            <a:r>
              <a:rPr lang="cs-CZ" sz="2300" dirty="0" err="1"/>
              <a:t>prům</a:t>
            </a:r>
            <a:r>
              <a:rPr lang="cs-CZ" sz="2300" dirty="0"/>
              <a:t>. rychlostí 120 km/h, ale po dvou hodinách sjelo z dálnice a dále pokračovalo  průměrnou rychlostí  80 km/h. Kamion jel průměrnou rychlostí 60 km/h. Po kolika h jízdy se potkají? 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739698" y="3039343"/>
            <a:ext cx="200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 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724128" y="342900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60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km/h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475656" y="3039343"/>
            <a:ext cx="172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1403649" y="342900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120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40" name="Přímá spojnice se šipkou 39"/>
          <p:cNvCxnSpPr/>
          <p:nvPr/>
        </p:nvCxnSpPr>
        <p:spPr>
          <a:xfrm flipV="1">
            <a:off x="3203848" y="2991864"/>
            <a:ext cx="1944216" cy="444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H="1">
            <a:off x="5148064" y="2987424"/>
            <a:ext cx="2519952" cy="888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2195736" y="252006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6012160" y="252006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44" name="Přímá spojnice se šipkou 43"/>
          <p:cNvCxnSpPr/>
          <p:nvPr/>
        </p:nvCxnSpPr>
        <p:spPr>
          <a:xfrm flipV="1">
            <a:off x="1476344" y="2526399"/>
            <a:ext cx="61920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3707904" y="2103239"/>
            <a:ext cx="160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 = 570 km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323528" y="4248000"/>
            <a:ext cx="4248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2.120 + 80.(x – 2) + 60x = 570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490291" y="4608000"/>
            <a:ext cx="4009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240 + 80x – 160 + 60x = 570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2639081" y="4968000"/>
            <a:ext cx="178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140x = 490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4491983" y="4608000"/>
            <a:ext cx="80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-80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467544" y="591966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+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2.120 + 80.(3,5-2)+3,5.60 = 240+120+210 = 570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467544" y="6351711"/>
            <a:ext cx="40324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Potkají se po 3,5 hodiny.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/>
              <p:cNvSpPr txBox="1"/>
              <p:nvPr/>
            </p:nvSpPr>
            <p:spPr>
              <a:xfrm>
                <a:off x="3098270" y="5328000"/>
                <a:ext cx="4642082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𝟒𝟗𝟎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𝟏𝟒𝟎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𝟒𝟗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cs-CZ" sz="2400" b="1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= 3,5 h</a:t>
                </a:r>
                <a:endParaRPr lang="cs-CZ" sz="2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TextovéPol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270" y="5328000"/>
                <a:ext cx="4642082" cy="625812"/>
              </a:xfrm>
              <a:prstGeom prst="rect">
                <a:avLst/>
              </a:prstGeom>
              <a:blipFill rotWithShape="1">
                <a:blip r:embed="rId2"/>
                <a:stretch>
                  <a:fillRect l="-1969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ovéPole 70"/>
          <p:cNvSpPr txBox="1"/>
          <p:nvPr/>
        </p:nvSpPr>
        <p:spPr>
          <a:xfrm>
            <a:off x="4491983" y="4968000"/>
            <a:ext cx="94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/:140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ovéPole 76"/>
          <p:cNvSpPr txBox="1"/>
          <p:nvPr/>
        </p:nvSpPr>
        <p:spPr>
          <a:xfrm>
            <a:off x="863588" y="3888000"/>
            <a:ext cx="317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0 .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 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1.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2.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s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779912" y="2534639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491880" y="303934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 - 2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3491880" y="342900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80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35" name="Přímá spojnice se šipkou 34"/>
          <p:cNvCxnSpPr/>
          <p:nvPr/>
        </p:nvCxnSpPr>
        <p:spPr>
          <a:xfrm flipV="1">
            <a:off x="1476000" y="2996304"/>
            <a:ext cx="1764176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 descr="C:\Users\Martin Holý\AppData\Local\Microsoft\Windows\Temporary Internet Files\Content.IE5\KQUC2Q4Z\MC90044173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Martin Holý\AppData\Local\Microsoft\Windows\Temporary Internet Files\Content.IE5\KQUC2Q4Z\MC9003182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132855"/>
            <a:ext cx="951919" cy="108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bdélník 47">
            <a:extLst>
              <a:ext uri="{FF2B5EF4-FFF2-40B4-BE49-F238E27FC236}">
                <a16:creationId xmlns:a16="http://schemas.microsoft.com/office/drawing/2014/main" id="{046DBEA4-939D-4C69-8350-5E2965CEDFD4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A946E86-3368-4A75-8C7F-3EF3F0E8CD33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B963845-0167-4C6F-A8DB-8D096A8235D9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Rectangle 10">
            <a:extLst>
              <a:ext uri="{FF2B5EF4-FFF2-40B4-BE49-F238E27FC236}">
                <a16:creationId xmlns:a16="http://schemas.microsoft.com/office/drawing/2014/main" id="{3B4B57BE-7DD7-4BD1-B8F6-E34057F12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opačný směr</a:t>
            </a:r>
          </a:p>
        </p:txBody>
      </p:sp>
      <p:sp>
        <p:nvSpPr>
          <p:cNvPr id="52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34DD672-4D0B-4906-8E61-A74B60104B22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D5627B3C-7892-4F38-B3EF-78AF5407416C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B050"/>
                </a:solidFill>
              </a:rPr>
              <a:t>24)</a:t>
            </a:r>
          </a:p>
        </p:txBody>
      </p:sp>
    </p:spTree>
    <p:extLst>
      <p:ext uri="{BB962C8B-B14F-4D97-AF65-F5344CB8AC3E}">
        <p14:creationId xmlns:p14="http://schemas.microsoft.com/office/powerpoint/2010/main" val="1049328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78004" y="604532"/>
            <a:ext cx="866452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altLang="cs-CZ" sz="2400" dirty="0"/>
              <a:t>Kdy a v jaké vzdálenosti od města A se potkají dvě auta, která vyjela současně proti sobě z měst A a B vzdálených 90 km, jestliže auto ze města A jede rychlostí 75 km/h a auto z města B rychlostí 60 km/h?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220224" y="2937718"/>
            <a:ext cx="13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220072" y="332737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60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651204" y="2937718"/>
            <a:ext cx="205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h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1651204" y="3327375"/>
            <a:ext cx="220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75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40" name="Přímá spojnice se šipkou 39"/>
          <p:cNvCxnSpPr/>
          <p:nvPr/>
        </p:nvCxnSpPr>
        <p:spPr>
          <a:xfrm>
            <a:off x="1115616" y="2894679"/>
            <a:ext cx="35821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H="1">
            <a:off x="4572000" y="2885799"/>
            <a:ext cx="3312368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2425379" y="2418439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6012160" y="2418439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44" name="Přímá spojnice se šipkou 43"/>
          <p:cNvCxnSpPr/>
          <p:nvPr/>
        </p:nvCxnSpPr>
        <p:spPr>
          <a:xfrm flipV="1">
            <a:off x="1115616" y="2390623"/>
            <a:ext cx="6768752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4018683" y="1958575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3707904" y="1916832"/>
            <a:ext cx="16088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 = 90 km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1259632" y="432000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75x + 60x = 90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1835696" y="475200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135x = 90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2329345" y="5184000"/>
            <a:ext cx="260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2/3 h = 40 min</a:t>
            </a:r>
            <a:endParaRPr lang="cs-CZ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4059935" y="4752000"/>
            <a:ext cx="108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/:135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611560" y="570363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75 . 2/3 + 60 . 2/3 = 50 + 40 = 90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ovéPole 72"/>
          <p:cNvSpPr txBox="1"/>
          <p:nvPr/>
        </p:nvSpPr>
        <p:spPr>
          <a:xfrm>
            <a:off x="251520" y="6351711"/>
            <a:ext cx="69127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Potkají se za 40 min ve vzdálenosti 50 km od města A.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727684" y="3888000"/>
            <a:ext cx="241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s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 descr="C:\Users\Martin Holý\AppData\Local\Microsoft\Windows\Temporary Internet Files\Content.IE5\KQUC2Q4Z\MC90044173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32856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Martin Holý\AppData\Local\Microsoft\Windows\Temporary Internet Files\Content.IE5\KQUC2Q4Z\MC900441736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5672" y="2060848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74667" y="2823319"/>
            <a:ext cx="497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8448118" y="2823319"/>
            <a:ext cx="497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FA20AFC8-D613-425B-9D88-EFCD3DE5AD48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4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2067FE-7911-41B9-A6EC-93686212C00A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B8B4F77-59B4-4A99-AAB6-AA099A5947F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C42D0FEC-47E5-4403-B248-4B4ED88AC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opačný směr</a:t>
            </a:r>
          </a:p>
        </p:txBody>
      </p:sp>
      <p:sp>
        <p:nvSpPr>
          <p:cNvPr id="45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54F7D4C-C889-441B-9037-1A14A56B96D0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0BDD011B-AF2E-401D-95BB-9CE3E4355DF1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B050"/>
                </a:solidFill>
              </a:rPr>
              <a:t>25)</a:t>
            </a:r>
          </a:p>
        </p:txBody>
      </p:sp>
    </p:spTree>
    <p:extLst>
      <p:ext uri="{BB962C8B-B14F-4D97-AF65-F5344CB8AC3E}">
        <p14:creationId xmlns:p14="http://schemas.microsoft.com/office/powerpoint/2010/main" val="2147466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95536" y="595634"/>
            <a:ext cx="8964488" cy="12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altLang="cs-CZ" sz="2400" dirty="0"/>
              <a:t>V 8 hodin vyšel Pepa z Hůrky do Lhotky rychlostí 3 km/h a v 9 hodin vyšel Tonda ze Lhotky do Hůrky rychlostí 5 km/h. Jak daleko od sebe jsou obě vesnice, jestliže se Pepa s Tondou potkali v 9.30 hodin?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220224" y="2937718"/>
            <a:ext cx="201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0,5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5220072" y="332737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5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651204" y="2937718"/>
            <a:ext cx="205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1,5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1651204" y="3327375"/>
            <a:ext cx="220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3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44" name="Přímá spojnice se šipkou 43"/>
          <p:cNvCxnSpPr/>
          <p:nvPr/>
        </p:nvCxnSpPr>
        <p:spPr>
          <a:xfrm>
            <a:off x="1115616" y="2894679"/>
            <a:ext cx="35821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H="1">
            <a:off x="4572000" y="2885799"/>
            <a:ext cx="3312368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2425379" y="2418439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6012160" y="2418439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69" name="Přímá spojnice se šipkou 68"/>
          <p:cNvCxnSpPr/>
          <p:nvPr/>
        </p:nvCxnSpPr>
        <p:spPr>
          <a:xfrm flipV="1">
            <a:off x="1115616" y="2390623"/>
            <a:ext cx="6768752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4018683" y="1958575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4211960" y="1964380"/>
            <a:ext cx="160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= ? km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1187624" y="4509024"/>
            <a:ext cx="2584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3.1,5 + 5.0,5 = s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ovéPole 75"/>
          <p:cNvSpPr txBox="1"/>
          <p:nvPr/>
        </p:nvSpPr>
        <p:spPr>
          <a:xfrm>
            <a:off x="1619672" y="5013080"/>
            <a:ext cx="2277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4,5 + 2,5 = s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2545369" y="5445224"/>
            <a:ext cx="18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s = 7 km</a:t>
            </a:r>
            <a:endParaRPr lang="cs-CZ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ovéPole 81"/>
          <p:cNvSpPr txBox="1"/>
          <p:nvPr/>
        </p:nvSpPr>
        <p:spPr>
          <a:xfrm>
            <a:off x="467544" y="587727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3.1,5 + 5.0,5 = = 7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ovéPole 83"/>
          <p:cNvSpPr txBox="1"/>
          <p:nvPr/>
        </p:nvSpPr>
        <p:spPr>
          <a:xfrm>
            <a:off x="467544" y="6381328"/>
            <a:ext cx="52565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Vesnice jsou vzdálené 7 km.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907704" y="400506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+ 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s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C:\Users\Martin Holý\AppData\Local\Microsoft\Windows\Temporary Internet Files\Content.IE5\KQUC2Q4Z\MC9002328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8" y="2147664"/>
            <a:ext cx="854554" cy="97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 flipH="1">
            <a:off x="8188325" y="1988840"/>
            <a:ext cx="854075" cy="979487"/>
            <a:chOff x="5158" y="1353"/>
            <a:chExt cx="538" cy="61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158" y="1353"/>
              <a:ext cx="538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58" y="1363"/>
              <a:ext cx="528" cy="597"/>
            </a:xfrm>
            <a:custGeom>
              <a:avLst/>
              <a:gdLst>
                <a:gd name="T0" fmla="*/ 328 w 1056"/>
                <a:gd name="T1" fmla="*/ 159 h 1194"/>
                <a:gd name="T2" fmla="*/ 264 w 1056"/>
                <a:gd name="T3" fmla="*/ 126 h 1194"/>
                <a:gd name="T4" fmla="*/ 204 w 1056"/>
                <a:gd name="T5" fmla="*/ 140 h 1194"/>
                <a:gd name="T6" fmla="*/ 161 w 1056"/>
                <a:gd name="T7" fmla="*/ 186 h 1194"/>
                <a:gd name="T8" fmla="*/ 142 w 1056"/>
                <a:gd name="T9" fmla="*/ 250 h 1194"/>
                <a:gd name="T10" fmla="*/ 186 w 1056"/>
                <a:gd name="T11" fmla="*/ 306 h 1194"/>
                <a:gd name="T12" fmla="*/ 256 w 1056"/>
                <a:gd name="T13" fmla="*/ 340 h 1194"/>
                <a:gd name="T14" fmla="*/ 322 w 1056"/>
                <a:gd name="T15" fmla="*/ 423 h 1194"/>
                <a:gd name="T16" fmla="*/ 390 w 1056"/>
                <a:gd name="T17" fmla="*/ 484 h 1194"/>
                <a:gd name="T18" fmla="*/ 390 w 1056"/>
                <a:gd name="T19" fmla="*/ 530 h 1194"/>
                <a:gd name="T20" fmla="*/ 308 w 1056"/>
                <a:gd name="T21" fmla="*/ 492 h 1194"/>
                <a:gd name="T22" fmla="*/ 209 w 1056"/>
                <a:gd name="T23" fmla="*/ 494 h 1194"/>
                <a:gd name="T24" fmla="*/ 128 w 1056"/>
                <a:gd name="T25" fmla="*/ 498 h 1194"/>
                <a:gd name="T26" fmla="*/ 59 w 1056"/>
                <a:gd name="T27" fmla="*/ 546 h 1194"/>
                <a:gd name="T28" fmla="*/ 15 w 1056"/>
                <a:gd name="T29" fmla="*/ 592 h 1194"/>
                <a:gd name="T30" fmla="*/ 58 w 1056"/>
                <a:gd name="T31" fmla="*/ 631 h 1194"/>
                <a:gd name="T32" fmla="*/ 127 w 1056"/>
                <a:gd name="T33" fmla="*/ 633 h 1194"/>
                <a:gd name="T34" fmla="*/ 196 w 1056"/>
                <a:gd name="T35" fmla="*/ 617 h 1194"/>
                <a:gd name="T36" fmla="*/ 273 w 1056"/>
                <a:gd name="T37" fmla="*/ 607 h 1194"/>
                <a:gd name="T38" fmla="*/ 266 w 1056"/>
                <a:gd name="T39" fmla="*/ 639 h 1194"/>
                <a:gd name="T40" fmla="*/ 252 w 1056"/>
                <a:gd name="T41" fmla="*/ 673 h 1194"/>
                <a:gd name="T42" fmla="*/ 285 w 1056"/>
                <a:gd name="T43" fmla="*/ 715 h 1194"/>
                <a:gd name="T44" fmla="*/ 323 w 1056"/>
                <a:gd name="T45" fmla="*/ 744 h 1194"/>
                <a:gd name="T46" fmla="*/ 406 w 1056"/>
                <a:gd name="T47" fmla="*/ 728 h 1194"/>
                <a:gd name="T48" fmla="*/ 449 w 1056"/>
                <a:gd name="T49" fmla="*/ 760 h 1194"/>
                <a:gd name="T50" fmla="*/ 377 w 1056"/>
                <a:gd name="T51" fmla="*/ 753 h 1194"/>
                <a:gd name="T52" fmla="*/ 289 w 1056"/>
                <a:gd name="T53" fmla="*/ 791 h 1194"/>
                <a:gd name="T54" fmla="*/ 223 w 1056"/>
                <a:gd name="T55" fmla="*/ 873 h 1194"/>
                <a:gd name="T56" fmla="*/ 231 w 1056"/>
                <a:gd name="T57" fmla="*/ 966 h 1194"/>
                <a:gd name="T58" fmla="*/ 324 w 1056"/>
                <a:gd name="T59" fmla="*/ 982 h 1194"/>
                <a:gd name="T60" fmla="*/ 408 w 1056"/>
                <a:gd name="T61" fmla="*/ 970 h 1194"/>
                <a:gd name="T62" fmla="*/ 488 w 1056"/>
                <a:gd name="T63" fmla="*/ 988 h 1194"/>
                <a:gd name="T64" fmla="*/ 564 w 1056"/>
                <a:gd name="T65" fmla="*/ 991 h 1194"/>
                <a:gd name="T66" fmla="*/ 661 w 1056"/>
                <a:gd name="T67" fmla="*/ 977 h 1194"/>
                <a:gd name="T68" fmla="*/ 709 w 1056"/>
                <a:gd name="T69" fmla="*/ 1001 h 1194"/>
                <a:gd name="T70" fmla="*/ 744 w 1056"/>
                <a:gd name="T71" fmla="*/ 1076 h 1194"/>
                <a:gd name="T72" fmla="*/ 801 w 1056"/>
                <a:gd name="T73" fmla="*/ 1111 h 1194"/>
                <a:gd name="T74" fmla="*/ 883 w 1056"/>
                <a:gd name="T75" fmla="*/ 1161 h 1194"/>
                <a:gd name="T76" fmla="*/ 949 w 1056"/>
                <a:gd name="T77" fmla="*/ 1187 h 1194"/>
                <a:gd name="T78" fmla="*/ 1025 w 1056"/>
                <a:gd name="T79" fmla="*/ 1183 h 1194"/>
                <a:gd name="T80" fmla="*/ 1055 w 1056"/>
                <a:gd name="T81" fmla="*/ 1104 h 1194"/>
                <a:gd name="T82" fmla="*/ 1009 w 1056"/>
                <a:gd name="T83" fmla="*/ 1038 h 1194"/>
                <a:gd name="T84" fmla="*/ 963 w 1056"/>
                <a:gd name="T85" fmla="*/ 978 h 1194"/>
                <a:gd name="T86" fmla="*/ 897 w 1056"/>
                <a:gd name="T87" fmla="*/ 880 h 1194"/>
                <a:gd name="T88" fmla="*/ 847 w 1056"/>
                <a:gd name="T89" fmla="*/ 816 h 1194"/>
                <a:gd name="T90" fmla="*/ 856 w 1056"/>
                <a:gd name="T91" fmla="*/ 631 h 1194"/>
                <a:gd name="T92" fmla="*/ 875 w 1056"/>
                <a:gd name="T93" fmla="*/ 546 h 1194"/>
                <a:gd name="T94" fmla="*/ 851 w 1056"/>
                <a:gd name="T95" fmla="*/ 399 h 1194"/>
                <a:gd name="T96" fmla="*/ 887 w 1056"/>
                <a:gd name="T97" fmla="*/ 314 h 1194"/>
                <a:gd name="T98" fmla="*/ 912 w 1056"/>
                <a:gd name="T99" fmla="*/ 243 h 1194"/>
                <a:gd name="T100" fmla="*/ 923 w 1056"/>
                <a:gd name="T101" fmla="*/ 173 h 1194"/>
                <a:gd name="T102" fmla="*/ 955 w 1056"/>
                <a:gd name="T103" fmla="*/ 97 h 1194"/>
                <a:gd name="T104" fmla="*/ 921 w 1056"/>
                <a:gd name="T105" fmla="*/ 21 h 1194"/>
                <a:gd name="T106" fmla="*/ 843 w 1056"/>
                <a:gd name="T107" fmla="*/ 1 h 1194"/>
                <a:gd name="T108" fmla="*/ 776 w 1056"/>
                <a:gd name="T109" fmla="*/ 53 h 1194"/>
                <a:gd name="T110" fmla="*/ 704 w 1056"/>
                <a:gd name="T111" fmla="*/ 49 h 1194"/>
                <a:gd name="T112" fmla="*/ 610 w 1056"/>
                <a:gd name="T113" fmla="*/ 33 h 1194"/>
                <a:gd name="T114" fmla="*/ 539 w 1056"/>
                <a:gd name="T115" fmla="*/ 19 h 1194"/>
                <a:gd name="T116" fmla="*/ 473 w 1056"/>
                <a:gd name="T117" fmla="*/ 40 h 1194"/>
                <a:gd name="T118" fmla="*/ 436 w 1056"/>
                <a:gd name="T119" fmla="*/ 89 h 1194"/>
                <a:gd name="T120" fmla="*/ 397 w 1056"/>
                <a:gd name="T121" fmla="*/ 136 h 1194"/>
                <a:gd name="T122" fmla="*/ 383 w 1056"/>
                <a:gd name="T123" fmla="*/ 203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6" h="1194">
                  <a:moveTo>
                    <a:pt x="350" y="229"/>
                  </a:moveTo>
                  <a:lnTo>
                    <a:pt x="350" y="228"/>
                  </a:lnTo>
                  <a:lnTo>
                    <a:pt x="349" y="225"/>
                  </a:lnTo>
                  <a:lnTo>
                    <a:pt x="348" y="223"/>
                  </a:lnTo>
                  <a:lnTo>
                    <a:pt x="348" y="221"/>
                  </a:lnTo>
                  <a:lnTo>
                    <a:pt x="347" y="218"/>
                  </a:lnTo>
                  <a:lnTo>
                    <a:pt x="346" y="216"/>
                  </a:lnTo>
                  <a:lnTo>
                    <a:pt x="345" y="212"/>
                  </a:lnTo>
                  <a:lnTo>
                    <a:pt x="344" y="208"/>
                  </a:lnTo>
                  <a:lnTo>
                    <a:pt x="343" y="205"/>
                  </a:lnTo>
                  <a:lnTo>
                    <a:pt x="343" y="201"/>
                  </a:lnTo>
                  <a:lnTo>
                    <a:pt x="342" y="199"/>
                  </a:lnTo>
                  <a:lnTo>
                    <a:pt x="341" y="197"/>
                  </a:lnTo>
                  <a:lnTo>
                    <a:pt x="341" y="195"/>
                  </a:lnTo>
                  <a:lnTo>
                    <a:pt x="340" y="194"/>
                  </a:lnTo>
                  <a:lnTo>
                    <a:pt x="339" y="190"/>
                  </a:lnTo>
                  <a:lnTo>
                    <a:pt x="338" y="186"/>
                  </a:lnTo>
                  <a:lnTo>
                    <a:pt x="337" y="184"/>
                  </a:lnTo>
                  <a:lnTo>
                    <a:pt x="337" y="182"/>
                  </a:lnTo>
                  <a:lnTo>
                    <a:pt x="336" y="180"/>
                  </a:lnTo>
                  <a:lnTo>
                    <a:pt x="335" y="178"/>
                  </a:lnTo>
                  <a:lnTo>
                    <a:pt x="334" y="176"/>
                  </a:lnTo>
                  <a:lnTo>
                    <a:pt x="334" y="174"/>
                  </a:lnTo>
                  <a:lnTo>
                    <a:pt x="333" y="172"/>
                  </a:lnTo>
                  <a:lnTo>
                    <a:pt x="332" y="170"/>
                  </a:lnTo>
                  <a:lnTo>
                    <a:pt x="331" y="168"/>
                  </a:lnTo>
                  <a:lnTo>
                    <a:pt x="331" y="166"/>
                  </a:lnTo>
                  <a:lnTo>
                    <a:pt x="330" y="164"/>
                  </a:lnTo>
                  <a:lnTo>
                    <a:pt x="330" y="162"/>
                  </a:lnTo>
                  <a:lnTo>
                    <a:pt x="328" y="159"/>
                  </a:lnTo>
                  <a:lnTo>
                    <a:pt x="327" y="156"/>
                  </a:lnTo>
                  <a:lnTo>
                    <a:pt x="326" y="153"/>
                  </a:lnTo>
                  <a:lnTo>
                    <a:pt x="324" y="150"/>
                  </a:lnTo>
                  <a:lnTo>
                    <a:pt x="323" y="147"/>
                  </a:lnTo>
                  <a:lnTo>
                    <a:pt x="322" y="145"/>
                  </a:lnTo>
                  <a:lnTo>
                    <a:pt x="321" y="143"/>
                  </a:lnTo>
                  <a:lnTo>
                    <a:pt x="320" y="141"/>
                  </a:lnTo>
                  <a:lnTo>
                    <a:pt x="319" y="140"/>
                  </a:lnTo>
                  <a:lnTo>
                    <a:pt x="318" y="139"/>
                  </a:lnTo>
                  <a:lnTo>
                    <a:pt x="315" y="137"/>
                  </a:lnTo>
                  <a:lnTo>
                    <a:pt x="312" y="136"/>
                  </a:lnTo>
                  <a:lnTo>
                    <a:pt x="309" y="135"/>
                  </a:lnTo>
                  <a:lnTo>
                    <a:pt x="307" y="135"/>
                  </a:lnTo>
                  <a:lnTo>
                    <a:pt x="305" y="134"/>
                  </a:lnTo>
                  <a:lnTo>
                    <a:pt x="303" y="133"/>
                  </a:lnTo>
                  <a:lnTo>
                    <a:pt x="301" y="132"/>
                  </a:lnTo>
                  <a:lnTo>
                    <a:pt x="298" y="132"/>
                  </a:lnTo>
                  <a:lnTo>
                    <a:pt x="296" y="131"/>
                  </a:lnTo>
                  <a:lnTo>
                    <a:pt x="293" y="131"/>
                  </a:lnTo>
                  <a:lnTo>
                    <a:pt x="290" y="130"/>
                  </a:lnTo>
                  <a:lnTo>
                    <a:pt x="288" y="130"/>
                  </a:lnTo>
                  <a:lnTo>
                    <a:pt x="285" y="129"/>
                  </a:lnTo>
                  <a:lnTo>
                    <a:pt x="283" y="129"/>
                  </a:lnTo>
                  <a:lnTo>
                    <a:pt x="280" y="128"/>
                  </a:lnTo>
                  <a:lnTo>
                    <a:pt x="277" y="128"/>
                  </a:lnTo>
                  <a:lnTo>
                    <a:pt x="274" y="127"/>
                  </a:lnTo>
                  <a:lnTo>
                    <a:pt x="272" y="126"/>
                  </a:lnTo>
                  <a:lnTo>
                    <a:pt x="268" y="126"/>
                  </a:lnTo>
                  <a:lnTo>
                    <a:pt x="266" y="126"/>
                  </a:lnTo>
                  <a:lnTo>
                    <a:pt x="264" y="126"/>
                  </a:lnTo>
                  <a:lnTo>
                    <a:pt x="262" y="126"/>
                  </a:lnTo>
                  <a:lnTo>
                    <a:pt x="260" y="125"/>
                  </a:lnTo>
                  <a:lnTo>
                    <a:pt x="257" y="125"/>
                  </a:lnTo>
                  <a:lnTo>
                    <a:pt x="256" y="125"/>
                  </a:lnTo>
                  <a:lnTo>
                    <a:pt x="254" y="125"/>
                  </a:lnTo>
                  <a:lnTo>
                    <a:pt x="251" y="125"/>
                  </a:lnTo>
                  <a:lnTo>
                    <a:pt x="250" y="126"/>
                  </a:lnTo>
                  <a:lnTo>
                    <a:pt x="247" y="128"/>
                  </a:lnTo>
                  <a:lnTo>
                    <a:pt x="244" y="130"/>
                  </a:lnTo>
                  <a:lnTo>
                    <a:pt x="241" y="133"/>
                  </a:lnTo>
                  <a:lnTo>
                    <a:pt x="239" y="135"/>
                  </a:lnTo>
                  <a:lnTo>
                    <a:pt x="237" y="137"/>
                  </a:lnTo>
                  <a:lnTo>
                    <a:pt x="236" y="139"/>
                  </a:lnTo>
                  <a:lnTo>
                    <a:pt x="235" y="140"/>
                  </a:lnTo>
                  <a:lnTo>
                    <a:pt x="235" y="140"/>
                  </a:lnTo>
                  <a:lnTo>
                    <a:pt x="234" y="140"/>
                  </a:lnTo>
                  <a:lnTo>
                    <a:pt x="232" y="140"/>
                  </a:lnTo>
                  <a:lnTo>
                    <a:pt x="230" y="140"/>
                  </a:lnTo>
                  <a:lnTo>
                    <a:pt x="228" y="140"/>
                  </a:lnTo>
                  <a:lnTo>
                    <a:pt x="226" y="140"/>
                  </a:lnTo>
                  <a:lnTo>
                    <a:pt x="224" y="140"/>
                  </a:lnTo>
                  <a:lnTo>
                    <a:pt x="222" y="140"/>
                  </a:lnTo>
                  <a:lnTo>
                    <a:pt x="220" y="140"/>
                  </a:lnTo>
                  <a:lnTo>
                    <a:pt x="218" y="140"/>
                  </a:lnTo>
                  <a:lnTo>
                    <a:pt x="216" y="140"/>
                  </a:lnTo>
                  <a:lnTo>
                    <a:pt x="214" y="140"/>
                  </a:lnTo>
                  <a:lnTo>
                    <a:pt x="212" y="140"/>
                  </a:lnTo>
                  <a:lnTo>
                    <a:pt x="209" y="140"/>
                  </a:lnTo>
                  <a:lnTo>
                    <a:pt x="206" y="140"/>
                  </a:lnTo>
                  <a:lnTo>
                    <a:pt x="204" y="140"/>
                  </a:lnTo>
                  <a:lnTo>
                    <a:pt x="201" y="141"/>
                  </a:lnTo>
                  <a:lnTo>
                    <a:pt x="199" y="141"/>
                  </a:lnTo>
                  <a:lnTo>
                    <a:pt x="197" y="142"/>
                  </a:lnTo>
                  <a:lnTo>
                    <a:pt x="194" y="142"/>
                  </a:lnTo>
                  <a:lnTo>
                    <a:pt x="192" y="143"/>
                  </a:lnTo>
                  <a:lnTo>
                    <a:pt x="189" y="143"/>
                  </a:lnTo>
                  <a:lnTo>
                    <a:pt x="186" y="144"/>
                  </a:lnTo>
                  <a:lnTo>
                    <a:pt x="184" y="145"/>
                  </a:lnTo>
                  <a:lnTo>
                    <a:pt x="182" y="146"/>
                  </a:lnTo>
                  <a:lnTo>
                    <a:pt x="179" y="147"/>
                  </a:lnTo>
                  <a:lnTo>
                    <a:pt x="177" y="148"/>
                  </a:lnTo>
                  <a:lnTo>
                    <a:pt x="175" y="150"/>
                  </a:lnTo>
                  <a:lnTo>
                    <a:pt x="173" y="152"/>
                  </a:lnTo>
                  <a:lnTo>
                    <a:pt x="171" y="153"/>
                  </a:lnTo>
                  <a:lnTo>
                    <a:pt x="169" y="154"/>
                  </a:lnTo>
                  <a:lnTo>
                    <a:pt x="167" y="156"/>
                  </a:lnTo>
                  <a:lnTo>
                    <a:pt x="166" y="158"/>
                  </a:lnTo>
                  <a:lnTo>
                    <a:pt x="165" y="160"/>
                  </a:lnTo>
                  <a:lnTo>
                    <a:pt x="164" y="162"/>
                  </a:lnTo>
                  <a:lnTo>
                    <a:pt x="163" y="164"/>
                  </a:lnTo>
                  <a:lnTo>
                    <a:pt x="163" y="166"/>
                  </a:lnTo>
                  <a:lnTo>
                    <a:pt x="162" y="168"/>
                  </a:lnTo>
                  <a:lnTo>
                    <a:pt x="161" y="171"/>
                  </a:lnTo>
                  <a:lnTo>
                    <a:pt x="161" y="173"/>
                  </a:lnTo>
                  <a:lnTo>
                    <a:pt x="161" y="175"/>
                  </a:lnTo>
                  <a:lnTo>
                    <a:pt x="161" y="177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61" y="184"/>
                  </a:lnTo>
                  <a:lnTo>
                    <a:pt x="161" y="186"/>
                  </a:lnTo>
                  <a:lnTo>
                    <a:pt x="161" y="188"/>
                  </a:lnTo>
                  <a:lnTo>
                    <a:pt x="162" y="190"/>
                  </a:lnTo>
                  <a:lnTo>
                    <a:pt x="162" y="192"/>
                  </a:lnTo>
                  <a:lnTo>
                    <a:pt x="162" y="194"/>
                  </a:lnTo>
                  <a:lnTo>
                    <a:pt x="163" y="196"/>
                  </a:lnTo>
                  <a:lnTo>
                    <a:pt x="163" y="197"/>
                  </a:lnTo>
                  <a:lnTo>
                    <a:pt x="163" y="199"/>
                  </a:lnTo>
                  <a:lnTo>
                    <a:pt x="164" y="202"/>
                  </a:lnTo>
                  <a:lnTo>
                    <a:pt x="165" y="204"/>
                  </a:lnTo>
                  <a:lnTo>
                    <a:pt x="165" y="205"/>
                  </a:lnTo>
                  <a:lnTo>
                    <a:pt x="166" y="206"/>
                  </a:lnTo>
                  <a:lnTo>
                    <a:pt x="164" y="207"/>
                  </a:lnTo>
                  <a:lnTo>
                    <a:pt x="161" y="210"/>
                  </a:lnTo>
                  <a:lnTo>
                    <a:pt x="159" y="212"/>
                  </a:lnTo>
                  <a:lnTo>
                    <a:pt x="157" y="215"/>
                  </a:lnTo>
                  <a:lnTo>
                    <a:pt x="155" y="218"/>
                  </a:lnTo>
                  <a:lnTo>
                    <a:pt x="153" y="222"/>
                  </a:lnTo>
                  <a:lnTo>
                    <a:pt x="151" y="223"/>
                  </a:lnTo>
                  <a:lnTo>
                    <a:pt x="150" y="225"/>
                  </a:lnTo>
                  <a:lnTo>
                    <a:pt x="149" y="227"/>
                  </a:lnTo>
                  <a:lnTo>
                    <a:pt x="148" y="229"/>
                  </a:lnTo>
                  <a:lnTo>
                    <a:pt x="147" y="231"/>
                  </a:lnTo>
                  <a:lnTo>
                    <a:pt x="146" y="233"/>
                  </a:lnTo>
                  <a:lnTo>
                    <a:pt x="145" y="235"/>
                  </a:lnTo>
                  <a:lnTo>
                    <a:pt x="144" y="238"/>
                  </a:lnTo>
                  <a:lnTo>
                    <a:pt x="143" y="240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7"/>
                  </a:lnTo>
                  <a:lnTo>
                    <a:pt x="142" y="250"/>
                  </a:lnTo>
                  <a:lnTo>
                    <a:pt x="142" y="253"/>
                  </a:lnTo>
                  <a:lnTo>
                    <a:pt x="142" y="255"/>
                  </a:lnTo>
                  <a:lnTo>
                    <a:pt x="143" y="258"/>
                  </a:lnTo>
                  <a:lnTo>
                    <a:pt x="143" y="260"/>
                  </a:lnTo>
                  <a:lnTo>
                    <a:pt x="143" y="263"/>
                  </a:lnTo>
                  <a:lnTo>
                    <a:pt x="144" y="265"/>
                  </a:lnTo>
                  <a:lnTo>
                    <a:pt x="145" y="267"/>
                  </a:lnTo>
                  <a:lnTo>
                    <a:pt x="145" y="269"/>
                  </a:lnTo>
                  <a:lnTo>
                    <a:pt x="147" y="271"/>
                  </a:lnTo>
                  <a:lnTo>
                    <a:pt x="148" y="272"/>
                  </a:lnTo>
                  <a:lnTo>
                    <a:pt x="149" y="274"/>
                  </a:lnTo>
                  <a:lnTo>
                    <a:pt x="152" y="277"/>
                  </a:lnTo>
                  <a:lnTo>
                    <a:pt x="155" y="281"/>
                  </a:lnTo>
                  <a:lnTo>
                    <a:pt x="158" y="283"/>
                  </a:lnTo>
                  <a:lnTo>
                    <a:pt x="161" y="285"/>
                  </a:lnTo>
                  <a:lnTo>
                    <a:pt x="164" y="287"/>
                  </a:lnTo>
                  <a:lnTo>
                    <a:pt x="167" y="288"/>
                  </a:lnTo>
                  <a:lnTo>
                    <a:pt x="170" y="289"/>
                  </a:lnTo>
                  <a:lnTo>
                    <a:pt x="173" y="291"/>
                  </a:lnTo>
                  <a:lnTo>
                    <a:pt x="175" y="291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78" y="292"/>
                  </a:lnTo>
                  <a:lnTo>
                    <a:pt x="178" y="293"/>
                  </a:lnTo>
                  <a:lnTo>
                    <a:pt x="180" y="296"/>
                  </a:lnTo>
                  <a:lnTo>
                    <a:pt x="180" y="297"/>
                  </a:lnTo>
                  <a:lnTo>
                    <a:pt x="181" y="299"/>
                  </a:lnTo>
                  <a:lnTo>
                    <a:pt x="183" y="301"/>
                  </a:lnTo>
                  <a:lnTo>
                    <a:pt x="184" y="304"/>
                  </a:lnTo>
                  <a:lnTo>
                    <a:pt x="186" y="306"/>
                  </a:lnTo>
                  <a:lnTo>
                    <a:pt x="188" y="308"/>
                  </a:lnTo>
                  <a:lnTo>
                    <a:pt x="190" y="311"/>
                  </a:lnTo>
                  <a:lnTo>
                    <a:pt x="192" y="313"/>
                  </a:lnTo>
                  <a:lnTo>
                    <a:pt x="195" y="315"/>
                  </a:lnTo>
                  <a:lnTo>
                    <a:pt x="198" y="318"/>
                  </a:lnTo>
                  <a:lnTo>
                    <a:pt x="199" y="319"/>
                  </a:lnTo>
                  <a:lnTo>
                    <a:pt x="201" y="320"/>
                  </a:lnTo>
                  <a:lnTo>
                    <a:pt x="203" y="321"/>
                  </a:lnTo>
                  <a:lnTo>
                    <a:pt x="205" y="322"/>
                  </a:lnTo>
                  <a:lnTo>
                    <a:pt x="209" y="323"/>
                  </a:lnTo>
                  <a:lnTo>
                    <a:pt x="213" y="324"/>
                  </a:lnTo>
                  <a:lnTo>
                    <a:pt x="216" y="325"/>
                  </a:lnTo>
                  <a:lnTo>
                    <a:pt x="220" y="326"/>
                  </a:lnTo>
                  <a:lnTo>
                    <a:pt x="223" y="326"/>
                  </a:lnTo>
                  <a:lnTo>
                    <a:pt x="227" y="326"/>
                  </a:lnTo>
                  <a:lnTo>
                    <a:pt x="230" y="326"/>
                  </a:lnTo>
                  <a:lnTo>
                    <a:pt x="233" y="327"/>
                  </a:lnTo>
                  <a:lnTo>
                    <a:pt x="235" y="326"/>
                  </a:lnTo>
                  <a:lnTo>
                    <a:pt x="237" y="326"/>
                  </a:lnTo>
                  <a:lnTo>
                    <a:pt x="239" y="326"/>
                  </a:lnTo>
                  <a:lnTo>
                    <a:pt x="241" y="326"/>
                  </a:lnTo>
                  <a:lnTo>
                    <a:pt x="244" y="326"/>
                  </a:lnTo>
                  <a:lnTo>
                    <a:pt x="245" y="326"/>
                  </a:lnTo>
                  <a:lnTo>
                    <a:pt x="245" y="327"/>
                  </a:lnTo>
                  <a:lnTo>
                    <a:pt x="247" y="328"/>
                  </a:lnTo>
                  <a:lnTo>
                    <a:pt x="249" y="331"/>
                  </a:lnTo>
                  <a:lnTo>
                    <a:pt x="250" y="333"/>
                  </a:lnTo>
                  <a:lnTo>
                    <a:pt x="253" y="337"/>
                  </a:lnTo>
                  <a:lnTo>
                    <a:pt x="254" y="338"/>
                  </a:lnTo>
                  <a:lnTo>
                    <a:pt x="256" y="340"/>
                  </a:lnTo>
                  <a:lnTo>
                    <a:pt x="257" y="342"/>
                  </a:lnTo>
                  <a:lnTo>
                    <a:pt x="259" y="344"/>
                  </a:lnTo>
                  <a:lnTo>
                    <a:pt x="261" y="346"/>
                  </a:lnTo>
                  <a:lnTo>
                    <a:pt x="262" y="349"/>
                  </a:lnTo>
                  <a:lnTo>
                    <a:pt x="264" y="351"/>
                  </a:lnTo>
                  <a:lnTo>
                    <a:pt x="266" y="353"/>
                  </a:lnTo>
                  <a:lnTo>
                    <a:pt x="268" y="356"/>
                  </a:lnTo>
                  <a:lnTo>
                    <a:pt x="271" y="358"/>
                  </a:lnTo>
                  <a:lnTo>
                    <a:pt x="273" y="361"/>
                  </a:lnTo>
                  <a:lnTo>
                    <a:pt x="275" y="364"/>
                  </a:lnTo>
                  <a:lnTo>
                    <a:pt x="277" y="367"/>
                  </a:lnTo>
                  <a:lnTo>
                    <a:pt x="280" y="370"/>
                  </a:lnTo>
                  <a:lnTo>
                    <a:pt x="282" y="373"/>
                  </a:lnTo>
                  <a:lnTo>
                    <a:pt x="284" y="376"/>
                  </a:lnTo>
                  <a:lnTo>
                    <a:pt x="287" y="379"/>
                  </a:lnTo>
                  <a:lnTo>
                    <a:pt x="289" y="382"/>
                  </a:lnTo>
                  <a:lnTo>
                    <a:pt x="292" y="385"/>
                  </a:lnTo>
                  <a:lnTo>
                    <a:pt x="294" y="388"/>
                  </a:lnTo>
                  <a:lnTo>
                    <a:pt x="296" y="391"/>
                  </a:lnTo>
                  <a:lnTo>
                    <a:pt x="299" y="394"/>
                  </a:lnTo>
                  <a:lnTo>
                    <a:pt x="301" y="396"/>
                  </a:lnTo>
                  <a:lnTo>
                    <a:pt x="304" y="400"/>
                  </a:lnTo>
                  <a:lnTo>
                    <a:pt x="306" y="402"/>
                  </a:lnTo>
                  <a:lnTo>
                    <a:pt x="308" y="406"/>
                  </a:lnTo>
                  <a:lnTo>
                    <a:pt x="311" y="408"/>
                  </a:lnTo>
                  <a:lnTo>
                    <a:pt x="313" y="412"/>
                  </a:lnTo>
                  <a:lnTo>
                    <a:pt x="315" y="414"/>
                  </a:lnTo>
                  <a:lnTo>
                    <a:pt x="318" y="417"/>
                  </a:lnTo>
                  <a:lnTo>
                    <a:pt x="320" y="420"/>
                  </a:lnTo>
                  <a:lnTo>
                    <a:pt x="322" y="423"/>
                  </a:lnTo>
                  <a:lnTo>
                    <a:pt x="324" y="425"/>
                  </a:lnTo>
                  <a:lnTo>
                    <a:pt x="327" y="428"/>
                  </a:lnTo>
                  <a:lnTo>
                    <a:pt x="329" y="431"/>
                  </a:lnTo>
                  <a:lnTo>
                    <a:pt x="331" y="434"/>
                  </a:lnTo>
                  <a:lnTo>
                    <a:pt x="333" y="436"/>
                  </a:lnTo>
                  <a:lnTo>
                    <a:pt x="335" y="438"/>
                  </a:lnTo>
                  <a:lnTo>
                    <a:pt x="337" y="440"/>
                  </a:lnTo>
                  <a:lnTo>
                    <a:pt x="339" y="443"/>
                  </a:lnTo>
                  <a:lnTo>
                    <a:pt x="341" y="445"/>
                  </a:lnTo>
                  <a:lnTo>
                    <a:pt x="343" y="447"/>
                  </a:lnTo>
                  <a:lnTo>
                    <a:pt x="345" y="449"/>
                  </a:lnTo>
                  <a:lnTo>
                    <a:pt x="347" y="451"/>
                  </a:lnTo>
                  <a:lnTo>
                    <a:pt x="350" y="455"/>
                  </a:lnTo>
                  <a:lnTo>
                    <a:pt x="352" y="458"/>
                  </a:lnTo>
                  <a:lnTo>
                    <a:pt x="355" y="460"/>
                  </a:lnTo>
                  <a:lnTo>
                    <a:pt x="357" y="463"/>
                  </a:lnTo>
                  <a:lnTo>
                    <a:pt x="359" y="464"/>
                  </a:lnTo>
                  <a:lnTo>
                    <a:pt x="361" y="466"/>
                  </a:lnTo>
                  <a:lnTo>
                    <a:pt x="363" y="467"/>
                  </a:lnTo>
                  <a:lnTo>
                    <a:pt x="365" y="469"/>
                  </a:lnTo>
                  <a:lnTo>
                    <a:pt x="367" y="470"/>
                  </a:lnTo>
                  <a:lnTo>
                    <a:pt x="369" y="472"/>
                  </a:lnTo>
                  <a:lnTo>
                    <a:pt x="372" y="474"/>
                  </a:lnTo>
                  <a:lnTo>
                    <a:pt x="375" y="475"/>
                  </a:lnTo>
                  <a:lnTo>
                    <a:pt x="377" y="477"/>
                  </a:lnTo>
                  <a:lnTo>
                    <a:pt x="380" y="478"/>
                  </a:lnTo>
                  <a:lnTo>
                    <a:pt x="382" y="480"/>
                  </a:lnTo>
                  <a:lnTo>
                    <a:pt x="385" y="481"/>
                  </a:lnTo>
                  <a:lnTo>
                    <a:pt x="387" y="483"/>
                  </a:lnTo>
                  <a:lnTo>
                    <a:pt x="390" y="484"/>
                  </a:lnTo>
                  <a:lnTo>
                    <a:pt x="393" y="486"/>
                  </a:lnTo>
                  <a:lnTo>
                    <a:pt x="395" y="487"/>
                  </a:lnTo>
                  <a:lnTo>
                    <a:pt x="397" y="488"/>
                  </a:lnTo>
                  <a:lnTo>
                    <a:pt x="400" y="489"/>
                  </a:lnTo>
                  <a:lnTo>
                    <a:pt x="402" y="491"/>
                  </a:lnTo>
                  <a:lnTo>
                    <a:pt x="405" y="492"/>
                  </a:lnTo>
                  <a:lnTo>
                    <a:pt x="407" y="492"/>
                  </a:lnTo>
                  <a:lnTo>
                    <a:pt x="409" y="493"/>
                  </a:lnTo>
                  <a:lnTo>
                    <a:pt x="411" y="494"/>
                  </a:lnTo>
                  <a:lnTo>
                    <a:pt x="413" y="495"/>
                  </a:lnTo>
                  <a:lnTo>
                    <a:pt x="415" y="496"/>
                  </a:lnTo>
                  <a:lnTo>
                    <a:pt x="418" y="498"/>
                  </a:lnTo>
                  <a:lnTo>
                    <a:pt x="419" y="499"/>
                  </a:lnTo>
                  <a:lnTo>
                    <a:pt x="420" y="499"/>
                  </a:lnTo>
                  <a:lnTo>
                    <a:pt x="425" y="517"/>
                  </a:lnTo>
                  <a:lnTo>
                    <a:pt x="424" y="517"/>
                  </a:lnTo>
                  <a:lnTo>
                    <a:pt x="423" y="519"/>
                  </a:lnTo>
                  <a:lnTo>
                    <a:pt x="420" y="521"/>
                  </a:lnTo>
                  <a:lnTo>
                    <a:pt x="418" y="524"/>
                  </a:lnTo>
                  <a:lnTo>
                    <a:pt x="415" y="525"/>
                  </a:lnTo>
                  <a:lnTo>
                    <a:pt x="413" y="526"/>
                  </a:lnTo>
                  <a:lnTo>
                    <a:pt x="411" y="527"/>
                  </a:lnTo>
                  <a:lnTo>
                    <a:pt x="408" y="529"/>
                  </a:lnTo>
                  <a:lnTo>
                    <a:pt x="406" y="529"/>
                  </a:lnTo>
                  <a:lnTo>
                    <a:pt x="403" y="530"/>
                  </a:lnTo>
                  <a:lnTo>
                    <a:pt x="400" y="531"/>
                  </a:lnTo>
                  <a:lnTo>
                    <a:pt x="397" y="531"/>
                  </a:lnTo>
                  <a:lnTo>
                    <a:pt x="395" y="531"/>
                  </a:lnTo>
                  <a:lnTo>
                    <a:pt x="393" y="531"/>
                  </a:lnTo>
                  <a:lnTo>
                    <a:pt x="390" y="530"/>
                  </a:lnTo>
                  <a:lnTo>
                    <a:pt x="388" y="530"/>
                  </a:lnTo>
                  <a:lnTo>
                    <a:pt x="386" y="529"/>
                  </a:lnTo>
                  <a:lnTo>
                    <a:pt x="383" y="528"/>
                  </a:lnTo>
                  <a:lnTo>
                    <a:pt x="380" y="527"/>
                  </a:lnTo>
                  <a:lnTo>
                    <a:pt x="378" y="526"/>
                  </a:lnTo>
                  <a:lnTo>
                    <a:pt x="375" y="524"/>
                  </a:lnTo>
                  <a:lnTo>
                    <a:pt x="371" y="523"/>
                  </a:lnTo>
                  <a:lnTo>
                    <a:pt x="368" y="521"/>
                  </a:lnTo>
                  <a:lnTo>
                    <a:pt x="365" y="519"/>
                  </a:lnTo>
                  <a:lnTo>
                    <a:pt x="362" y="517"/>
                  </a:lnTo>
                  <a:lnTo>
                    <a:pt x="358" y="515"/>
                  </a:lnTo>
                  <a:lnTo>
                    <a:pt x="355" y="513"/>
                  </a:lnTo>
                  <a:lnTo>
                    <a:pt x="351" y="512"/>
                  </a:lnTo>
                  <a:lnTo>
                    <a:pt x="348" y="510"/>
                  </a:lnTo>
                  <a:lnTo>
                    <a:pt x="344" y="508"/>
                  </a:lnTo>
                  <a:lnTo>
                    <a:pt x="340" y="506"/>
                  </a:lnTo>
                  <a:lnTo>
                    <a:pt x="337" y="504"/>
                  </a:lnTo>
                  <a:lnTo>
                    <a:pt x="334" y="503"/>
                  </a:lnTo>
                  <a:lnTo>
                    <a:pt x="333" y="502"/>
                  </a:lnTo>
                  <a:lnTo>
                    <a:pt x="331" y="501"/>
                  </a:lnTo>
                  <a:lnTo>
                    <a:pt x="329" y="501"/>
                  </a:lnTo>
                  <a:lnTo>
                    <a:pt x="325" y="499"/>
                  </a:lnTo>
                  <a:lnTo>
                    <a:pt x="321" y="498"/>
                  </a:lnTo>
                  <a:lnTo>
                    <a:pt x="319" y="496"/>
                  </a:lnTo>
                  <a:lnTo>
                    <a:pt x="317" y="496"/>
                  </a:lnTo>
                  <a:lnTo>
                    <a:pt x="315" y="495"/>
                  </a:lnTo>
                  <a:lnTo>
                    <a:pt x="314" y="494"/>
                  </a:lnTo>
                  <a:lnTo>
                    <a:pt x="312" y="493"/>
                  </a:lnTo>
                  <a:lnTo>
                    <a:pt x="309" y="493"/>
                  </a:lnTo>
                  <a:lnTo>
                    <a:pt x="308" y="492"/>
                  </a:lnTo>
                  <a:lnTo>
                    <a:pt x="306" y="492"/>
                  </a:lnTo>
                  <a:lnTo>
                    <a:pt x="302" y="491"/>
                  </a:lnTo>
                  <a:lnTo>
                    <a:pt x="299" y="490"/>
                  </a:lnTo>
                  <a:lnTo>
                    <a:pt x="295" y="489"/>
                  </a:lnTo>
                  <a:lnTo>
                    <a:pt x="292" y="489"/>
                  </a:lnTo>
                  <a:lnTo>
                    <a:pt x="288" y="488"/>
                  </a:lnTo>
                  <a:lnTo>
                    <a:pt x="284" y="487"/>
                  </a:lnTo>
                  <a:lnTo>
                    <a:pt x="280" y="487"/>
                  </a:lnTo>
                  <a:lnTo>
                    <a:pt x="277" y="487"/>
                  </a:lnTo>
                  <a:lnTo>
                    <a:pt x="273" y="487"/>
                  </a:lnTo>
                  <a:lnTo>
                    <a:pt x="268" y="487"/>
                  </a:lnTo>
                  <a:lnTo>
                    <a:pt x="265" y="487"/>
                  </a:lnTo>
                  <a:lnTo>
                    <a:pt x="262" y="487"/>
                  </a:lnTo>
                  <a:lnTo>
                    <a:pt x="258" y="487"/>
                  </a:lnTo>
                  <a:lnTo>
                    <a:pt x="254" y="487"/>
                  </a:lnTo>
                  <a:lnTo>
                    <a:pt x="251" y="487"/>
                  </a:lnTo>
                  <a:lnTo>
                    <a:pt x="248" y="488"/>
                  </a:lnTo>
                  <a:lnTo>
                    <a:pt x="244" y="488"/>
                  </a:lnTo>
                  <a:lnTo>
                    <a:pt x="241" y="489"/>
                  </a:lnTo>
                  <a:lnTo>
                    <a:pt x="238" y="489"/>
                  </a:lnTo>
                  <a:lnTo>
                    <a:pt x="235" y="490"/>
                  </a:lnTo>
                  <a:lnTo>
                    <a:pt x="232" y="491"/>
                  </a:lnTo>
                  <a:lnTo>
                    <a:pt x="229" y="491"/>
                  </a:lnTo>
                  <a:lnTo>
                    <a:pt x="226" y="491"/>
                  </a:lnTo>
                  <a:lnTo>
                    <a:pt x="223" y="492"/>
                  </a:lnTo>
                  <a:lnTo>
                    <a:pt x="219" y="492"/>
                  </a:lnTo>
                  <a:lnTo>
                    <a:pt x="217" y="493"/>
                  </a:lnTo>
                  <a:lnTo>
                    <a:pt x="214" y="493"/>
                  </a:lnTo>
                  <a:lnTo>
                    <a:pt x="211" y="494"/>
                  </a:lnTo>
                  <a:lnTo>
                    <a:pt x="209" y="494"/>
                  </a:lnTo>
                  <a:lnTo>
                    <a:pt x="206" y="494"/>
                  </a:lnTo>
                  <a:lnTo>
                    <a:pt x="203" y="495"/>
                  </a:lnTo>
                  <a:lnTo>
                    <a:pt x="201" y="495"/>
                  </a:lnTo>
                  <a:lnTo>
                    <a:pt x="198" y="495"/>
                  </a:lnTo>
                  <a:lnTo>
                    <a:pt x="196" y="495"/>
                  </a:lnTo>
                  <a:lnTo>
                    <a:pt x="194" y="495"/>
                  </a:lnTo>
                  <a:lnTo>
                    <a:pt x="192" y="496"/>
                  </a:lnTo>
                  <a:lnTo>
                    <a:pt x="189" y="495"/>
                  </a:lnTo>
                  <a:lnTo>
                    <a:pt x="187" y="495"/>
                  </a:lnTo>
                  <a:lnTo>
                    <a:pt x="185" y="495"/>
                  </a:lnTo>
                  <a:lnTo>
                    <a:pt x="183" y="495"/>
                  </a:lnTo>
                  <a:lnTo>
                    <a:pt x="180" y="494"/>
                  </a:lnTo>
                  <a:lnTo>
                    <a:pt x="176" y="494"/>
                  </a:lnTo>
                  <a:lnTo>
                    <a:pt x="173" y="493"/>
                  </a:lnTo>
                  <a:lnTo>
                    <a:pt x="170" y="493"/>
                  </a:lnTo>
                  <a:lnTo>
                    <a:pt x="167" y="493"/>
                  </a:lnTo>
                  <a:lnTo>
                    <a:pt x="165" y="493"/>
                  </a:lnTo>
                  <a:lnTo>
                    <a:pt x="161" y="493"/>
                  </a:lnTo>
                  <a:lnTo>
                    <a:pt x="158" y="493"/>
                  </a:lnTo>
                  <a:lnTo>
                    <a:pt x="154" y="493"/>
                  </a:lnTo>
                  <a:lnTo>
                    <a:pt x="151" y="494"/>
                  </a:lnTo>
                  <a:lnTo>
                    <a:pt x="148" y="494"/>
                  </a:lnTo>
                  <a:lnTo>
                    <a:pt x="146" y="494"/>
                  </a:lnTo>
                  <a:lnTo>
                    <a:pt x="144" y="494"/>
                  </a:lnTo>
                  <a:lnTo>
                    <a:pt x="142" y="495"/>
                  </a:lnTo>
                  <a:lnTo>
                    <a:pt x="139" y="495"/>
                  </a:lnTo>
                  <a:lnTo>
                    <a:pt x="136" y="496"/>
                  </a:lnTo>
                  <a:lnTo>
                    <a:pt x="134" y="497"/>
                  </a:lnTo>
                  <a:lnTo>
                    <a:pt x="131" y="498"/>
                  </a:lnTo>
                  <a:lnTo>
                    <a:pt x="128" y="498"/>
                  </a:lnTo>
                  <a:lnTo>
                    <a:pt x="125" y="499"/>
                  </a:lnTo>
                  <a:lnTo>
                    <a:pt x="122" y="500"/>
                  </a:lnTo>
                  <a:lnTo>
                    <a:pt x="120" y="501"/>
                  </a:lnTo>
                  <a:lnTo>
                    <a:pt x="117" y="502"/>
                  </a:lnTo>
                  <a:lnTo>
                    <a:pt x="115" y="503"/>
                  </a:lnTo>
                  <a:lnTo>
                    <a:pt x="112" y="504"/>
                  </a:lnTo>
                  <a:lnTo>
                    <a:pt x="110" y="505"/>
                  </a:lnTo>
                  <a:lnTo>
                    <a:pt x="107" y="506"/>
                  </a:lnTo>
                  <a:lnTo>
                    <a:pt x="105" y="507"/>
                  </a:lnTo>
                  <a:lnTo>
                    <a:pt x="103" y="509"/>
                  </a:lnTo>
                  <a:lnTo>
                    <a:pt x="101" y="510"/>
                  </a:lnTo>
                  <a:lnTo>
                    <a:pt x="99" y="511"/>
                  </a:lnTo>
                  <a:lnTo>
                    <a:pt x="97" y="513"/>
                  </a:lnTo>
                  <a:lnTo>
                    <a:pt x="95" y="514"/>
                  </a:lnTo>
                  <a:lnTo>
                    <a:pt x="94" y="516"/>
                  </a:lnTo>
                  <a:lnTo>
                    <a:pt x="89" y="518"/>
                  </a:lnTo>
                  <a:lnTo>
                    <a:pt x="86" y="522"/>
                  </a:lnTo>
                  <a:lnTo>
                    <a:pt x="83" y="525"/>
                  </a:lnTo>
                  <a:lnTo>
                    <a:pt x="81" y="528"/>
                  </a:lnTo>
                  <a:lnTo>
                    <a:pt x="78" y="530"/>
                  </a:lnTo>
                  <a:lnTo>
                    <a:pt x="76" y="533"/>
                  </a:lnTo>
                  <a:lnTo>
                    <a:pt x="74" y="535"/>
                  </a:lnTo>
                  <a:lnTo>
                    <a:pt x="73" y="538"/>
                  </a:lnTo>
                  <a:lnTo>
                    <a:pt x="72" y="539"/>
                  </a:lnTo>
                  <a:lnTo>
                    <a:pt x="70" y="540"/>
                  </a:lnTo>
                  <a:lnTo>
                    <a:pt x="68" y="541"/>
                  </a:lnTo>
                  <a:lnTo>
                    <a:pt x="67" y="542"/>
                  </a:lnTo>
                  <a:lnTo>
                    <a:pt x="64" y="543"/>
                  </a:lnTo>
                  <a:lnTo>
                    <a:pt x="62" y="544"/>
                  </a:lnTo>
                  <a:lnTo>
                    <a:pt x="59" y="546"/>
                  </a:lnTo>
                  <a:lnTo>
                    <a:pt x="56" y="548"/>
                  </a:lnTo>
                  <a:lnTo>
                    <a:pt x="53" y="549"/>
                  </a:lnTo>
                  <a:lnTo>
                    <a:pt x="50" y="550"/>
                  </a:lnTo>
                  <a:lnTo>
                    <a:pt x="47" y="551"/>
                  </a:lnTo>
                  <a:lnTo>
                    <a:pt x="44" y="553"/>
                  </a:lnTo>
                  <a:lnTo>
                    <a:pt x="40" y="554"/>
                  </a:lnTo>
                  <a:lnTo>
                    <a:pt x="37" y="556"/>
                  </a:lnTo>
                  <a:lnTo>
                    <a:pt x="33" y="557"/>
                  </a:lnTo>
                  <a:lnTo>
                    <a:pt x="30" y="559"/>
                  </a:lnTo>
                  <a:lnTo>
                    <a:pt x="27" y="560"/>
                  </a:lnTo>
                  <a:lnTo>
                    <a:pt x="23" y="562"/>
                  </a:lnTo>
                  <a:lnTo>
                    <a:pt x="20" y="563"/>
                  </a:lnTo>
                  <a:lnTo>
                    <a:pt x="17" y="565"/>
                  </a:lnTo>
                  <a:lnTo>
                    <a:pt x="14" y="566"/>
                  </a:lnTo>
                  <a:lnTo>
                    <a:pt x="11" y="567"/>
                  </a:lnTo>
                  <a:lnTo>
                    <a:pt x="8" y="569"/>
                  </a:lnTo>
                  <a:lnTo>
                    <a:pt x="6" y="570"/>
                  </a:lnTo>
                  <a:lnTo>
                    <a:pt x="4" y="571"/>
                  </a:lnTo>
                  <a:lnTo>
                    <a:pt x="2" y="573"/>
                  </a:lnTo>
                  <a:lnTo>
                    <a:pt x="0" y="574"/>
                  </a:lnTo>
                  <a:lnTo>
                    <a:pt x="0" y="575"/>
                  </a:lnTo>
                  <a:lnTo>
                    <a:pt x="0" y="577"/>
                  </a:lnTo>
                  <a:lnTo>
                    <a:pt x="0" y="579"/>
                  </a:lnTo>
                  <a:lnTo>
                    <a:pt x="0" y="583"/>
                  </a:lnTo>
                  <a:lnTo>
                    <a:pt x="3" y="586"/>
                  </a:lnTo>
                  <a:lnTo>
                    <a:pt x="5" y="587"/>
                  </a:lnTo>
                  <a:lnTo>
                    <a:pt x="8" y="588"/>
                  </a:lnTo>
                  <a:lnTo>
                    <a:pt x="10" y="589"/>
                  </a:lnTo>
                  <a:lnTo>
                    <a:pt x="13" y="591"/>
                  </a:lnTo>
                  <a:lnTo>
                    <a:pt x="15" y="592"/>
                  </a:lnTo>
                  <a:lnTo>
                    <a:pt x="17" y="593"/>
                  </a:lnTo>
                  <a:lnTo>
                    <a:pt x="20" y="593"/>
                  </a:lnTo>
                  <a:lnTo>
                    <a:pt x="22" y="594"/>
                  </a:lnTo>
                  <a:lnTo>
                    <a:pt x="24" y="595"/>
                  </a:lnTo>
                  <a:lnTo>
                    <a:pt x="26" y="595"/>
                  </a:lnTo>
                  <a:lnTo>
                    <a:pt x="25" y="595"/>
                  </a:lnTo>
                  <a:lnTo>
                    <a:pt x="24" y="597"/>
                  </a:lnTo>
                  <a:lnTo>
                    <a:pt x="22" y="599"/>
                  </a:lnTo>
                  <a:lnTo>
                    <a:pt x="21" y="602"/>
                  </a:lnTo>
                  <a:lnTo>
                    <a:pt x="20" y="604"/>
                  </a:lnTo>
                  <a:lnTo>
                    <a:pt x="20" y="606"/>
                  </a:lnTo>
                  <a:lnTo>
                    <a:pt x="20" y="608"/>
                  </a:lnTo>
                  <a:lnTo>
                    <a:pt x="20" y="610"/>
                  </a:lnTo>
                  <a:lnTo>
                    <a:pt x="20" y="612"/>
                  </a:lnTo>
                  <a:lnTo>
                    <a:pt x="22" y="615"/>
                  </a:lnTo>
                  <a:lnTo>
                    <a:pt x="23" y="617"/>
                  </a:lnTo>
                  <a:lnTo>
                    <a:pt x="26" y="620"/>
                  </a:lnTo>
                  <a:lnTo>
                    <a:pt x="27" y="621"/>
                  </a:lnTo>
                  <a:lnTo>
                    <a:pt x="29" y="622"/>
                  </a:lnTo>
                  <a:lnTo>
                    <a:pt x="31" y="623"/>
                  </a:lnTo>
                  <a:lnTo>
                    <a:pt x="33" y="624"/>
                  </a:lnTo>
                  <a:lnTo>
                    <a:pt x="35" y="625"/>
                  </a:lnTo>
                  <a:lnTo>
                    <a:pt x="38" y="627"/>
                  </a:lnTo>
                  <a:lnTo>
                    <a:pt x="41" y="628"/>
                  </a:lnTo>
                  <a:lnTo>
                    <a:pt x="45" y="629"/>
                  </a:lnTo>
                  <a:lnTo>
                    <a:pt x="48" y="629"/>
                  </a:lnTo>
                  <a:lnTo>
                    <a:pt x="52" y="630"/>
                  </a:lnTo>
                  <a:lnTo>
                    <a:pt x="54" y="630"/>
                  </a:lnTo>
                  <a:lnTo>
                    <a:pt x="55" y="630"/>
                  </a:lnTo>
                  <a:lnTo>
                    <a:pt x="58" y="631"/>
                  </a:lnTo>
                  <a:lnTo>
                    <a:pt x="60" y="631"/>
                  </a:lnTo>
                  <a:lnTo>
                    <a:pt x="61" y="631"/>
                  </a:lnTo>
                  <a:lnTo>
                    <a:pt x="64" y="632"/>
                  </a:lnTo>
                  <a:lnTo>
                    <a:pt x="66" y="632"/>
                  </a:lnTo>
                  <a:lnTo>
                    <a:pt x="68" y="632"/>
                  </a:lnTo>
                  <a:lnTo>
                    <a:pt x="70" y="632"/>
                  </a:lnTo>
                  <a:lnTo>
                    <a:pt x="72" y="633"/>
                  </a:lnTo>
                  <a:lnTo>
                    <a:pt x="74" y="633"/>
                  </a:lnTo>
                  <a:lnTo>
                    <a:pt x="77" y="634"/>
                  </a:lnTo>
                  <a:lnTo>
                    <a:pt x="79" y="634"/>
                  </a:lnTo>
                  <a:lnTo>
                    <a:pt x="81" y="634"/>
                  </a:lnTo>
                  <a:lnTo>
                    <a:pt x="83" y="634"/>
                  </a:lnTo>
                  <a:lnTo>
                    <a:pt x="86" y="634"/>
                  </a:lnTo>
                  <a:lnTo>
                    <a:pt x="88" y="634"/>
                  </a:lnTo>
                  <a:lnTo>
                    <a:pt x="91" y="634"/>
                  </a:lnTo>
                  <a:lnTo>
                    <a:pt x="94" y="634"/>
                  </a:lnTo>
                  <a:lnTo>
                    <a:pt x="96" y="634"/>
                  </a:lnTo>
                  <a:lnTo>
                    <a:pt x="98" y="634"/>
                  </a:lnTo>
                  <a:lnTo>
                    <a:pt x="101" y="634"/>
                  </a:lnTo>
                  <a:lnTo>
                    <a:pt x="103" y="634"/>
                  </a:lnTo>
                  <a:lnTo>
                    <a:pt x="106" y="634"/>
                  </a:lnTo>
                  <a:lnTo>
                    <a:pt x="108" y="634"/>
                  </a:lnTo>
                  <a:lnTo>
                    <a:pt x="110" y="634"/>
                  </a:lnTo>
                  <a:lnTo>
                    <a:pt x="113" y="634"/>
                  </a:lnTo>
                  <a:lnTo>
                    <a:pt x="116" y="634"/>
                  </a:lnTo>
                  <a:lnTo>
                    <a:pt x="118" y="634"/>
                  </a:lnTo>
                  <a:lnTo>
                    <a:pt x="120" y="634"/>
                  </a:lnTo>
                  <a:lnTo>
                    <a:pt x="123" y="633"/>
                  </a:lnTo>
                  <a:lnTo>
                    <a:pt x="125" y="633"/>
                  </a:lnTo>
                  <a:lnTo>
                    <a:pt x="127" y="633"/>
                  </a:lnTo>
                  <a:lnTo>
                    <a:pt x="130" y="632"/>
                  </a:lnTo>
                  <a:lnTo>
                    <a:pt x="132" y="632"/>
                  </a:lnTo>
                  <a:lnTo>
                    <a:pt x="135" y="632"/>
                  </a:lnTo>
                  <a:lnTo>
                    <a:pt x="137" y="631"/>
                  </a:lnTo>
                  <a:lnTo>
                    <a:pt x="139" y="631"/>
                  </a:lnTo>
                  <a:lnTo>
                    <a:pt x="141" y="631"/>
                  </a:lnTo>
                  <a:lnTo>
                    <a:pt x="144" y="631"/>
                  </a:lnTo>
                  <a:lnTo>
                    <a:pt x="146" y="630"/>
                  </a:lnTo>
                  <a:lnTo>
                    <a:pt x="148" y="630"/>
                  </a:lnTo>
                  <a:lnTo>
                    <a:pt x="151" y="629"/>
                  </a:lnTo>
                  <a:lnTo>
                    <a:pt x="153" y="629"/>
                  </a:lnTo>
                  <a:lnTo>
                    <a:pt x="155" y="629"/>
                  </a:lnTo>
                  <a:lnTo>
                    <a:pt x="157" y="628"/>
                  </a:lnTo>
                  <a:lnTo>
                    <a:pt x="159" y="628"/>
                  </a:lnTo>
                  <a:lnTo>
                    <a:pt x="161" y="627"/>
                  </a:lnTo>
                  <a:lnTo>
                    <a:pt x="163" y="627"/>
                  </a:lnTo>
                  <a:lnTo>
                    <a:pt x="166" y="626"/>
                  </a:lnTo>
                  <a:lnTo>
                    <a:pt x="168" y="625"/>
                  </a:lnTo>
                  <a:lnTo>
                    <a:pt x="170" y="625"/>
                  </a:lnTo>
                  <a:lnTo>
                    <a:pt x="172" y="624"/>
                  </a:lnTo>
                  <a:lnTo>
                    <a:pt x="174" y="624"/>
                  </a:lnTo>
                  <a:lnTo>
                    <a:pt x="175" y="623"/>
                  </a:lnTo>
                  <a:lnTo>
                    <a:pt x="178" y="623"/>
                  </a:lnTo>
                  <a:lnTo>
                    <a:pt x="179" y="622"/>
                  </a:lnTo>
                  <a:lnTo>
                    <a:pt x="181" y="622"/>
                  </a:lnTo>
                  <a:lnTo>
                    <a:pt x="183" y="621"/>
                  </a:lnTo>
                  <a:lnTo>
                    <a:pt x="185" y="621"/>
                  </a:lnTo>
                  <a:lnTo>
                    <a:pt x="189" y="619"/>
                  </a:lnTo>
                  <a:lnTo>
                    <a:pt x="192" y="618"/>
                  </a:lnTo>
                  <a:lnTo>
                    <a:pt x="196" y="617"/>
                  </a:lnTo>
                  <a:lnTo>
                    <a:pt x="199" y="616"/>
                  </a:lnTo>
                  <a:lnTo>
                    <a:pt x="203" y="614"/>
                  </a:lnTo>
                  <a:lnTo>
                    <a:pt x="206" y="613"/>
                  </a:lnTo>
                  <a:lnTo>
                    <a:pt x="209" y="612"/>
                  </a:lnTo>
                  <a:lnTo>
                    <a:pt x="212" y="611"/>
                  </a:lnTo>
                  <a:lnTo>
                    <a:pt x="215" y="609"/>
                  </a:lnTo>
                  <a:lnTo>
                    <a:pt x="218" y="608"/>
                  </a:lnTo>
                  <a:lnTo>
                    <a:pt x="220" y="607"/>
                  </a:lnTo>
                  <a:lnTo>
                    <a:pt x="223" y="606"/>
                  </a:lnTo>
                  <a:lnTo>
                    <a:pt x="226" y="605"/>
                  </a:lnTo>
                  <a:lnTo>
                    <a:pt x="228" y="604"/>
                  </a:lnTo>
                  <a:lnTo>
                    <a:pt x="230" y="603"/>
                  </a:lnTo>
                  <a:lnTo>
                    <a:pt x="233" y="602"/>
                  </a:lnTo>
                  <a:lnTo>
                    <a:pt x="235" y="601"/>
                  </a:lnTo>
                  <a:lnTo>
                    <a:pt x="237" y="600"/>
                  </a:lnTo>
                  <a:lnTo>
                    <a:pt x="238" y="600"/>
                  </a:lnTo>
                  <a:lnTo>
                    <a:pt x="241" y="600"/>
                  </a:lnTo>
                  <a:lnTo>
                    <a:pt x="244" y="599"/>
                  </a:lnTo>
                  <a:lnTo>
                    <a:pt x="247" y="599"/>
                  </a:lnTo>
                  <a:lnTo>
                    <a:pt x="249" y="599"/>
                  </a:lnTo>
                  <a:lnTo>
                    <a:pt x="253" y="600"/>
                  </a:lnTo>
                  <a:lnTo>
                    <a:pt x="255" y="600"/>
                  </a:lnTo>
                  <a:lnTo>
                    <a:pt x="257" y="601"/>
                  </a:lnTo>
                  <a:lnTo>
                    <a:pt x="259" y="602"/>
                  </a:lnTo>
                  <a:lnTo>
                    <a:pt x="261" y="603"/>
                  </a:lnTo>
                  <a:lnTo>
                    <a:pt x="263" y="603"/>
                  </a:lnTo>
                  <a:lnTo>
                    <a:pt x="265" y="604"/>
                  </a:lnTo>
                  <a:lnTo>
                    <a:pt x="267" y="605"/>
                  </a:lnTo>
                  <a:lnTo>
                    <a:pt x="271" y="606"/>
                  </a:lnTo>
                  <a:lnTo>
                    <a:pt x="273" y="607"/>
                  </a:lnTo>
                  <a:lnTo>
                    <a:pt x="275" y="608"/>
                  </a:lnTo>
                  <a:lnTo>
                    <a:pt x="277" y="609"/>
                  </a:lnTo>
                  <a:lnTo>
                    <a:pt x="280" y="611"/>
                  </a:lnTo>
                  <a:lnTo>
                    <a:pt x="282" y="611"/>
                  </a:lnTo>
                  <a:lnTo>
                    <a:pt x="284" y="612"/>
                  </a:lnTo>
                  <a:lnTo>
                    <a:pt x="286" y="613"/>
                  </a:lnTo>
                  <a:lnTo>
                    <a:pt x="288" y="614"/>
                  </a:lnTo>
                  <a:lnTo>
                    <a:pt x="290" y="615"/>
                  </a:lnTo>
                  <a:lnTo>
                    <a:pt x="292" y="616"/>
                  </a:lnTo>
                  <a:lnTo>
                    <a:pt x="294" y="617"/>
                  </a:lnTo>
                  <a:lnTo>
                    <a:pt x="295" y="618"/>
                  </a:lnTo>
                  <a:lnTo>
                    <a:pt x="298" y="620"/>
                  </a:lnTo>
                  <a:lnTo>
                    <a:pt x="300" y="621"/>
                  </a:lnTo>
                  <a:lnTo>
                    <a:pt x="301" y="622"/>
                  </a:lnTo>
                  <a:lnTo>
                    <a:pt x="302" y="622"/>
                  </a:lnTo>
                  <a:lnTo>
                    <a:pt x="301" y="622"/>
                  </a:lnTo>
                  <a:lnTo>
                    <a:pt x="299" y="623"/>
                  </a:lnTo>
                  <a:lnTo>
                    <a:pt x="298" y="624"/>
                  </a:lnTo>
                  <a:lnTo>
                    <a:pt x="296" y="624"/>
                  </a:lnTo>
                  <a:lnTo>
                    <a:pt x="294" y="625"/>
                  </a:lnTo>
                  <a:lnTo>
                    <a:pt x="292" y="627"/>
                  </a:lnTo>
                  <a:lnTo>
                    <a:pt x="289" y="628"/>
                  </a:lnTo>
                  <a:lnTo>
                    <a:pt x="287" y="629"/>
                  </a:lnTo>
                  <a:lnTo>
                    <a:pt x="284" y="630"/>
                  </a:lnTo>
                  <a:lnTo>
                    <a:pt x="282" y="631"/>
                  </a:lnTo>
                  <a:lnTo>
                    <a:pt x="279" y="632"/>
                  </a:lnTo>
                  <a:lnTo>
                    <a:pt x="276" y="634"/>
                  </a:lnTo>
                  <a:lnTo>
                    <a:pt x="273" y="635"/>
                  </a:lnTo>
                  <a:lnTo>
                    <a:pt x="270" y="637"/>
                  </a:lnTo>
                  <a:lnTo>
                    <a:pt x="266" y="639"/>
                  </a:lnTo>
                  <a:lnTo>
                    <a:pt x="263" y="640"/>
                  </a:lnTo>
                  <a:lnTo>
                    <a:pt x="260" y="642"/>
                  </a:lnTo>
                  <a:lnTo>
                    <a:pt x="257" y="643"/>
                  </a:lnTo>
                  <a:lnTo>
                    <a:pt x="254" y="645"/>
                  </a:lnTo>
                  <a:lnTo>
                    <a:pt x="251" y="647"/>
                  </a:lnTo>
                  <a:lnTo>
                    <a:pt x="248" y="648"/>
                  </a:lnTo>
                  <a:lnTo>
                    <a:pt x="246" y="650"/>
                  </a:lnTo>
                  <a:lnTo>
                    <a:pt x="243" y="652"/>
                  </a:lnTo>
                  <a:lnTo>
                    <a:pt x="241" y="653"/>
                  </a:lnTo>
                  <a:lnTo>
                    <a:pt x="239" y="654"/>
                  </a:lnTo>
                  <a:lnTo>
                    <a:pt x="237" y="656"/>
                  </a:lnTo>
                  <a:lnTo>
                    <a:pt x="234" y="659"/>
                  </a:lnTo>
                  <a:lnTo>
                    <a:pt x="232" y="662"/>
                  </a:lnTo>
                  <a:lnTo>
                    <a:pt x="231" y="664"/>
                  </a:lnTo>
                  <a:lnTo>
                    <a:pt x="231" y="666"/>
                  </a:lnTo>
                  <a:lnTo>
                    <a:pt x="231" y="667"/>
                  </a:lnTo>
                  <a:lnTo>
                    <a:pt x="232" y="669"/>
                  </a:lnTo>
                  <a:lnTo>
                    <a:pt x="233" y="670"/>
                  </a:lnTo>
                  <a:lnTo>
                    <a:pt x="235" y="671"/>
                  </a:lnTo>
                  <a:lnTo>
                    <a:pt x="237" y="672"/>
                  </a:lnTo>
                  <a:lnTo>
                    <a:pt x="239" y="673"/>
                  </a:lnTo>
                  <a:lnTo>
                    <a:pt x="241" y="673"/>
                  </a:lnTo>
                  <a:lnTo>
                    <a:pt x="243" y="673"/>
                  </a:lnTo>
                  <a:lnTo>
                    <a:pt x="245" y="673"/>
                  </a:lnTo>
                  <a:lnTo>
                    <a:pt x="248" y="673"/>
                  </a:lnTo>
                  <a:lnTo>
                    <a:pt x="249" y="673"/>
                  </a:lnTo>
                  <a:lnTo>
                    <a:pt x="251" y="673"/>
                  </a:lnTo>
                  <a:lnTo>
                    <a:pt x="251" y="673"/>
                  </a:lnTo>
                  <a:lnTo>
                    <a:pt x="252" y="673"/>
                  </a:lnTo>
                  <a:lnTo>
                    <a:pt x="252" y="673"/>
                  </a:lnTo>
                  <a:lnTo>
                    <a:pt x="251" y="676"/>
                  </a:lnTo>
                  <a:lnTo>
                    <a:pt x="250" y="678"/>
                  </a:lnTo>
                  <a:lnTo>
                    <a:pt x="250" y="680"/>
                  </a:lnTo>
                  <a:lnTo>
                    <a:pt x="249" y="683"/>
                  </a:lnTo>
                  <a:lnTo>
                    <a:pt x="248" y="687"/>
                  </a:lnTo>
                  <a:lnTo>
                    <a:pt x="247" y="688"/>
                  </a:lnTo>
                  <a:lnTo>
                    <a:pt x="247" y="690"/>
                  </a:lnTo>
                  <a:lnTo>
                    <a:pt x="246" y="692"/>
                  </a:lnTo>
                  <a:lnTo>
                    <a:pt x="246" y="695"/>
                  </a:lnTo>
                  <a:lnTo>
                    <a:pt x="245" y="696"/>
                  </a:lnTo>
                  <a:lnTo>
                    <a:pt x="245" y="698"/>
                  </a:lnTo>
                  <a:lnTo>
                    <a:pt x="244" y="700"/>
                  </a:lnTo>
                  <a:lnTo>
                    <a:pt x="244" y="702"/>
                  </a:lnTo>
                  <a:lnTo>
                    <a:pt x="244" y="706"/>
                  </a:lnTo>
                  <a:lnTo>
                    <a:pt x="244" y="710"/>
                  </a:lnTo>
                  <a:lnTo>
                    <a:pt x="245" y="713"/>
                  </a:lnTo>
                  <a:lnTo>
                    <a:pt x="247" y="715"/>
                  </a:lnTo>
                  <a:lnTo>
                    <a:pt x="248" y="717"/>
                  </a:lnTo>
                  <a:lnTo>
                    <a:pt x="251" y="719"/>
                  </a:lnTo>
                  <a:lnTo>
                    <a:pt x="254" y="720"/>
                  </a:lnTo>
                  <a:lnTo>
                    <a:pt x="257" y="720"/>
                  </a:lnTo>
                  <a:lnTo>
                    <a:pt x="260" y="720"/>
                  </a:lnTo>
                  <a:lnTo>
                    <a:pt x="264" y="720"/>
                  </a:lnTo>
                  <a:lnTo>
                    <a:pt x="267" y="720"/>
                  </a:lnTo>
                  <a:lnTo>
                    <a:pt x="271" y="719"/>
                  </a:lnTo>
                  <a:lnTo>
                    <a:pt x="275" y="718"/>
                  </a:lnTo>
                  <a:lnTo>
                    <a:pt x="278" y="718"/>
                  </a:lnTo>
                  <a:lnTo>
                    <a:pt x="280" y="717"/>
                  </a:lnTo>
                  <a:lnTo>
                    <a:pt x="283" y="716"/>
                  </a:lnTo>
                  <a:lnTo>
                    <a:pt x="285" y="715"/>
                  </a:lnTo>
                  <a:lnTo>
                    <a:pt x="287" y="714"/>
                  </a:lnTo>
                  <a:lnTo>
                    <a:pt x="290" y="713"/>
                  </a:lnTo>
                  <a:lnTo>
                    <a:pt x="292" y="713"/>
                  </a:lnTo>
                  <a:lnTo>
                    <a:pt x="291" y="713"/>
                  </a:lnTo>
                  <a:lnTo>
                    <a:pt x="291" y="714"/>
                  </a:lnTo>
                  <a:lnTo>
                    <a:pt x="290" y="716"/>
                  </a:lnTo>
                  <a:lnTo>
                    <a:pt x="290" y="718"/>
                  </a:lnTo>
                  <a:lnTo>
                    <a:pt x="289" y="721"/>
                  </a:lnTo>
                  <a:lnTo>
                    <a:pt x="288" y="724"/>
                  </a:lnTo>
                  <a:lnTo>
                    <a:pt x="288" y="727"/>
                  </a:lnTo>
                  <a:lnTo>
                    <a:pt x="288" y="731"/>
                  </a:lnTo>
                  <a:lnTo>
                    <a:pt x="287" y="734"/>
                  </a:lnTo>
                  <a:lnTo>
                    <a:pt x="288" y="737"/>
                  </a:lnTo>
                  <a:lnTo>
                    <a:pt x="288" y="740"/>
                  </a:lnTo>
                  <a:lnTo>
                    <a:pt x="289" y="743"/>
                  </a:lnTo>
                  <a:lnTo>
                    <a:pt x="290" y="746"/>
                  </a:lnTo>
                  <a:lnTo>
                    <a:pt x="293" y="748"/>
                  </a:lnTo>
                  <a:lnTo>
                    <a:pt x="295" y="750"/>
                  </a:lnTo>
                  <a:lnTo>
                    <a:pt x="299" y="751"/>
                  </a:lnTo>
                  <a:lnTo>
                    <a:pt x="301" y="750"/>
                  </a:lnTo>
                  <a:lnTo>
                    <a:pt x="302" y="750"/>
                  </a:lnTo>
                  <a:lnTo>
                    <a:pt x="305" y="750"/>
                  </a:lnTo>
                  <a:lnTo>
                    <a:pt x="307" y="750"/>
                  </a:lnTo>
                  <a:lnTo>
                    <a:pt x="309" y="749"/>
                  </a:lnTo>
                  <a:lnTo>
                    <a:pt x="311" y="749"/>
                  </a:lnTo>
                  <a:lnTo>
                    <a:pt x="313" y="748"/>
                  </a:lnTo>
                  <a:lnTo>
                    <a:pt x="316" y="748"/>
                  </a:lnTo>
                  <a:lnTo>
                    <a:pt x="318" y="747"/>
                  </a:lnTo>
                  <a:lnTo>
                    <a:pt x="320" y="746"/>
                  </a:lnTo>
                  <a:lnTo>
                    <a:pt x="323" y="744"/>
                  </a:lnTo>
                  <a:lnTo>
                    <a:pt x="325" y="744"/>
                  </a:lnTo>
                  <a:lnTo>
                    <a:pt x="328" y="743"/>
                  </a:lnTo>
                  <a:lnTo>
                    <a:pt x="331" y="742"/>
                  </a:lnTo>
                  <a:lnTo>
                    <a:pt x="333" y="741"/>
                  </a:lnTo>
                  <a:lnTo>
                    <a:pt x="336" y="740"/>
                  </a:lnTo>
                  <a:lnTo>
                    <a:pt x="338" y="739"/>
                  </a:lnTo>
                  <a:lnTo>
                    <a:pt x="341" y="737"/>
                  </a:lnTo>
                  <a:lnTo>
                    <a:pt x="344" y="736"/>
                  </a:lnTo>
                  <a:lnTo>
                    <a:pt x="346" y="735"/>
                  </a:lnTo>
                  <a:lnTo>
                    <a:pt x="349" y="734"/>
                  </a:lnTo>
                  <a:lnTo>
                    <a:pt x="352" y="733"/>
                  </a:lnTo>
                  <a:lnTo>
                    <a:pt x="354" y="732"/>
                  </a:lnTo>
                  <a:lnTo>
                    <a:pt x="357" y="732"/>
                  </a:lnTo>
                  <a:lnTo>
                    <a:pt x="360" y="730"/>
                  </a:lnTo>
                  <a:lnTo>
                    <a:pt x="362" y="730"/>
                  </a:lnTo>
                  <a:lnTo>
                    <a:pt x="365" y="729"/>
                  </a:lnTo>
                  <a:lnTo>
                    <a:pt x="368" y="729"/>
                  </a:lnTo>
                  <a:lnTo>
                    <a:pt x="370" y="728"/>
                  </a:lnTo>
                  <a:lnTo>
                    <a:pt x="373" y="728"/>
                  </a:lnTo>
                  <a:lnTo>
                    <a:pt x="375" y="728"/>
                  </a:lnTo>
                  <a:lnTo>
                    <a:pt x="378" y="728"/>
                  </a:lnTo>
                  <a:lnTo>
                    <a:pt x="380" y="727"/>
                  </a:lnTo>
                  <a:lnTo>
                    <a:pt x="383" y="727"/>
                  </a:lnTo>
                  <a:lnTo>
                    <a:pt x="386" y="727"/>
                  </a:lnTo>
                  <a:lnTo>
                    <a:pt x="389" y="727"/>
                  </a:lnTo>
                  <a:lnTo>
                    <a:pt x="392" y="727"/>
                  </a:lnTo>
                  <a:lnTo>
                    <a:pt x="395" y="727"/>
                  </a:lnTo>
                  <a:lnTo>
                    <a:pt x="399" y="727"/>
                  </a:lnTo>
                  <a:lnTo>
                    <a:pt x="402" y="728"/>
                  </a:lnTo>
                  <a:lnTo>
                    <a:pt x="406" y="728"/>
                  </a:lnTo>
                  <a:lnTo>
                    <a:pt x="409" y="728"/>
                  </a:lnTo>
                  <a:lnTo>
                    <a:pt x="413" y="728"/>
                  </a:lnTo>
                  <a:lnTo>
                    <a:pt x="417" y="728"/>
                  </a:lnTo>
                  <a:lnTo>
                    <a:pt x="420" y="728"/>
                  </a:lnTo>
                  <a:lnTo>
                    <a:pt x="424" y="728"/>
                  </a:lnTo>
                  <a:lnTo>
                    <a:pt x="427" y="729"/>
                  </a:lnTo>
                  <a:lnTo>
                    <a:pt x="431" y="729"/>
                  </a:lnTo>
                  <a:lnTo>
                    <a:pt x="434" y="729"/>
                  </a:lnTo>
                  <a:lnTo>
                    <a:pt x="437" y="729"/>
                  </a:lnTo>
                  <a:lnTo>
                    <a:pt x="440" y="729"/>
                  </a:lnTo>
                  <a:lnTo>
                    <a:pt x="444" y="730"/>
                  </a:lnTo>
                  <a:lnTo>
                    <a:pt x="446" y="730"/>
                  </a:lnTo>
                  <a:lnTo>
                    <a:pt x="450" y="730"/>
                  </a:lnTo>
                  <a:lnTo>
                    <a:pt x="453" y="730"/>
                  </a:lnTo>
                  <a:lnTo>
                    <a:pt x="456" y="731"/>
                  </a:lnTo>
                  <a:lnTo>
                    <a:pt x="458" y="731"/>
                  </a:lnTo>
                  <a:lnTo>
                    <a:pt x="460" y="731"/>
                  </a:lnTo>
                  <a:lnTo>
                    <a:pt x="461" y="731"/>
                  </a:lnTo>
                  <a:lnTo>
                    <a:pt x="463" y="732"/>
                  </a:lnTo>
                  <a:lnTo>
                    <a:pt x="465" y="732"/>
                  </a:lnTo>
                  <a:lnTo>
                    <a:pt x="466" y="732"/>
                  </a:lnTo>
                  <a:lnTo>
                    <a:pt x="467" y="764"/>
                  </a:lnTo>
                  <a:lnTo>
                    <a:pt x="466" y="763"/>
                  </a:lnTo>
                  <a:lnTo>
                    <a:pt x="463" y="763"/>
                  </a:lnTo>
                  <a:lnTo>
                    <a:pt x="461" y="762"/>
                  </a:lnTo>
                  <a:lnTo>
                    <a:pt x="459" y="762"/>
                  </a:lnTo>
                  <a:lnTo>
                    <a:pt x="457" y="761"/>
                  </a:lnTo>
                  <a:lnTo>
                    <a:pt x="455" y="761"/>
                  </a:lnTo>
                  <a:lnTo>
                    <a:pt x="452" y="761"/>
                  </a:lnTo>
                  <a:lnTo>
                    <a:pt x="449" y="760"/>
                  </a:lnTo>
                  <a:lnTo>
                    <a:pt x="445" y="760"/>
                  </a:lnTo>
                  <a:lnTo>
                    <a:pt x="443" y="760"/>
                  </a:lnTo>
                  <a:lnTo>
                    <a:pt x="440" y="760"/>
                  </a:lnTo>
                  <a:lnTo>
                    <a:pt x="438" y="760"/>
                  </a:lnTo>
                  <a:lnTo>
                    <a:pt x="436" y="761"/>
                  </a:lnTo>
                  <a:lnTo>
                    <a:pt x="434" y="762"/>
                  </a:lnTo>
                  <a:lnTo>
                    <a:pt x="432" y="762"/>
                  </a:lnTo>
                  <a:lnTo>
                    <a:pt x="430" y="763"/>
                  </a:lnTo>
                  <a:lnTo>
                    <a:pt x="428" y="763"/>
                  </a:lnTo>
                  <a:lnTo>
                    <a:pt x="426" y="764"/>
                  </a:lnTo>
                  <a:lnTo>
                    <a:pt x="422" y="766"/>
                  </a:lnTo>
                  <a:lnTo>
                    <a:pt x="419" y="767"/>
                  </a:lnTo>
                  <a:lnTo>
                    <a:pt x="416" y="769"/>
                  </a:lnTo>
                  <a:lnTo>
                    <a:pt x="414" y="770"/>
                  </a:lnTo>
                  <a:lnTo>
                    <a:pt x="413" y="771"/>
                  </a:lnTo>
                  <a:lnTo>
                    <a:pt x="413" y="771"/>
                  </a:lnTo>
                  <a:lnTo>
                    <a:pt x="412" y="770"/>
                  </a:lnTo>
                  <a:lnTo>
                    <a:pt x="409" y="768"/>
                  </a:lnTo>
                  <a:lnTo>
                    <a:pt x="407" y="766"/>
                  </a:lnTo>
                  <a:lnTo>
                    <a:pt x="405" y="765"/>
                  </a:lnTo>
                  <a:lnTo>
                    <a:pt x="402" y="763"/>
                  </a:lnTo>
                  <a:lnTo>
                    <a:pt x="400" y="761"/>
                  </a:lnTo>
                  <a:lnTo>
                    <a:pt x="396" y="759"/>
                  </a:lnTo>
                  <a:lnTo>
                    <a:pt x="393" y="757"/>
                  </a:lnTo>
                  <a:lnTo>
                    <a:pt x="389" y="755"/>
                  </a:lnTo>
                  <a:lnTo>
                    <a:pt x="385" y="754"/>
                  </a:lnTo>
                  <a:lnTo>
                    <a:pt x="383" y="754"/>
                  </a:lnTo>
                  <a:lnTo>
                    <a:pt x="381" y="753"/>
                  </a:lnTo>
                  <a:lnTo>
                    <a:pt x="379" y="753"/>
                  </a:lnTo>
                  <a:lnTo>
                    <a:pt x="377" y="753"/>
                  </a:lnTo>
                  <a:lnTo>
                    <a:pt x="374" y="752"/>
                  </a:lnTo>
                  <a:lnTo>
                    <a:pt x="372" y="752"/>
                  </a:lnTo>
                  <a:lnTo>
                    <a:pt x="370" y="752"/>
                  </a:lnTo>
                  <a:lnTo>
                    <a:pt x="368" y="753"/>
                  </a:lnTo>
                  <a:lnTo>
                    <a:pt x="365" y="753"/>
                  </a:lnTo>
                  <a:lnTo>
                    <a:pt x="363" y="753"/>
                  </a:lnTo>
                  <a:lnTo>
                    <a:pt x="360" y="753"/>
                  </a:lnTo>
                  <a:lnTo>
                    <a:pt x="357" y="754"/>
                  </a:lnTo>
                  <a:lnTo>
                    <a:pt x="354" y="754"/>
                  </a:lnTo>
                  <a:lnTo>
                    <a:pt x="351" y="755"/>
                  </a:lnTo>
                  <a:lnTo>
                    <a:pt x="348" y="757"/>
                  </a:lnTo>
                  <a:lnTo>
                    <a:pt x="345" y="758"/>
                  </a:lnTo>
                  <a:lnTo>
                    <a:pt x="341" y="759"/>
                  </a:lnTo>
                  <a:lnTo>
                    <a:pt x="338" y="760"/>
                  </a:lnTo>
                  <a:lnTo>
                    <a:pt x="334" y="761"/>
                  </a:lnTo>
                  <a:lnTo>
                    <a:pt x="331" y="763"/>
                  </a:lnTo>
                  <a:lnTo>
                    <a:pt x="328" y="765"/>
                  </a:lnTo>
                  <a:lnTo>
                    <a:pt x="325" y="766"/>
                  </a:lnTo>
                  <a:lnTo>
                    <a:pt x="321" y="768"/>
                  </a:lnTo>
                  <a:lnTo>
                    <a:pt x="318" y="770"/>
                  </a:lnTo>
                  <a:lnTo>
                    <a:pt x="315" y="772"/>
                  </a:lnTo>
                  <a:lnTo>
                    <a:pt x="312" y="774"/>
                  </a:lnTo>
                  <a:lnTo>
                    <a:pt x="308" y="776"/>
                  </a:lnTo>
                  <a:lnTo>
                    <a:pt x="306" y="778"/>
                  </a:lnTo>
                  <a:lnTo>
                    <a:pt x="302" y="780"/>
                  </a:lnTo>
                  <a:lnTo>
                    <a:pt x="300" y="782"/>
                  </a:lnTo>
                  <a:lnTo>
                    <a:pt x="297" y="784"/>
                  </a:lnTo>
                  <a:lnTo>
                    <a:pt x="294" y="787"/>
                  </a:lnTo>
                  <a:lnTo>
                    <a:pt x="292" y="789"/>
                  </a:lnTo>
                  <a:lnTo>
                    <a:pt x="289" y="791"/>
                  </a:lnTo>
                  <a:lnTo>
                    <a:pt x="287" y="793"/>
                  </a:lnTo>
                  <a:lnTo>
                    <a:pt x="286" y="796"/>
                  </a:lnTo>
                  <a:lnTo>
                    <a:pt x="283" y="798"/>
                  </a:lnTo>
                  <a:lnTo>
                    <a:pt x="282" y="800"/>
                  </a:lnTo>
                  <a:lnTo>
                    <a:pt x="281" y="802"/>
                  </a:lnTo>
                  <a:lnTo>
                    <a:pt x="280" y="805"/>
                  </a:lnTo>
                  <a:lnTo>
                    <a:pt x="279" y="807"/>
                  </a:lnTo>
                  <a:lnTo>
                    <a:pt x="277" y="809"/>
                  </a:lnTo>
                  <a:lnTo>
                    <a:pt x="276" y="811"/>
                  </a:lnTo>
                  <a:lnTo>
                    <a:pt x="274" y="814"/>
                  </a:lnTo>
                  <a:lnTo>
                    <a:pt x="272" y="816"/>
                  </a:lnTo>
                  <a:lnTo>
                    <a:pt x="270" y="819"/>
                  </a:lnTo>
                  <a:lnTo>
                    <a:pt x="267" y="821"/>
                  </a:lnTo>
                  <a:lnTo>
                    <a:pt x="265" y="824"/>
                  </a:lnTo>
                  <a:lnTo>
                    <a:pt x="263" y="826"/>
                  </a:lnTo>
                  <a:lnTo>
                    <a:pt x="260" y="830"/>
                  </a:lnTo>
                  <a:lnTo>
                    <a:pt x="258" y="833"/>
                  </a:lnTo>
                  <a:lnTo>
                    <a:pt x="255" y="836"/>
                  </a:lnTo>
                  <a:lnTo>
                    <a:pt x="253" y="839"/>
                  </a:lnTo>
                  <a:lnTo>
                    <a:pt x="250" y="841"/>
                  </a:lnTo>
                  <a:lnTo>
                    <a:pt x="247" y="845"/>
                  </a:lnTo>
                  <a:lnTo>
                    <a:pt x="244" y="848"/>
                  </a:lnTo>
                  <a:lnTo>
                    <a:pt x="241" y="851"/>
                  </a:lnTo>
                  <a:lnTo>
                    <a:pt x="238" y="854"/>
                  </a:lnTo>
                  <a:lnTo>
                    <a:pt x="236" y="857"/>
                  </a:lnTo>
                  <a:lnTo>
                    <a:pt x="233" y="860"/>
                  </a:lnTo>
                  <a:lnTo>
                    <a:pt x="230" y="863"/>
                  </a:lnTo>
                  <a:lnTo>
                    <a:pt x="228" y="866"/>
                  </a:lnTo>
                  <a:lnTo>
                    <a:pt x="225" y="870"/>
                  </a:lnTo>
                  <a:lnTo>
                    <a:pt x="223" y="873"/>
                  </a:lnTo>
                  <a:lnTo>
                    <a:pt x="220" y="877"/>
                  </a:lnTo>
                  <a:lnTo>
                    <a:pt x="218" y="880"/>
                  </a:lnTo>
                  <a:lnTo>
                    <a:pt x="216" y="883"/>
                  </a:lnTo>
                  <a:lnTo>
                    <a:pt x="214" y="887"/>
                  </a:lnTo>
                  <a:lnTo>
                    <a:pt x="212" y="890"/>
                  </a:lnTo>
                  <a:lnTo>
                    <a:pt x="211" y="894"/>
                  </a:lnTo>
                  <a:lnTo>
                    <a:pt x="210" y="898"/>
                  </a:lnTo>
                  <a:lnTo>
                    <a:pt x="209" y="902"/>
                  </a:lnTo>
                  <a:lnTo>
                    <a:pt x="207" y="905"/>
                  </a:lnTo>
                  <a:lnTo>
                    <a:pt x="206" y="908"/>
                  </a:lnTo>
                  <a:lnTo>
                    <a:pt x="206" y="912"/>
                  </a:lnTo>
                  <a:lnTo>
                    <a:pt x="206" y="915"/>
                  </a:lnTo>
                  <a:lnTo>
                    <a:pt x="205" y="919"/>
                  </a:lnTo>
                  <a:lnTo>
                    <a:pt x="206" y="922"/>
                  </a:lnTo>
                  <a:lnTo>
                    <a:pt x="206" y="926"/>
                  </a:lnTo>
                  <a:lnTo>
                    <a:pt x="207" y="929"/>
                  </a:lnTo>
                  <a:lnTo>
                    <a:pt x="207" y="932"/>
                  </a:lnTo>
                  <a:lnTo>
                    <a:pt x="208" y="935"/>
                  </a:lnTo>
                  <a:lnTo>
                    <a:pt x="209" y="938"/>
                  </a:lnTo>
                  <a:lnTo>
                    <a:pt x="211" y="942"/>
                  </a:lnTo>
                  <a:lnTo>
                    <a:pt x="212" y="944"/>
                  </a:lnTo>
                  <a:lnTo>
                    <a:pt x="214" y="947"/>
                  </a:lnTo>
                  <a:lnTo>
                    <a:pt x="216" y="950"/>
                  </a:lnTo>
                  <a:lnTo>
                    <a:pt x="218" y="953"/>
                  </a:lnTo>
                  <a:lnTo>
                    <a:pt x="219" y="955"/>
                  </a:lnTo>
                  <a:lnTo>
                    <a:pt x="222" y="957"/>
                  </a:lnTo>
                  <a:lnTo>
                    <a:pt x="224" y="959"/>
                  </a:lnTo>
                  <a:lnTo>
                    <a:pt x="226" y="962"/>
                  </a:lnTo>
                  <a:lnTo>
                    <a:pt x="228" y="964"/>
                  </a:lnTo>
                  <a:lnTo>
                    <a:pt x="231" y="966"/>
                  </a:lnTo>
                  <a:lnTo>
                    <a:pt x="234" y="968"/>
                  </a:lnTo>
                  <a:lnTo>
                    <a:pt x="236" y="970"/>
                  </a:lnTo>
                  <a:lnTo>
                    <a:pt x="239" y="972"/>
                  </a:lnTo>
                  <a:lnTo>
                    <a:pt x="242" y="973"/>
                  </a:lnTo>
                  <a:lnTo>
                    <a:pt x="244" y="975"/>
                  </a:lnTo>
                  <a:lnTo>
                    <a:pt x="248" y="976"/>
                  </a:lnTo>
                  <a:lnTo>
                    <a:pt x="250" y="977"/>
                  </a:lnTo>
                  <a:lnTo>
                    <a:pt x="253" y="979"/>
                  </a:lnTo>
                  <a:lnTo>
                    <a:pt x="256" y="980"/>
                  </a:lnTo>
                  <a:lnTo>
                    <a:pt x="260" y="981"/>
                  </a:lnTo>
                  <a:lnTo>
                    <a:pt x="262" y="981"/>
                  </a:lnTo>
                  <a:lnTo>
                    <a:pt x="265" y="982"/>
                  </a:lnTo>
                  <a:lnTo>
                    <a:pt x="268" y="984"/>
                  </a:lnTo>
                  <a:lnTo>
                    <a:pt x="273" y="984"/>
                  </a:lnTo>
                  <a:lnTo>
                    <a:pt x="276" y="985"/>
                  </a:lnTo>
                  <a:lnTo>
                    <a:pt x="279" y="985"/>
                  </a:lnTo>
                  <a:lnTo>
                    <a:pt x="283" y="985"/>
                  </a:lnTo>
                  <a:lnTo>
                    <a:pt x="287" y="986"/>
                  </a:lnTo>
                  <a:lnTo>
                    <a:pt x="290" y="986"/>
                  </a:lnTo>
                  <a:lnTo>
                    <a:pt x="294" y="986"/>
                  </a:lnTo>
                  <a:lnTo>
                    <a:pt x="297" y="986"/>
                  </a:lnTo>
                  <a:lnTo>
                    <a:pt x="301" y="986"/>
                  </a:lnTo>
                  <a:lnTo>
                    <a:pt x="305" y="985"/>
                  </a:lnTo>
                  <a:lnTo>
                    <a:pt x="308" y="985"/>
                  </a:lnTo>
                  <a:lnTo>
                    <a:pt x="310" y="985"/>
                  </a:lnTo>
                  <a:lnTo>
                    <a:pt x="312" y="985"/>
                  </a:lnTo>
                  <a:lnTo>
                    <a:pt x="314" y="985"/>
                  </a:lnTo>
                  <a:lnTo>
                    <a:pt x="316" y="985"/>
                  </a:lnTo>
                  <a:lnTo>
                    <a:pt x="320" y="984"/>
                  </a:lnTo>
                  <a:lnTo>
                    <a:pt x="324" y="982"/>
                  </a:lnTo>
                  <a:lnTo>
                    <a:pt x="327" y="981"/>
                  </a:lnTo>
                  <a:lnTo>
                    <a:pt x="331" y="980"/>
                  </a:lnTo>
                  <a:lnTo>
                    <a:pt x="334" y="979"/>
                  </a:lnTo>
                  <a:lnTo>
                    <a:pt x="338" y="978"/>
                  </a:lnTo>
                  <a:lnTo>
                    <a:pt x="342" y="976"/>
                  </a:lnTo>
                  <a:lnTo>
                    <a:pt x="345" y="975"/>
                  </a:lnTo>
                  <a:lnTo>
                    <a:pt x="349" y="974"/>
                  </a:lnTo>
                  <a:lnTo>
                    <a:pt x="352" y="972"/>
                  </a:lnTo>
                  <a:lnTo>
                    <a:pt x="355" y="970"/>
                  </a:lnTo>
                  <a:lnTo>
                    <a:pt x="359" y="968"/>
                  </a:lnTo>
                  <a:lnTo>
                    <a:pt x="362" y="966"/>
                  </a:lnTo>
                  <a:lnTo>
                    <a:pt x="365" y="964"/>
                  </a:lnTo>
                  <a:lnTo>
                    <a:pt x="368" y="961"/>
                  </a:lnTo>
                  <a:lnTo>
                    <a:pt x="371" y="959"/>
                  </a:lnTo>
                  <a:lnTo>
                    <a:pt x="371" y="959"/>
                  </a:lnTo>
                  <a:lnTo>
                    <a:pt x="374" y="960"/>
                  </a:lnTo>
                  <a:lnTo>
                    <a:pt x="376" y="961"/>
                  </a:lnTo>
                  <a:lnTo>
                    <a:pt x="378" y="961"/>
                  </a:lnTo>
                  <a:lnTo>
                    <a:pt x="381" y="962"/>
                  </a:lnTo>
                  <a:lnTo>
                    <a:pt x="384" y="963"/>
                  </a:lnTo>
                  <a:lnTo>
                    <a:pt x="387" y="964"/>
                  </a:lnTo>
                  <a:lnTo>
                    <a:pt x="390" y="965"/>
                  </a:lnTo>
                  <a:lnTo>
                    <a:pt x="392" y="965"/>
                  </a:lnTo>
                  <a:lnTo>
                    <a:pt x="394" y="966"/>
                  </a:lnTo>
                  <a:lnTo>
                    <a:pt x="396" y="966"/>
                  </a:lnTo>
                  <a:lnTo>
                    <a:pt x="399" y="968"/>
                  </a:lnTo>
                  <a:lnTo>
                    <a:pt x="401" y="968"/>
                  </a:lnTo>
                  <a:lnTo>
                    <a:pt x="403" y="969"/>
                  </a:lnTo>
                  <a:lnTo>
                    <a:pt x="405" y="969"/>
                  </a:lnTo>
                  <a:lnTo>
                    <a:pt x="408" y="970"/>
                  </a:lnTo>
                  <a:lnTo>
                    <a:pt x="410" y="970"/>
                  </a:lnTo>
                  <a:lnTo>
                    <a:pt x="412" y="971"/>
                  </a:lnTo>
                  <a:lnTo>
                    <a:pt x="415" y="972"/>
                  </a:lnTo>
                  <a:lnTo>
                    <a:pt x="418" y="973"/>
                  </a:lnTo>
                  <a:lnTo>
                    <a:pt x="420" y="973"/>
                  </a:lnTo>
                  <a:lnTo>
                    <a:pt x="422" y="974"/>
                  </a:lnTo>
                  <a:lnTo>
                    <a:pt x="425" y="975"/>
                  </a:lnTo>
                  <a:lnTo>
                    <a:pt x="428" y="975"/>
                  </a:lnTo>
                  <a:lnTo>
                    <a:pt x="430" y="976"/>
                  </a:lnTo>
                  <a:lnTo>
                    <a:pt x="433" y="977"/>
                  </a:lnTo>
                  <a:lnTo>
                    <a:pt x="436" y="977"/>
                  </a:lnTo>
                  <a:lnTo>
                    <a:pt x="438" y="978"/>
                  </a:lnTo>
                  <a:lnTo>
                    <a:pt x="441" y="979"/>
                  </a:lnTo>
                  <a:lnTo>
                    <a:pt x="444" y="979"/>
                  </a:lnTo>
                  <a:lnTo>
                    <a:pt x="446" y="980"/>
                  </a:lnTo>
                  <a:lnTo>
                    <a:pt x="450" y="981"/>
                  </a:lnTo>
                  <a:lnTo>
                    <a:pt x="453" y="981"/>
                  </a:lnTo>
                  <a:lnTo>
                    <a:pt x="456" y="982"/>
                  </a:lnTo>
                  <a:lnTo>
                    <a:pt x="458" y="982"/>
                  </a:lnTo>
                  <a:lnTo>
                    <a:pt x="462" y="984"/>
                  </a:lnTo>
                  <a:lnTo>
                    <a:pt x="464" y="984"/>
                  </a:lnTo>
                  <a:lnTo>
                    <a:pt x="467" y="985"/>
                  </a:lnTo>
                  <a:lnTo>
                    <a:pt x="469" y="985"/>
                  </a:lnTo>
                  <a:lnTo>
                    <a:pt x="472" y="986"/>
                  </a:lnTo>
                  <a:lnTo>
                    <a:pt x="475" y="986"/>
                  </a:lnTo>
                  <a:lnTo>
                    <a:pt x="477" y="987"/>
                  </a:lnTo>
                  <a:lnTo>
                    <a:pt x="480" y="987"/>
                  </a:lnTo>
                  <a:lnTo>
                    <a:pt x="483" y="988"/>
                  </a:lnTo>
                  <a:lnTo>
                    <a:pt x="485" y="988"/>
                  </a:lnTo>
                  <a:lnTo>
                    <a:pt x="488" y="988"/>
                  </a:lnTo>
                  <a:lnTo>
                    <a:pt x="490" y="989"/>
                  </a:lnTo>
                  <a:lnTo>
                    <a:pt x="493" y="989"/>
                  </a:lnTo>
                  <a:lnTo>
                    <a:pt x="496" y="989"/>
                  </a:lnTo>
                  <a:lnTo>
                    <a:pt x="498" y="990"/>
                  </a:lnTo>
                  <a:lnTo>
                    <a:pt x="501" y="990"/>
                  </a:lnTo>
                  <a:lnTo>
                    <a:pt x="503" y="990"/>
                  </a:lnTo>
                  <a:lnTo>
                    <a:pt x="506" y="990"/>
                  </a:lnTo>
                  <a:lnTo>
                    <a:pt x="508" y="990"/>
                  </a:lnTo>
                  <a:lnTo>
                    <a:pt x="510" y="990"/>
                  </a:lnTo>
                  <a:lnTo>
                    <a:pt x="512" y="991"/>
                  </a:lnTo>
                  <a:lnTo>
                    <a:pt x="514" y="991"/>
                  </a:lnTo>
                  <a:lnTo>
                    <a:pt x="516" y="991"/>
                  </a:lnTo>
                  <a:lnTo>
                    <a:pt x="519" y="991"/>
                  </a:lnTo>
                  <a:lnTo>
                    <a:pt x="521" y="991"/>
                  </a:lnTo>
                  <a:lnTo>
                    <a:pt x="522" y="991"/>
                  </a:lnTo>
                  <a:lnTo>
                    <a:pt x="525" y="991"/>
                  </a:lnTo>
                  <a:lnTo>
                    <a:pt x="527" y="991"/>
                  </a:lnTo>
                  <a:lnTo>
                    <a:pt x="529" y="991"/>
                  </a:lnTo>
                  <a:lnTo>
                    <a:pt x="531" y="991"/>
                  </a:lnTo>
                  <a:lnTo>
                    <a:pt x="533" y="991"/>
                  </a:lnTo>
                  <a:lnTo>
                    <a:pt x="534" y="991"/>
                  </a:lnTo>
                  <a:lnTo>
                    <a:pt x="536" y="992"/>
                  </a:lnTo>
                  <a:lnTo>
                    <a:pt x="540" y="991"/>
                  </a:lnTo>
                  <a:lnTo>
                    <a:pt x="544" y="991"/>
                  </a:lnTo>
                  <a:lnTo>
                    <a:pt x="547" y="991"/>
                  </a:lnTo>
                  <a:lnTo>
                    <a:pt x="551" y="991"/>
                  </a:lnTo>
                  <a:lnTo>
                    <a:pt x="554" y="991"/>
                  </a:lnTo>
                  <a:lnTo>
                    <a:pt x="557" y="991"/>
                  </a:lnTo>
                  <a:lnTo>
                    <a:pt x="560" y="991"/>
                  </a:lnTo>
                  <a:lnTo>
                    <a:pt x="564" y="991"/>
                  </a:lnTo>
                  <a:lnTo>
                    <a:pt x="567" y="991"/>
                  </a:lnTo>
                  <a:lnTo>
                    <a:pt x="570" y="990"/>
                  </a:lnTo>
                  <a:lnTo>
                    <a:pt x="573" y="990"/>
                  </a:lnTo>
                  <a:lnTo>
                    <a:pt x="576" y="990"/>
                  </a:lnTo>
                  <a:lnTo>
                    <a:pt x="579" y="990"/>
                  </a:lnTo>
                  <a:lnTo>
                    <a:pt x="582" y="990"/>
                  </a:lnTo>
                  <a:lnTo>
                    <a:pt x="585" y="990"/>
                  </a:lnTo>
                  <a:lnTo>
                    <a:pt x="588" y="990"/>
                  </a:lnTo>
                  <a:lnTo>
                    <a:pt x="591" y="989"/>
                  </a:lnTo>
                  <a:lnTo>
                    <a:pt x="594" y="989"/>
                  </a:lnTo>
                  <a:lnTo>
                    <a:pt x="597" y="989"/>
                  </a:lnTo>
                  <a:lnTo>
                    <a:pt x="601" y="989"/>
                  </a:lnTo>
                  <a:lnTo>
                    <a:pt x="604" y="989"/>
                  </a:lnTo>
                  <a:lnTo>
                    <a:pt x="607" y="988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7" y="988"/>
                  </a:lnTo>
                  <a:lnTo>
                    <a:pt x="620" y="987"/>
                  </a:lnTo>
                  <a:lnTo>
                    <a:pt x="623" y="987"/>
                  </a:lnTo>
                  <a:lnTo>
                    <a:pt x="627" y="987"/>
                  </a:lnTo>
                  <a:lnTo>
                    <a:pt x="631" y="985"/>
                  </a:lnTo>
                  <a:lnTo>
                    <a:pt x="635" y="985"/>
                  </a:lnTo>
                  <a:lnTo>
                    <a:pt x="638" y="984"/>
                  </a:lnTo>
                  <a:lnTo>
                    <a:pt x="642" y="984"/>
                  </a:lnTo>
                  <a:lnTo>
                    <a:pt x="645" y="982"/>
                  </a:lnTo>
                  <a:lnTo>
                    <a:pt x="648" y="981"/>
                  </a:lnTo>
                  <a:lnTo>
                    <a:pt x="652" y="980"/>
                  </a:lnTo>
                  <a:lnTo>
                    <a:pt x="655" y="979"/>
                  </a:lnTo>
                  <a:lnTo>
                    <a:pt x="658" y="978"/>
                  </a:lnTo>
                  <a:lnTo>
                    <a:pt x="661" y="977"/>
                  </a:lnTo>
                  <a:lnTo>
                    <a:pt x="665" y="976"/>
                  </a:lnTo>
                  <a:lnTo>
                    <a:pt x="668" y="975"/>
                  </a:lnTo>
                  <a:lnTo>
                    <a:pt x="670" y="974"/>
                  </a:lnTo>
                  <a:lnTo>
                    <a:pt x="673" y="973"/>
                  </a:lnTo>
                  <a:lnTo>
                    <a:pt x="675" y="972"/>
                  </a:lnTo>
                  <a:lnTo>
                    <a:pt x="678" y="971"/>
                  </a:lnTo>
                  <a:lnTo>
                    <a:pt x="680" y="970"/>
                  </a:lnTo>
                  <a:lnTo>
                    <a:pt x="683" y="970"/>
                  </a:lnTo>
                  <a:lnTo>
                    <a:pt x="685" y="969"/>
                  </a:lnTo>
                  <a:lnTo>
                    <a:pt x="687" y="968"/>
                  </a:lnTo>
                  <a:lnTo>
                    <a:pt x="690" y="967"/>
                  </a:lnTo>
                  <a:lnTo>
                    <a:pt x="693" y="966"/>
                  </a:lnTo>
                  <a:lnTo>
                    <a:pt x="694" y="965"/>
                  </a:lnTo>
                  <a:lnTo>
                    <a:pt x="695" y="965"/>
                  </a:lnTo>
                  <a:lnTo>
                    <a:pt x="695" y="966"/>
                  </a:lnTo>
                  <a:lnTo>
                    <a:pt x="695" y="968"/>
                  </a:lnTo>
                  <a:lnTo>
                    <a:pt x="696" y="970"/>
                  </a:lnTo>
                  <a:lnTo>
                    <a:pt x="697" y="972"/>
                  </a:lnTo>
                  <a:lnTo>
                    <a:pt x="698" y="975"/>
                  </a:lnTo>
                  <a:lnTo>
                    <a:pt x="699" y="978"/>
                  </a:lnTo>
                  <a:lnTo>
                    <a:pt x="701" y="982"/>
                  </a:lnTo>
                  <a:lnTo>
                    <a:pt x="702" y="984"/>
                  </a:lnTo>
                  <a:lnTo>
                    <a:pt x="702" y="986"/>
                  </a:lnTo>
                  <a:lnTo>
                    <a:pt x="703" y="988"/>
                  </a:lnTo>
                  <a:lnTo>
                    <a:pt x="704" y="990"/>
                  </a:lnTo>
                  <a:lnTo>
                    <a:pt x="705" y="992"/>
                  </a:lnTo>
                  <a:lnTo>
                    <a:pt x="706" y="994"/>
                  </a:lnTo>
                  <a:lnTo>
                    <a:pt x="707" y="997"/>
                  </a:lnTo>
                  <a:lnTo>
                    <a:pt x="708" y="999"/>
                  </a:lnTo>
                  <a:lnTo>
                    <a:pt x="709" y="1001"/>
                  </a:lnTo>
                  <a:lnTo>
                    <a:pt x="710" y="1004"/>
                  </a:lnTo>
                  <a:lnTo>
                    <a:pt x="711" y="1006"/>
                  </a:lnTo>
                  <a:lnTo>
                    <a:pt x="712" y="1009"/>
                  </a:lnTo>
                  <a:lnTo>
                    <a:pt x="713" y="1011"/>
                  </a:lnTo>
                  <a:lnTo>
                    <a:pt x="714" y="1014"/>
                  </a:lnTo>
                  <a:lnTo>
                    <a:pt x="715" y="1016"/>
                  </a:lnTo>
                  <a:lnTo>
                    <a:pt x="716" y="1019"/>
                  </a:lnTo>
                  <a:lnTo>
                    <a:pt x="717" y="1021"/>
                  </a:lnTo>
                  <a:lnTo>
                    <a:pt x="718" y="1024"/>
                  </a:lnTo>
                  <a:lnTo>
                    <a:pt x="719" y="1026"/>
                  </a:lnTo>
                  <a:lnTo>
                    <a:pt x="721" y="1029"/>
                  </a:lnTo>
                  <a:lnTo>
                    <a:pt x="722" y="1031"/>
                  </a:lnTo>
                  <a:lnTo>
                    <a:pt x="723" y="1034"/>
                  </a:lnTo>
                  <a:lnTo>
                    <a:pt x="724" y="1036"/>
                  </a:lnTo>
                  <a:lnTo>
                    <a:pt x="725" y="1039"/>
                  </a:lnTo>
                  <a:lnTo>
                    <a:pt x="726" y="1041"/>
                  </a:lnTo>
                  <a:lnTo>
                    <a:pt x="727" y="1043"/>
                  </a:lnTo>
                  <a:lnTo>
                    <a:pt x="728" y="1045"/>
                  </a:lnTo>
                  <a:lnTo>
                    <a:pt x="729" y="1048"/>
                  </a:lnTo>
                  <a:lnTo>
                    <a:pt x="730" y="1050"/>
                  </a:lnTo>
                  <a:lnTo>
                    <a:pt x="731" y="1052"/>
                  </a:lnTo>
                  <a:lnTo>
                    <a:pt x="732" y="1054"/>
                  </a:lnTo>
                  <a:lnTo>
                    <a:pt x="733" y="1056"/>
                  </a:lnTo>
                  <a:lnTo>
                    <a:pt x="735" y="1060"/>
                  </a:lnTo>
                  <a:lnTo>
                    <a:pt x="737" y="1063"/>
                  </a:lnTo>
                  <a:lnTo>
                    <a:pt x="739" y="1067"/>
                  </a:lnTo>
                  <a:lnTo>
                    <a:pt x="740" y="1070"/>
                  </a:lnTo>
                  <a:lnTo>
                    <a:pt x="742" y="1072"/>
                  </a:lnTo>
                  <a:lnTo>
                    <a:pt x="743" y="1074"/>
                  </a:lnTo>
                  <a:lnTo>
                    <a:pt x="744" y="1076"/>
                  </a:lnTo>
                  <a:lnTo>
                    <a:pt x="746" y="1077"/>
                  </a:lnTo>
                  <a:lnTo>
                    <a:pt x="748" y="1078"/>
                  </a:lnTo>
                  <a:lnTo>
                    <a:pt x="750" y="1079"/>
                  </a:lnTo>
                  <a:lnTo>
                    <a:pt x="752" y="1080"/>
                  </a:lnTo>
                  <a:lnTo>
                    <a:pt x="755" y="1081"/>
                  </a:lnTo>
                  <a:lnTo>
                    <a:pt x="757" y="1081"/>
                  </a:lnTo>
                  <a:lnTo>
                    <a:pt x="759" y="1081"/>
                  </a:lnTo>
                  <a:lnTo>
                    <a:pt x="761" y="1081"/>
                  </a:lnTo>
                  <a:lnTo>
                    <a:pt x="763" y="1082"/>
                  </a:lnTo>
                  <a:lnTo>
                    <a:pt x="765" y="1081"/>
                  </a:lnTo>
                  <a:lnTo>
                    <a:pt x="767" y="1081"/>
                  </a:lnTo>
                  <a:lnTo>
                    <a:pt x="768" y="1081"/>
                  </a:lnTo>
                  <a:lnTo>
                    <a:pt x="770" y="1081"/>
                  </a:lnTo>
                  <a:lnTo>
                    <a:pt x="772" y="1081"/>
                  </a:lnTo>
                  <a:lnTo>
                    <a:pt x="773" y="1081"/>
                  </a:lnTo>
                  <a:lnTo>
                    <a:pt x="773" y="1082"/>
                  </a:lnTo>
                  <a:lnTo>
                    <a:pt x="774" y="1084"/>
                  </a:lnTo>
                  <a:lnTo>
                    <a:pt x="775" y="1085"/>
                  </a:lnTo>
                  <a:lnTo>
                    <a:pt x="776" y="1086"/>
                  </a:lnTo>
                  <a:lnTo>
                    <a:pt x="777" y="1088"/>
                  </a:lnTo>
                  <a:lnTo>
                    <a:pt x="779" y="1090"/>
                  </a:lnTo>
                  <a:lnTo>
                    <a:pt x="780" y="1092"/>
                  </a:lnTo>
                  <a:lnTo>
                    <a:pt x="782" y="1094"/>
                  </a:lnTo>
                  <a:lnTo>
                    <a:pt x="784" y="1097"/>
                  </a:lnTo>
                  <a:lnTo>
                    <a:pt x="786" y="1099"/>
                  </a:lnTo>
                  <a:lnTo>
                    <a:pt x="789" y="1102"/>
                  </a:lnTo>
                  <a:lnTo>
                    <a:pt x="792" y="1105"/>
                  </a:lnTo>
                  <a:lnTo>
                    <a:pt x="795" y="1107"/>
                  </a:lnTo>
                  <a:lnTo>
                    <a:pt x="799" y="1110"/>
                  </a:lnTo>
                  <a:lnTo>
                    <a:pt x="801" y="1111"/>
                  </a:lnTo>
                  <a:lnTo>
                    <a:pt x="803" y="1113"/>
                  </a:lnTo>
                  <a:lnTo>
                    <a:pt x="805" y="1114"/>
                  </a:lnTo>
                  <a:lnTo>
                    <a:pt x="810" y="1117"/>
                  </a:lnTo>
                  <a:lnTo>
                    <a:pt x="812" y="1118"/>
                  </a:lnTo>
                  <a:lnTo>
                    <a:pt x="816" y="1121"/>
                  </a:lnTo>
                  <a:lnTo>
                    <a:pt x="819" y="1123"/>
                  </a:lnTo>
                  <a:lnTo>
                    <a:pt x="823" y="1125"/>
                  </a:lnTo>
                  <a:lnTo>
                    <a:pt x="826" y="1127"/>
                  </a:lnTo>
                  <a:lnTo>
                    <a:pt x="830" y="1129"/>
                  </a:lnTo>
                  <a:lnTo>
                    <a:pt x="832" y="1130"/>
                  </a:lnTo>
                  <a:lnTo>
                    <a:pt x="833" y="1131"/>
                  </a:lnTo>
                  <a:lnTo>
                    <a:pt x="836" y="1132"/>
                  </a:lnTo>
                  <a:lnTo>
                    <a:pt x="838" y="1134"/>
                  </a:lnTo>
                  <a:lnTo>
                    <a:pt x="840" y="1135"/>
                  </a:lnTo>
                  <a:lnTo>
                    <a:pt x="842" y="1136"/>
                  </a:lnTo>
                  <a:lnTo>
                    <a:pt x="844" y="1138"/>
                  </a:lnTo>
                  <a:lnTo>
                    <a:pt x="846" y="1139"/>
                  </a:lnTo>
                  <a:lnTo>
                    <a:pt x="848" y="1141"/>
                  </a:lnTo>
                  <a:lnTo>
                    <a:pt x="850" y="1142"/>
                  </a:lnTo>
                  <a:lnTo>
                    <a:pt x="852" y="1143"/>
                  </a:lnTo>
                  <a:lnTo>
                    <a:pt x="854" y="1144"/>
                  </a:lnTo>
                  <a:lnTo>
                    <a:pt x="857" y="1146"/>
                  </a:lnTo>
                  <a:lnTo>
                    <a:pt x="861" y="1148"/>
                  </a:lnTo>
                  <a:lnTo>
                    <a:pt x="865" y="1150"/>
                  </a:lnTo>
                  <a:lnTo>
                    <a:pt x="868" y="1152"/>
                  </a:lnTo>
                  <a:lnTo>
                    <a:pt x="872" y="1154"/>
                  </a:lnTo>
                  <a:lnTo>
                    <a:pt x="875" y="1156"/>
                  </a:lnTo>
                  <a:lnTo>
                    <a:pt x="878" y="1158"/>
                  </a:lnTo>
                  <a:lnTo>
                    <a:pt x="881" y="1160"/>
                  </a:lnTo>
                  <a:lnTo>
                    <a:pt x="883" y="1161"/>
                  </a:lnTo>
                  <a:lnTo>
                    <a:pt x="886" y="1162"/>
                  </a:lnTo>
                  <a:lnTo>
                    <a:pt x="888" y="1163"/>
                  </a:lnTo>
                  <a:lnTo>
                    <a:pt x="890" y="1165"/>
                  </a:lnTo>
                  <a:lnTo>
                    <a:pt x="892" y="1166"/>
                  </a:lnTo>
                  <a:lnTo>
                    <a:pt x="893" y="1167"/>
                  </a:lnTo>
                  <a:lnTo>
                    <a:pt x="894" y="1167"/>
                  </a:lnTo>
                  <a:lnTo>
                    <a:pt x="896" y="1168"/>
                  </a:lnTo>
                  <a:lnTo>
                    <a:pt x="898" y="1169"/>
                  </a:lnTo>
                  <a:lnTo>
                    <a:pt x="900" y="1170"/>
                  </a:lnTo>
                  <a:lnTo>
                    <a:pt x="903" y="1171"/>
                  </a:lnTo>
                  <a:lnTo>
                    <a:pt x="906" y="1172"/>
                  </a:lnTo>
                  <a:lnTo>
                    <a:pt x="909" y="1173"/>
                  </a:lnTo>
                  <a:lnTo>
                    <a:pt x="913" y="1175"/>
                  </a:lnTo>
                  <a:lnTo>
                    <a:pt x="915" y="1175"/>
                  </a:lnTo>
                  <a:lnTo>
                    <a:pt x="916" y="1176"/>
                  </a:lnTo>
                  <a:lnTo>
                    <a:pt x="918" y="1177"/>
                  </a:lnTo>
                  <a:lnTo>
                    <a:pt x="920" y="1178"/>
                  </a:lnTo>
                  <a:lnTo>
                    <a:pt x="922" y="1179"/>
                  </a:lnTo>
                  <a:lnTo>
                    <a:pt x="924" y="1179"/>
                  </a:lnTo>
                  <a:lnTo>
                    <a:pt x="926" y="1180"/>
                  </a:lnTo>
                  <a:lnTo>
                    <a:pt x="929" y="1181"/>
                  </a:lnTo>
                  <a:lnTo>
                    <a:pt x="931" y="1182"/>
                  </a:lnTo>
                  <a:lnTo>
                    <a:pt x="933" y="1183"/>
                  </a:lnTo>
                  <a:lnTo>
                    <a:pt x="936" y="1183"/>
                  </a:lnTo>
                  <a:lnTo>
                    <a:pt x="938" y="1184"/>
                  </a:lnTo>
                  <a:lnTo>
                    <a:pt x="940" y="1185"/>
                  </a:lnTo>
                  <a:lnTo>
                    <a:pt x="942" y="1185"/>
                  </a:lnTo>
                  <a:lnTo>
                    <a:pt x="945" y="1186"/>
                  </a:lnTo>
                  <a:lnTo>
                    <a:pt x="947" y="1187"/>
                  </a:lnTo>
                  <a:lnTo>
                    <a:pt x="949" y="1187"/>
                  </a:lnTo>
                  <a:lnTo>
                    <a:pt x="952" y="1188"/>
                  </a:lnTo>
                  <a:lnTo>
                    <a:pt x="954" y="1188"/>
                  </a:lnTo>
                  <a:lnTo>
                    <a:pt x="957" y="1190"/>
                  </a:lnTo>
                  <a:lnTo>
                    <a:pt x="959" y="1190"/>
                  </a:lnTo>
                  <a:lnTo>
                    <a:pt x="961" y="1190"/>
                  </a:lnTo>
                  <a:lnTo>
                    <a:pt x="963" y="1191"/>
                  </a:lnTo>
                  <a:lnTo>
                    <a:pt x="966" y="1191"/>
                  </a:lnTo>
                  <a:lnTo>
                    <a:pt x="968" y="1192"/>
                  </a:lnTo>
                  <a:lnTo>
                    <a:pt x="970" y="1192"/>
                  </a:lnTo>
                  <a:lnTo>
                    <a:pt x="973" y="1192"/>
                  </a:lnTo>
                  <a:lnTo>
                    <a:pt x="975" y="1193"/>
                  </a:lnTo>
                  <a:lnTo>
                    <a:pt x="978" y="1193"/>
                  </a:lnTo>
                  <a:lnTo>
                    <a:pt x="980" y="1193"/>
                  </a:lnTo>
                  <a:lnTo>
                    <a:pt x="982" y="1193"/>
                  </a:lnTo>
                  <a:lnTo>
                    <a:pt x="984" y="1194"/>
                  </a:lnTo>
                  <a:lnTo>
                    <a:pt x="987" y="1194"/>
                  </a:lnTo>
                  <a:lnTo>
                    <a:pt x="989" y="1194"/>
                  </a:lnTo>
                  <a:lnTo>
                    <a:pt x="991" y="1194"/>
                  </a:lnTo>
                  <a:lnTo>
                    <a:pt x="994" y="1194"/>
                  </a:lnTo>
                  <a:lnTo>
                    <a:pt x="997" y="1193"/>
                  </a:lnTo>
                  <a:lnTo>
                    <a:pt x="1001" y="1193"/>
                  </a:lnTo>
                  <a:lnTo>
                    <a:pt x="1004" y="1192"/>
                  </a:lnTo>
                  <a:lnTo>
                    <a:pt x="1008" y="1192"/>
                  </a:lnTo>
                  <a:lnTo>
                    <a:pt x="1010" y="1190"/>
                  </a:lnTo>
                  <a:lnTo>
                    <a:pt x="1013" y="1189"/>
                  </a:lnTo>
                  <a:lnTo>
                    <a:pt x="1015" y="1187"/>
                  </a:lnTo>
                  <a:lnTo>
                    <a:pt x="1018" y="1186"/>
                  </a:lnTo>
                  <a:lnTo>
                    <a:pt x="1020" y="1185"/>
                  </a:lnTo>
                  <a:lnTo>
                    <a:pt x="1023" y="1184"/>
                  </a:lnTo>
                  <a:lnTo>
                    <a:pt x="1025" y="1183"/>
                  </a:lnTo>
                  <a:lnTo>
                    <a:pt x="1027" y="1181"/>
                  </a:lnTo>
                  <a:lnTo>
                    <a:pt x="1031" y="1178"/>
                  </a:lnTo>
                  <a:lnTo>
                    <a:pt x="1034" y="1175"/>
                  </a:lnTo>
                  <a:lnTo>
                    <a:pt x="1038" y="1172"/>
                  </a:lnTo>
                  <a:lnTo>
                    <a:pt x="1041" y="1169"/>
                  </a:lnTo>
                  <a:lnTo>
                    <a:pt x="1042" y="1167"/>
                  </a:lnTo>
                  <a:lnTo>
                    <a:pt x="1043" y="1165"/>
                  </a:lnTo>
                  <a:lnTo>
                    <a:pt x="1044" y="1163"/>
                  </a:lnTo>
                  <a:lnTo>
                    <a:pt x="1045" y="1161"/>
                  </a:lnTo>
                  <a:lnTo>
                    <a:pt x="1046" y="1159"/>
                  </a:lnTo>
                  <a:lnTo>
                    <a:pt x="1048" y="1157"/>
                  </a:lnTo>
                  <a:lnTo>
                    <a:pt x="1049" y="1154"/>
                  </a:lnTo>
                  <a:lnTo>
                    <a:pt x="1050" y="1152"/>
                  </a:lnTo>
                  <a:lnTo>
                    <a:pt x="1050" y="1149"/>
                  </a:lnTo>
                  <a:lnTo>
                    <a:pt x="1051" y="1147"/>
                  </a:lnTo>
                  <a:lnTo>
                    <a:pt x="1051" y="1144"/>
                  </a:lnTo>
                  <a:lnTo>
                    <a:pt x="1052" y="1142"/>
                  </a:lnTo>
                  <a:lnTo>
                    <a:pt x="1053" y="1139"/>
                  </a:lnTo>
                  <a:lnTo>
                    <a:pt x="1053" y="1135"/>
                  </a:lnTo>
                  <a:lnTo>
                    <a:pt x="1054" y="1132"/>
                  </a:lnTo>
                  <a:lnTo>
                    <a:pt x="1055" y="1129"/>
                  </a:lnTo>
                  <a:lnTo>
                    <a:pt x="1055" y="1126"/>
                  </a:lnTo>
                  <a:lnTo>
                    <a:pt x="1055" y="1123"/>
                  </a:lnTo>
                  <a:lnTo>
                    <a:pt x="1055" y="1120"/>
                  </a:lnTo>
                  <a:lnTo>
                    <a:pt x="1055" y="1117"/>
                  </a:lnTo>
                  <a:lnTo>
                    <a:pt x="1055" y="1114"/>
                  </a:lnTo>
                  <a:lnTo>
                    <a:pt x="1055" y="1111"/>
                  </a:lnTo>
                  <a:lnTo>
                    <a:pt x="1055" y="1109"/>
                  </a:lnTo>
                  <a:lnTo>
                    <a:pt x="1056" y="1106"/>
                  </a:lnTo>
                  <a:lnTo>
                    <a:pt x="1055" y="1104"/>
                  </a:lnTo>
                  <a:lnTo>
                    <a:pt x="1055" y="1101"/>
                  </a:lnTo>
                  <a:lnTo>
                    <a:pt x="1055" y="1099"/>
                  </a:lnTo>
                  <a:lnTo>
                    <a:pt x="1055" y="1097"/>
                  </a:lnTo>
                  <a:lnTo>
                    <a:pt x="1054" y="1094"/>
                  </a:lnTo>
                  <a:lnTo>
                    <a:pt x="1054" y="1092"/>
                  </a:lnTo>
                  <a:lnTo>
                    <a:pt x="1053" y="1091"/>
                  </a:lnTo>
                  <a:lnTo>
                    <a:pt x="1053" y="1089"/>
                  </a:lnTo>
                  <a:lnTo>
                    <a:pt x="1052" y="1085"/>
                  </a:lnTo>
                  <a:lnTo>
                    <a:pt x="1051" y="1082"/>
                  </a:lnTo>
                  <a:lnTo>
                    <a:pt x="1050" y="1079"/>
                  </a:lnTo>
                  <a:lnTo>
                    <a:pt x="1049" y="1076"/>
                  </a:lnTo>
                  <a:lnTo>
                    <a:pt x="1047" y="1073"/>
                  </a:lnTo>
                  <a:lnTo>
                    <a:pt x="1046" y="1070"/>
                  </a:lnTo>
                  <a:lnTo>
                    <a:pt x="1044" y="1068"/>
                  </a:lnTo>
                  <a:lnTo>
                    <a:pt x="1043" y="1067"/>
                  </a:lnTo>
                  <a:lnTo>
                    <a:pt x="1041" y="1064"/>
                  </a:lnTo>
                  <a:lnTo>
                    <a:pt x="1038" y="1062"/>
                  </a:lnTo>
                  <a:lnTo>
                    <a:pt x="1037" y="1060"/>
                  </a:lnTo>
                  <a:lnTo>
                    <a:pt x="1035" y="1058"/>
                  </a:lnTo>
                  <a:lnTo>
                    <a:pt x="1033" y="1057"/>
                  </a:lnTo>
                  <a:lnTo>
                    <a:pt x="1031" y="1055"/>
                  </a:lnTo>
                  <a:lnTo>
                    <a:pt x="1029" y="1053"/>
                  </a:lnTo>
                  <a:lnTo>
                    <a:pt x="1026" y="1051"/>
                  </a:lnTo>
                  <a:lnTo>
                    <a:pt x="1024" y="1050"/>
                  </a:lnTo>
                  <a:lnTo>
                    <a:pt x="1021" y="1048"/>
                  </a:lnTo>
                  <a:lnTo>
                    <a:pt x="1019" y="1046"/>
                  </a:lnTo>
                  <a:lnTo>
                    <a:pt x="1016" y="1044"/>
                  </a:lnTo>
                  <a:lnTo>
                    <a:pt x="1014" y="1042"/>
                  </a:lnTo>
                  <a:lnTo>
                    <a:pt x="1012" y="1040"/>
                  </a:lnTo>
                  <a:lnTo>
                    <a:pt x="1009" y="1038"/>
                  </a:lnTo>
                  <a:lnTo>
                    <a:pt x="1006" y="1037"/>
                  </a:lnTo>
                  <a:lnTo>
                    <a:pt x="1004" y="1035"/>
                  </a:lnTo>
                  <a:lnTo>
                    <a:pt x="1002" y="1033"/>
                  </a:lnTo>
                  <a:lnTo>
                    <a:pt x="999" y="1031"/>
                  </a:lnTo>
                  <a:lnTo>
                    <a:pt x="997" y="1030"/>
                  </a:lnTo>
                  <a:lnTo>
                    <a:pt x="995" y="1029"/>
                  </a:lnTo>
                  <a:lnTo>
                    <a:pt x="994" y="1027"/>
                  </a:lnTo>
                  <a:lnTo>
                    <a:pt x="990" y="1025"/>
                  </a:lnTo>
                  <a:lnTo>
                    <a:pt x="988" y="1023"/>
                  </a:lnTo>
                  <a:lnTo>
                    <a:pt x="985" y="1022"/>
                  </a:lnTo>
                  <a:lnTo>
                    <a:pt x="985" y="1022"/>
                  </a:lnTo>
                  <a:lnTo>
                    <a:pt x="985" y="1021"/>
                  </a:lnTo>
                  <a:lnTo>
                    <a:pt x="985" y="1021"/>
                  </a:lnTo>
                  <a:lnTo>
                    <a:pt x="985" y="1019"/>
                  </a:lnTo>
                  <a:lnTo>
                    <a:pt x="985" y="1018"/>
                  </a:lnTo>
                  <a:lnTo>
                    <a:pt x="983" y="1015"/>
                  </a:lnTo>
                  <a:lnTo>
                    <a:pt x="982" y="1012"/>
                  </a:lnTo>
                  <a:lnTo>
                    <a:pt x="981" y="1010"/>
                  </a:lnTo>
                  <a:lnTo>
                    <a:pt x="980" y="1008"/>
                  </a:lnTo>
                  <a:lnTo>
                    <a:pt x="979" y="1005"/>
                  </a:lnTo>
                  <a:lnTo>
                    <a:pt x="978" y="1003"/>
                  </a:lnTo>
                  <a:lnTo>
                    <a:pt x="976" y="1001"/>
                  </a:lnTo>
                  <a:lnTo>
                    <a:pt x="975" y="998"/>
                  </a:lnTo>
                  <a:lnTo>
                    <a:pt x="973" y="995"/>
                  </a:lnTo>
                  <a:lnTo>
                    <a:pt x="970" y="991"/>
                  </a:lnTo>
                  <a:lnTo>
                    <a:pt x="969" y="989"/>
                  </a:lnTo>
                  <a:lnTo>
                    <a:pt x="967" y="987"/>
                  </a:lnTo>
                  <a:lnTo>
                    <a:pt x="966" y="984"/>
                  </a:lnTo>
                  <a:lnTo>
                    <a:pt x="964" y="981"/>
                  </a:lnTo>
                  <a:lnTo>
                    <a:pt x="963" y="978"/>
                  </a:lnTo>
                  <a:lnTo>
                    <a:pt x="961" y="975"/>
                  </a:lnTo>
                  <a:lnTo>
                    <a:pt x="959" y="973"/>
                  </a:lnTo>
                  <a:lnTo>
                    <a:pt x="958" y="970"/>
                  </a:lnTo>
                  <a:lnTo>
                    <a:pt x="956" y="967"/>
                  </a:lnTo>
                  <a:lnTo>
                    <a:pt x="954" y="964"/>
                  </a:lnTo>
                  <a:lnTo>
                    <a:pt x="951" y="961"/>
                  </a:lnTo>
                  <a:lnTo>
                    <a:pt x="949" y="958"/>
                  </a:lnTo>
                  <a:lnTo>
                    <a:pt x="947" y="955"/>
                  </a:lnTo>
                  <a:lnTo>
                    <a:pt x="945" y="951"/>
                  </a:lnTo>
                  <a:lnTo>
                    <a:pt x="943" y="948"/>
                  </a:lnTo>
                  <a:lnTo>
                    <a:pt x="941" y="945"/>
                  </a:lnTo>
                  <a:lnTo>
                    <a:pt x="938" y="941"/>
                  </a:lnTo>
                  <a:lnTo>
                    <a:pt x="936" y="938"/>
                  </a:lnTo>
                  <a:lnTo>
                    <a:pt x="934" y="934"/>
                  </a:lnTo>
                  <a:lnTo>
                    <a:pt x="932" y="931"/>
                  </a:lnTo>
                  <a:lnTo>
                    <a:pt x="929" y="927"/>
                  </a:lnTo>
                  <a:lnTo>
                    <a:pt x="927" y="924"/>
                  </a:lnTo>
                  <a:lnTo>
                    <a:pt x="925" y="920"/>
                  </a:lnTo>
                  <a:lnTo>
                    <a:pt x="923" y="917"/>
                  </a:lnTo>
                  <a:lnTo>
                    <a:pt x="920" y="913"/>
                  </a:lnTo>
                  <a:lnTo>
                    <a:pt x="918" y="910"/>
                  </a:lnTo>
                  <a:lnTo>
                    <a:pt x="915" y="906"/>
                  </a:lnTo>
                  <a:lnTo>
                    <a:pt x="913" y="903"/>
                  </a:lnTo>
                  <a:lnTo>
                    <a:pt x="911" y="900"/>
                  </a:lnTo>
                  <a:lnTo>
                    <a:pt x="908" y="896"/>
                  </a:lnTo>
                  <a:lnTo>
                    <a:pt x="906" y="893"/>
                  </a:lnTo>
                  <a:lnTo>
                    <a:pt x="904" y="890"/>
                  </a:lnTo>
                  <a:lnTo>
                    <a:pt x="901" y="886"/>
                  </a:lnTo>
                  <a:lnTo>
                    <a:pt x="899" y="883"/>
                  </a:lnTo>
                  <a:lnTo>
                    <a:pt x="897" y="880"/>
                  </a:lnTo>
                  <a:lnTo>
                    <a:pt x="895" y="877"/>
                  </a:lnTo>
                  <a:lnTo>
                    <a:pt x="893" y="873"/>
                  </a:lnTo>
                  <a:lnTo>
                    <a:pt x="891" y="871"/>
                  </a:lnTo>
                  <a:lnTo>
                    <a:pt x="889" y="868"/>
                  </a:lnTo>
                  <a:lnTo>
                    <a:pt x="888" y="865"/>
                  </a:lnTo>
                  <a:lnTo>
                    <a:pt x="886" y="863"/>
                  </a:lnTo>
                  <a:lnTo>
                    <a:pt x="884" y="860"/>
                  </a:lnTo>
                  <a:lnTo>
                    <a:pt x="882" y="857"/>
                  </a:lnTo>
                  <a:lnTo>
                    <a:pt x="881" y="855"/>
                  </a:lnTo>
                  <a:lnTo>
                    <a:pt x="879" y="853"/>
                  </a:lnTo>
                  <a:lnTo>
                    <a:pt x="877" y="851"/>
                  </a:lnTo>
                  <a:lnTo>
                    <a:pt x="876" y="849"/>
                  </a:lnTo>
                  <a:lnTo>
                    <a:pt x="875" y="847"/>
                  </a:lnTo>
                  <a:lnTo>
                    <a:pt x="873" y="844"/>
                  </a:lnTo>
                  <a:lnTo>
                    <a:pt x="872" y="842"/>
                  </a:lnTo>
                  <a:lnTo>
                    <a:pt x="870" y="840"/>
                  </a:lnTo>
                  <a:lnTo>
                    <a:pt x="870" y="839"/>
                  </a:lnTo>
                  <a:lnTo>
                    <a:pt x="867" y="836"/>
                  </a:lnTo>
                  <a:lnTo>
                    <a:pt x="864" y="833"/>
                  </a:lnTo>
                  <a:lnTo>
                    <a:pt x="862" y="831"/>
                  </a:lnTo>
                  <a:lnTo>
                    <a:pt x="860" y="829"/>
                  </a:lnTo>
                  <a:lnTo>
                    <a:pt x="858" y="827"/>
                  </a:lnTo>
                  <a:lnTo>
                    <a:pt x="856" y="826"/>
                  </a:lnTo>
                  <a:lnTo>
                    <a:pt x="853" y="824"/>
                  </a:lnTo>
                  <a:lnTo>
                    <a:pt x="850" y="822"/>
                  </a:lnTo>
                  <a:lnTo>
                    <a:pt x="848" y="820"/>
                  </a:lnTo>
                  <a:lnTo>
                    <a:pt x="847" y="820"/>
                  </a:lnTo>
                  <a:lnTo>
                    <a:pt x="847" y="820"/>
                  </a:lnTo>
                  <a:lnTo>
                    <a:pt x="847" y="819"/>
                  </a:lnTo>
                  <a:lnTo>
                    <a:pt x="847" y="816"/>
                  </a:lnTo>
                  <a:lnTo>
                    <a:pt x="848" y="814"/>
                  </a:lnTo>
                  <a:lnTo>
                    <a:pt x="848" y="810"/>
                  </a:lnTo>
                  <a:lnTo>
                    <a:pt x="848" y="807"/>
                  </a:lnTo>
                  <a:lnTo>
                    <a:pt x="848" y="804"/>
                  </a:lnTo>
                  <a:lnTo>
                    <a:pt x="848" y="802"/>
                  </a:lnTo>
                  <a:lnTo>
                    <a:pt x="848" y="800"/>
                  </a:lnTo>
                  <a:lnTo>
                    <a:pt x="848" y="798"/>
                  </a:lnTo>
                  <a:lnTo>
                    <a:pt x="848" y="795"/>
                  </a:lnTo>
                  <a:lnTo>
                    <a:pt x="848" y="793"/>
                  </a:lnTo>
                  <a:lnTo>
                    <a:pt x="848" y="790"/>
                  </a:lnTo>
                  <a:lnTo>
                    <a:pt x="848" y="788"/>
                  </a:lnTo>
                  <a:lnTo>
                    <a:pt x="848" y="785"/>
                  </a:lnTo>
                  <a:lnTo>
                    <a:pt x="847" y="783"/>
                  </a:lnTo>
                  <a:lnTo>
                    <a:pt x="847" y="780"/>
                  </a:lnTo>
                  <a:lnTo>
                    <a:pt x="847" y="778"/>
                  </a:lnTo>
                  <a:lnTo>
                    <a:pt x="846" y="775"/>
                  </a:lnTo>
                  <a:lnTo>
                    <a:pt x="846" y="773"/>
                  </a:lnTo>
                  <a:lnTo>
                    <a:pt x="845" y="770"/>
                  </a:lnTo>
                  <a:lnTo>
                    <a:pt x="845" y="768"/>
                  </a:lnTo>
                  <a:lnTo>
                    <a:pt x="844" y="766"/>
                  </a:lnTo>
                  <a:lnTo>
                    <a:pt x="843" y="764"/>
                  </a:lnTo>
                  <a:lnTo>
                    <a:pt x="843" y="761"/>
                  </a:lnTo>
                  <a:lnTo>
                    <a:pt x="842" y="760"/>
                  </a:lnTo>
                  <a:lnTo>
                    <a:pt x="849" y="643"/>
                  </a:lnTo>
                  <a:lnTo>
                    <a:pt x="849" y="642"/>
                  </a:lnTo>
                  <a:lnTo>
                    <a:pt x="850" y="641"/>
                  </a:lnTo>
                  <a:lnTo>
                    <a:pt x="851" y="638"/>
                  </a:lnTo>
                  <a:lnTo>
                    <a:pt x="854" y="635"/>
                  </a:lnTo>
                  <a:lnTo>
                    <a:pt x="855" y="633"/>
                  </a:lnTo>
                  <a:lnTo>
                    <a:pt x="856" y="631"/>
                  </a:lnTo>
                  <a:lnTo>
                    <a:pt x="857" y="628"/>
                  </a:lnTo>
                  <a:lnTo>
                    <a:pt x="858" y="626"/>
                  </a:lnTo>
                  <a:lnTo>
                    <a:pt x="859" y="623"/>
                  </a:lnTo>
                  <a:lnTo>
                    <a:pt x="861" y="621"/>
                  </a:lnTo>
                  <a:lnTo>
                    <a:pt x="862" y="618"/>
                  </a:lnTo>
                  <a:lnTo>
                    <a:pt x="864" y="616"/>
                  </a:lnTo>
                  <a:lnTo>
                    <a:pt x="865" y="613"/>
                  </a:lnTo>
                  <a:lnTo>
                    <a:pt x="866" y="610"/>
                  </a:lnTo>
                  <a:lnTo>
                    <a:pt x="868" y="607"/>
                  </a:lnTo>
                  <a:lnTo>
                    <a:pt x="869" y="604"/>
                  </a:lnTo>
                  <a:lnTo>
                    <a:pt x="870" y="601"/>
                  </a:lnTo>
                  <a:lnTo>
                    <a:pt x="872" y="598"/>
                  </a:lnTo>
                  <a:lnTo>
                    <a:pt x="873" y="595"/>
                  </a:lnTo>
                  <a:lnTo>
                    <a:pt x="874" y="592"/>
                  </a:lnTo>
                  <a:lnTo>
                    <a:pt x="875" y="589"/>
                  </a:lnTo>
                  <a:lnTo>
                    <a:pt x="876" y="586"/>
                  </a:lnTo>
                  <a:lnTo>
                    <a:pt x="877" y="582"/>
                  </a:lnTo>
                  <a:lnTo>
                    <a:pt x="878" y="580"/>
                  </a:lnTo>
                  <a:lnTo>
                    <a:pt x="878" y="576"/>
                  </a:lnTo>
                  <a:lnTo>
                    <a:pt x="879" y="574"/>
                  </a:lnTo>
                  <a:lnTo>
                    <a:pt x="879" y="571"/>
                  </a:lnTo>
                  <a:lnTo>
                    <a:pt x="880" y="569"/>
                  </a:lnTo>
                  <a:lnTo>
                    <a:pt x="879" y="566"/>
                  </a:lnTo>
                  <a:lnTo>
                    <a:pt x="879" y="563"/>
                  </a:lnTo>
                  <a:lnTo>
                    <a:pt x="879" y="561"/>
                  </a:lnTo>
                  <a:lnTo>
                    <a:pt x="879" y="558"/>
                  </a:lnTo>
                  <a:lnTo>
                    <a:pt x="878" y="555"/>
                  </a:lnTo>
                  <a:lnTo>
                    <a:pt x="877" y="552"/>
                  </a:lnTo>
                  <a:lnTo>
                    <a:pt x="876" y="549"/>
                  </a:lnTo>
                  <a:lnTo>
                    <a:pt x="875" y="546"/>
                  </a:lnTo>
                  <a:lnTo>
                    <a:pt x="874" y="543"/>
                  </a:lnTo>
                  <a:lnTo>
                    <a:pt x="873" y="540"/>
                  </a:lnTo>
                  <a:lnTo>
                    <a:pt x="872" y="537"/>
                  </a:lnTo>
                  <a:lnTo>
                    <a:pt x="870" y="535"/>
                  </a:lnTo>
                  <a:lnTo>
                    <a:pt x="869" y="531"/>
                  </a:lnTo>
                  <a:lnTo>
                    <a:pt x="868" y="529"/>
                  </a:lnTo>
                  <a:lnTo>
                    <a:pt x="866" y="526"/>
                  </a:lnTo>
                  <a:lnTo>
                    <a:pt x="865" y="524"/>
                  </a:lnTo>
                  <a:lnTo>
                    <a:pt x="863" y="521"/>
                  </a:lnTo>
                  <a:lnTo>
                    <a:pt x="862" y="517"/>
                  </a:lnTo>
                  <a:lnTo>
                    <a:pt x="860" y="515"/>
                  </a:lnTo>
                  <a:lnTo>
                    <a:pt x="859" y="513"/>
                  </a:lnTo>
                  <a:lnTo>
                    <a:pt x="857" y="510"/>
                  </a:lnTo>
                  <a:lnTo>
                    <a:pt x="856" y="508"/>
                  </a:lnTo>
                  <a:lnTo>
                    <a:pt x="855" y="506"/>
                  </a:lnTo>
                  <a:lnTo>
                    <a:pt x="854" y="505"/>
                  </a:lnTo>
                  <a:lnTo>
                    <a:pt x="852" y="502"/>
                  </a:lnTo>
                  <a:lnTo>
                    <a:pt x="850" y="500"/>
                  </a:lnTo>
                  <a:lnTo>
                    <a:pt x="849" y="498"/>
                  </a:lnTo>
                  <a:lnTo>
                    <a:pt x="849" y="498"/>
                  </a:lnTo>
                  <a:lnTo>
                    <a:pt x="844" y="417"/>
                  </a:lnTo>
                  <a:lnTo>
                    <a:pt x="844" y="416"/>
                  </a:lnTo>
                  <a:lnTo>
                    <a:pt x="844" y="415"/>
                  </a:lnTo>
                  <a:lnTo>
                    <a:pt x="845" y="413"/>
                  </a:lnTo>
                  <a:lnTo>
                    <a:pt x="846" y="411"/>
                  </a:lnTo>
                  <a:lnTo>
                    <a:pt x="847" y="408"/>
                  </a:lnTo>
                  <a:lnTo>
                    <a:pt x="849" y="405"/>
                  </a:lnTo>
                  <a:lnTo>
                    <a:pt x="849" y="403"/>
                  </a:lnTo>
                  <a:lnTo>
                    <a:pt x="850" y="401"/>
                  </a:lnTo>
                  <a:lnTo>
                    <a:pt x="851" y="399"/>
                  </a:lnTo>
                  <a:lnTo>
                    <a:pt x="852" y="397"/>
                  </a:lnTo>
                  <a:lnTo>
                    <a:pt x="853" y="395"/>
                  </a:lnTo>
                  <a:lnTo>
                    <a:pt x="854" y="393"/>
                  </a:lnTo>
                  <a:lnTo>
                    <a:pt x="855" y="390"/>
                  </a:lnTo>
                  <a:lnTo>
                    <a:pt x="856" y="388"/>
                  </a:lnTo>
                  <a:lnTo>
                    <a:pt x="857" y="385"/>
                  </a:lnTo>
                  <a:lnTo>
                    <a:pt x="858" y="383"/>
                  </a:lnTo>
                  <a:lnTo>
                    <a:pt x="859" y="380"/>
                  </a:lnTo>
                  <a:lnTo>
                    <a:pt x="861" y="377"/>
                  </a:lnTo>
                  <a:lnTo>
                    <a:pt x="862" y="374"/>
                  </a:lnTo>
                  <a:lnTo>
                    <a:pt x="863" y="371"/>
                  </a:lnTo>
                  <a:lnTo>
                    <a:pt x="865" y="369"/>
                  </a:lnTo>
                  <a:lnTo>
                    <a:pt x="866" y="365"/>
                  </a:lnTo>
                  <a:lnTo>
                    <a:pt x="867" y="362"/>
                  </a:lnTo>
                  <a:lnTo>
                    <a:pt x="868" y="359"/>
                  </a:lnTo>
                  <a:lnTo>
                    <a:pt x="870" y="356"/>
                  </a:lnTo>
                  <a:lnTo>
                    <a:pt x="871" y="353"/>
                  </a:lnTo>
                  <a:lnTo>
                    <a:pt x="872" y="350"/>
                  </a:lnTo>
                  <a:lnTo>
                    <a:pt x="874" y="347"/>
                  </a:lnTo>
                  <a:lnTo>
                    <a:pt x="875" y="344"/>
                  </a:lnTo>
                  <a:lnTo>
                    <a:pt x="876" y="341"/>
                  </a:lnTo>
                  <a:lnTo>
                    <a:pt x="877" y="338"/>
                  </a:lnTo>
                  <a:lnTo>
                    <a:pt x="879" y="335"/>
                  </a:lnTo>
                  <a:lnTo>
                    <a:pt x="880" y="332"/>
                  </a:lnTo>
                  <a:lnTo>
                    <a:pt x="881" y="329"/>
                  </a:lnTo>
                  <a:lnTo>
                    <a:pt x="882" y="326"/>
                  </a:lnTo>
                  <a:lnTo>
                    <a:pt x="884" y="323"/>
                  </a:lnTo>
                  <a:lnTo>
                    <a:pt x="885" y="320"/>
                  </a:lnTo>
                  <a:lnTo>
                    <a:pt x="886" y="317"/>
                  </a:lnTo>
                  <a:lnTo>
                    <a:pt x="887" y="314"/>
                  </a:lnTo>
                  <a:lnTo>
                    <a:pt x="889" y="311"/>
                  </a:lnTo>
                  <a:lnTo>
                    <a:pt x="890" y="309"/>
                  </a:lnTo>
                  <a:lnTo>
                    <a:pt x="892" y="306"/>
                  </a:lnTo>
                  <a:lnTo>
                    <a:pt x="892" y="303"/>
                  </a:lnTo>
                  <a:lnTo>
                    <a:pt x="893" y="301"/>
                  </a:lnTo>
                  <a:lnTo>
                    <a:pt x="894" y="298"/>
                  </a:lnTo>
                  <a:lnTo>
                    <a:pt x="895" y="296"/>
                  </a:lnTo>
                  <a:lnTo>
                    <a:pt x="896" y="294"/>
                  </a:lnTo>
                  <a:lnTo>
                    <a:pt x="897" y="291"/>
                  </a:lnTo>
                  <a:lnTo>
                    <a:pt x="898" y="289"/>
                  </a:lnTo>
                  <a:lnTo>
                    <a:pt x="899" y="288"/>
                  </a:lnTo>
                  <a:lnTo>
                    <a:pt x="900" y="285"/>
                  </a:lnTo>
                  <a:lnTo>
                    <a:pt x="901" y="283"/>
                  </a:lnTo>
                  <a:lnTo>
                    <a:pt x="901" y="282"/>
                  </a:lnTo>
                  <a:lnTo>
                    <a:pt x="902" y="281"/>
                  </a:lnTo>
                  <a:lnTo>
                    <a:pt x="904" y="277"/>
                  </a:lnTo>
                  <a:lnTo>
                    <a:pt x="905" y="276"/>
                  </a:lnTo>
                  <a:lnTo>
                    <a:pt x="905" y="273"/>
                  </a:lnTo>
                  <a:lnTo>
                    <a:pt x="906" y="271"/>
                  </a:lnTo>
                  <a:lnTo>
                    <a:pt x="906" y="267"/>
                  </a:lnTo>
                  <a:lnTo>
                    <a:pt x="907" y="265"/>
                  </a:lnTo>
                  <a:lnTo>
                    <a:pt x="908" y="261"/>
                  </a:lnTo>
                  <a:lnTo>
                    <a:pt x="909" y="258"/>
                  </a:lnTo>
                  <a:lnTo>
                    <a:pt x="909" y="255"/>
                  </a:lnTo>
                  <a:lnTo>
                    <a:pt x="910" y="254"/>
                  </a:lnTo>
                  <a:lnTo>
                    <a:pt x="910" y="252"/>
                  </a:lnTo>
                  <a:lnTo>
                    <a:pt x="911" y="250"/>
                  </a:lnTo>
                  <a:lnTo>
                    <a:pt x="911" y="247"/>
                  </a:lnTo>
                  <a:lnTo>
                    <a:pt x="912" y="245"/>
                  </a:lnTo>
                  <a:lnTo>
                    <a:pt x="912" y="243"/>
                  </a:lnTo>
                  <a:lnTo>
                    <a:pt x="912" y="241"/>
                  </a:lnTo>
                  <a:lnTo>
                    <a:pt x="913" y="239"/>
                  </a:lnTo>
                  <a:lnTo>
                    <a:pt x="913" y="236"/>
                  </a:lnTo>
                  <a:lnTo>
                    <a:pt x="913" y="234"/>
                  </a:lnTo>
                  <a:lnTo>
                    <a:pt x="914" y="232"/>
                  </a:lnTo>
                  <a:lnTo>
                    <a:pt x="914" y="230"/>
                  </a:lnTo>
                  <a:lnTo>
                    <a:pt x="915" y="228"/>
                  </a:lnTo>
                  <a:lnTo>
                    <a:pt x="915" y="225"/>
                  </a:lnTo>
                  <a:lnTo>
                    <a:pt x="916" y="223"/>
                  </a:lnTo>
                  <a:lnTo>
                    <a:pt x="916" y="221"/>
                  </a:lnTo>
                  <a:lnTo>
                    <a:pt x="916" y="218"/>
                  </a:lnTo>
                  <a:lnTo>
                    <a:pt x="917" y="216"/>
                  </a:lnTo>
                  <a:lnTo>
                    <a:pt x="917" y="214"/>
                  </a:lnTo>
                  <a:lnTo>
                    <a:pt x="917" y="212"/>
                  </a:lnTo>
                  <a:lnTo>
                    <a:pt x="918" y="209"/>
                  </a:lnTo>
                  <a:lnTo>
                    <a:pt x="918" y="206"/>
                  </a:lnTo>
                  <a:lnTo>
                    <a:pt x="918" y="204"/>
                  </a:lnTo>
                  <a:lnTo>
                    <a:pt x="918" y="202"/>
                  </a:lnTo>
                  <a:lnTo>
                    <a:pt x="919" y="200"/>
                  </a:lnTo>
                  <a:lnTo>
                    <a:pt x="919" y="198"/>
                  </a:lnTo>
                  <a:lnTo>
                    <a:pt x="920" y="196"/>
                  </a:lnTo>
                  <a:lnTo>
                    <a:pt x="920" y="194"/>
                  </a:lnTo>
                  <a:lnTo>
                    <a:pt x="920" y="192"/>
                  </a:lnTo>
                  <a:lnTo>
                    <a:pt x="920" y="190"/>
                  </a:lnTo>
                  <a:lnTo>
                    <a:pt x="921" y="188"/>
                  </a:lnTo>
                  <a:lnTo>
                    <a:pt x="922" y="185"/>
                  </a:lnTo>
                  <a:lnTo>
                    <a:pt x="922" y="181"/>
                  </a:lnTo>
                  <a:lnTo>
                    <a:pt x="922" y="178"/>
                  </a:lnTo>
                  <a:lnTo>
                    <a:pt x="923" y="176"/>
                  </a:lnTo>
                  <a:lnTo>
                    <a:pt x="923" y="173"/>
                  </a:lnTo>
                  <a:lnTo>
                    <a:pt x="924" y="172"/>
                  </a:lnTo>
                  <a:lnTo>
                    <a:pt x="924" y="169"/>
                  </a:lnTo>
                  <a:lnTo>
                    <a:pt x="924" y="168"/>
                  </a:lnTo>
                  <a:lnTo>
                    <a:pt x="924" y="168"/>
                  </a:lnTo>
                  <a:lnTo>
                    <a:pt x="925" y="167"/>
                  </a:lnTo>
                  <a:lnTo>
                    <a:pt x="927" y="166"/>
                  </a:lnTo>
                  <a:lnTo>
                    <a:pt x="929" y="164"/>
                  </a:lnTo>
                  <a:lnTo>
                    <a:pt x="931" y="162"/>
                  </a:lnTo>
                  <a:lnTo>
                    <a:pt x="935" y="160"/>
                  </a:lnTo>
                  <a:lnTo>
                    <a:pt x="938" y="157"/>
                  </a:lnTo>
                  <a:lnTo>
                    <a:pt x="941" y="155"/>
                  </a:lnTo>
                  <a:lnTo>
                    <a:pt x="944" y="151"/>
                  </a:lnTo>
                  <a:lnTo>
                    <a:pt x="947" y="148"/>
                  </a:lnTo>
                  <a:lnTo>
                    <a:pt x="950" y="144"/>
                  </a:lnTo>
                  <a:lnTo>
                    <a:pt x="953" y="141"/>
                  </a:lnTo>
                  <a:lnTo>
                    <a:pt x="955" y="137"/>
                  </a:lnTo>
                  <a:lnTo>
                    <a:pt x="957" y="134"/>
                  </a:lnTo>
                  <a:lnTo>
                    <a:pt x="959" y="130"/>
                  </a:lnTo>
                  <a:lnTo>
                    <a:pt x="960" y="126"/>
                  </a:lnTo>
                  <a:lnTo>
                    <a:pt x="960" y="123"/>
                  </a:lnTo>
                  <a:lnTo>
                    <a:pt x="960" y="119"/>
                  </a:lnTo>
                  <a:lnTo>
                    <a:pt x="960" y="116"/>
                  </a:lnTo>
                  <a:lnTo>
                    <a:pt x="960" y="114"/>
                  </a:lnTo>
                  <a:lnTo>
                    <a:pt x="960" y="110"/>
                  </a:lnTo>
                  <a:lnTo>
                    <a:pt x="959" y="108"/>
                  </a:lnTo>
                  <a:lnTo>
                    <a:pt x="959" y="106"/>
                  </a:lnTo>
                  <a:lnTo>
                    <a:pt x="959" y="104"/>
                  </a:lnTo>
                  <a:lnTo>
                    <a:pt x="957" y="101"/>
                  </a:lnTo>
                  <a:lnTo>
                    <a:pt x="956" y="99"/>
                  </a:lnTo>
                  <a:lnTo>
                    <a:pt x="955" y="97"/>
                  </a:lnTo>
                  <a:lnTo>
                    <a:pt x="955" y="96"/>
                  </a:lnTo>
                  <a:lnTo>
                    <a:pt x="956" y="93"/>
                  </a:lnTo>
                  <a:lnTo>
                    <a:pt x="957" y="91"/>
                  </a:lnTo>
                  <a:lnTo>
                    <a:pt x="958" y="89"/>
                  </a:lnTo>
                  <a:lnTo>
                    <a:pt x="959" y="87"/>
                  </a:lnTo>
                  <a:lnTo>
                    <a:pt x="960" y="85"/>
                  </a:lnTo>
                  <a:lnTo>
                    <a:pt x="961" y="82"/>
                  </a:lnTo>
                  <a:lnTo>
                    <a:pt x="962" y="79"/>
                  </a:lnTo>
                  <a:lnTo>
                    <a:pt x="963" y="76"/>
                  </a:lnTo>
                  <a:lnTo>
                    <a:pt x="963" y="74"/>
                  </a:lnTo>
                  <a:lnTo>
                    <a:pt x="964" y="71"/>
                  </a:lnTo>
                  <a:lnTo>
                    <a:pt x="964" y="68"/>
                  </a:lnTo>
                  <a:lnTo>
                    <a:pt x="964" y="66"/>
                  </a:lnTo>
                  <a:lnTo>
                    <a:pt x="964" y="64"/>
                  </a:lnTo>
                  <a:lnTo>
                    <a:pt x="962" y="61"/>
                  </a:lnTo>
                  <a:lnTo>
                    <a:pt x="961" y="59"/>
                  </a:lnTo>
                  <a:lnTo>
                    <a:pt x="959" y="55"/>
                  </a:lnTo>
                  <a:lnTo>
                    <a:pt x="956" y="53"/>
                  </a:lnTo>
                  <a:lnTo>
                    <a:pt x="953" y="50"/>
                  </a:lnTo>
                  <a:lnTo>
                    <a:pt x="950" y="47"/>
                  </a:lnTo>
                  <a:lnTo>
                    <a:pt x="946" y="44"/>
                  </a:lnTo>
                  <a:lnTo>
                    <a:pt x="943" y="41"/>
                  </a:lnTo>
                  <a:lnTo>
                    <a:pt x="939" y="38"/>
                  </a:lnTo>
                  <a:lnTo>
                    <a:pt x="936" y="35"/>
                  </a:lnTo>
                  <a:lnTo>
                    <a:pt x="932" y="32"/>
                  </a:lnTo>
                  <a:lnTo>
                    <a:pt x="929" y="30"/>
                  </a:lnTo>
                  <a:lnTo>
                    <a:pt x="926" y="27"/>
                  </a:lnTo>
                  <a:lnTo>
                    <a:pt x="924" y="25"/>
                  </a:lnTo>
                  <a:lnTo>
                    <a:pt x="922" y="23"/>
                  </a:lnTo>
                  <a:lnTo>
                    <a:pt x="921" y="21"/>
                  </a:lnTo>
                  <a:lnTo>
                    <a:pt x="918" y="18"/>
                  </a:lnTo>
                  <a:lnTo>
                    <a:pt x="915" y="16"/>
                  </a:lnTo>
                  <a:lnTo>
                    <a:pt x="913" y="14"/>
                  </a:lnTo>
                  <a:lnTo>
                    <a:pt x="911" y="13"/>
                  </a:lnTo>
                  <a:lnTo>
                    <a:pt x="909" y="12"/>
                  </a:lnTo>
                  <a:lnTo>
                    <a:pt x="907" y="11"/>
                  </a:lnTo>
                  <a:lnTo>
                    <a:pt x="904" y="10"/>
                  </a:lnTo>
                  <a:lnTo>
                    <a:pt x="902" y="9"/>
                  </a:lnTo>
                  <a:lnTo>
                    <a:pt x="899" y="7"/>
                  </a:lnTo>
                  <a:lnTo>
                    <a:pt x="897" y="7"/>
                  </a:lnTo>
                  <a:lnTo>
                    <a:pt x="894" y="6"/>
                  </a:lnTo>
                  <a:lnTo>
                    <a:pt x="892" y="6"/>
                  </a:lnTo>
                  <a:lnTo>
                    <a:pt x="889" y="6"/>
                  </a:lnTo>
                  <a:lnTo>
                    <a:pt x="887" y="6"/>
                  </a:lnTo>
                  <a:lnTo>
                    <a:pt x="884" y="5"/>
                  </a:lnTo>
                  <a:lnTo>
                    <a:pt x="881" y="5"/>
                  </a:lnTo>
                  <a:lnTo>
                    <a:pt x="879" y="5"/>
                  </a:lnTo>
                  <a:lnTo>
                    <a:pt x="876" y="5"/>
                  </a:lnTo>
                  <a:lnTo>
                    <a:pt x="873" y="5"/>
                  </a:lnTo>
                  <a:lnTo>
                    <a:pt x="870" y="5"/>
                  </a:lnTo>
                  <a:lnTo>
                    <a:pt x="868" y="5"/>
                  </a:lnTo>
                  <a:lnTo>
                    <a:pt x="865" y="5"/>
                  </a:lnTo>
                  <a:lnTo>
                    <a:pt x="862" y="4"/>
                  </a:lnTo>
                  <a:lnTo>
                    <a:pt x="859" y="4"/>
                  </a:lnTo>
                  <a:lnTo>
                    <a:pt x="856" y="4"/>
                  </a:lnTo>
                  <a:lnTo>
                    <a:pt x="854" y="4"/>
                  </a:lnTo>
                  <a:lnTo>
                    <a:pt x="851" y="3"/>
                  </a:lnTo>
                  <a:lnTo>
                    <a:pt x="848" y="3"/>
                  </a:lnTo>
                  <a:lnTo>
                    <a:pt x="846" y="2"/>
                  </a:lnTo>
                  <a:lnTo>
                    <a:pt x="843" y="1"/>
                  </a:lnTo>
                  <a:lnTo>
                    <a:pt x="840" y="0"/>
                  </a:lnTo>
                  <a:lnTo>
                    <a:pt x="837" y="0"/>
                  </a:lnTo>
                  <a:lnTo>
                    <a:pt x="834" y="0"/>
                  </a:lnTo>
                  <a:lnTo>
                    <a:pt x="832" y="0"/>
                  </a:lnTo>
                  <a:lnTo>
                    <a:pt x="829" y="0"/>
                  </a:lnTo>
                  <a:lnTo>
                    <a:pt x="826" y="0"/>
                  </a:lnTo>
                  <a:lnTo>
                    <a:pt x="823" y="0"/>
                  </a:lnTo>
                  <a:lnTo>
                    <a:pt x="821" y="1"/>
                  </a:lnTo>
                  <a:lnTo>
                    <a:pt x="817" y="2"/>
                  </a:lnTo>
                  <a:lnTo>
                    <a:pt x="814" y="3"/>
                  </a:lnTo>
                  <a:lnTo>
                    <a:pt x="812" y="4"/>
                  </a:lnTo>
                  <a:lnTo>
                    <a:pt x="809" y="6"/>
                  </a:lnTo>
                  <a:lnTo>
                    <a:pt x="805" y="8"/>
                  </a:lnTo>
                  <a:lnTo>
                    <a:pt x="802" y="10"/>
                  </a:lnTo>
                  <a:lnTo>
                    <a:pt x="799" y="12"/>
                  </a:lnTo>
                  <a:lnTo>
                    <a:pt x="796" y="15"/>
                  </a:lnTo>
                  <a:lnTo>
                    <a:pt x="793" y="17"/>
                  </a:lnTo>
                  <a:lnTo>
                    <a:pt x="790" y="20"/>
                  </a:lnTo>
                  <a:lnTo>
                    <a:pt x="788" y="23"/>
                  </a:lnTo>
                  <a:lnTo>
                    <a:pt x="786" y="26"/>
                  </a:lnTo>
                  <a:lnTo>
                    <a:pt x="784" y="29"/>
                  </a:lnTo>
                  <a:lnTo>
                    <a:pt x="782" y="32"/>
                  </a:lnTo>
                  <a:lnTo>
                    <a:pt x="781" y="36"/>
                  </a:lnTo>
                  <a:lnTo>
                    <a:pt x="780" y="39"/>
                  </a:lnTo>
                  <a:lnTo>
                    <a:pt x="779" y="41"/>
                  </a:lnTo>
                  <a:lnTo>
                    <a:pt x="778" y="44"/>
                  </a:lnTo>
                  <a:lnTo>
                    <a:pt x="777" y="46"/>
                  </a:lnTo>
                  <a:lnTo>
                    <a:pt x="777" y="48"/>
                  </a:lnTo>
                  <a:lnTo>
                    <a:pt x="776" y="51"/>
                  </a:lnTo>
                  <a:lnTo>
                    <a:pt x="776" y="53"/>
                  </a:lnTo>
                  <a:lnTo>
                    <a:pt x="771" y="110"/>
                  </a:lnTo>
                  <a:lnTo>
                    <a:pt x="771" y="109"/>
                  </a:lnTo>
                  <a:lnTo>
                    <a:pt x="770" y="108"/>
                  </a:lnTo>
                  <a:lnTo>
                    <a:pt x="768" y="106"/>
                  </a:lnTo>
                  <a:lnTo>
                    <a:pt x="766" y="104"/>
                  </a:lnTo>
                  <a:lnTo>
                    <a:pt x="764" y="101"/>
                  </a:lnTo>
                  <a:lnTo>
                    <a:pt x="761" y="98"/>
                  </a:lnTo>
                  <a:lnTo>
                    <a:pt x="758" y="94"/>
                  </a:lnTo>
                  <a:lnTo>
                    <a:pt x="755" y="91"/>
                  </a:lnTo>
                  <a:lnTo>
                    <a:pt x="753" y="88"/>
                  </a:lnTo>
                  <a:lnTo>
                    <a:pt x="752" y="86"/>
                  </a:lnTo>
                  <a:lnTo>
                    <a:pt x="749" y="84"/>
                  </a:lnTo>
                  <a:lnTo>
                    <a:pt x="748" y="82"/>
                  </a:lnTo>
                  <a:lnTo>
                    <a:pt x="744" y="79"/>
                  </a:lnTo>
                  <a:lnTo>
                    <a:pt x="741" y="75"/>
                  </a:lnTo>
                  <a:lnTo>
                    <a:pt x="738" y="72"/>
                  </a:lnTo>
                  <a:lnTo>
                    <a:pt x="735" y="69"/>
                  </a:lnTo>
                  <a:lnTo>
                    <a:pt x="733" y="67"/>
                  </a:lnTo>
                  <a:lnTo>
                    <a:pt x="730" y="65"/>
                  </a:lnTo>
                  <a:lnTo>
                    <a:pt x="729" y="64"/>
                  </a:lnTo>
                  <a:lnTo>
                    <a:pt x="728" y="63"/>
                  </a:lnTo>
                  <a:lnTo>
                    <a:pt x="726" y="62"/>
                  </a:lnTo>
                  <a:lnTo>
                    <a:pt x="724" y="61"/>
                  </a:lnTo>
                  <a:lnTo>
                    <a:pt x="721" y="59"/>
                  </a:lnTo>
                  <a:lnTo>
                    <a:pt x="719" y="58"/>
                  </a:lnTo>
                  <a:lnTo>
                    <a:pt x="716" y="55"/>
                  </a:lnTo>
                  <a:lnTo>
                    <a:pt x="714" y="54"/>
                  </a:lnTo>
                  <a:lnTo>
                    <a:pt x="710" y="53"/>
                  </a:lnTo>
                  <a:lnTo>
                    <a:pt x="707" y="51"/>
                  </a:lnTo>
                  <a:lnTo>
                    <a:pt x="704" y="49"/>
                  </a:lnTo>
                  <a:lnTo>
                    <a:pt x="700" y="48"/>
                  </a:lnTo>
                  <a:lnTo>
                    <a:pt x="697" y="47"/>
                  </a:lnTo>
                  <a:lnTo>
                    <a:pt x="693" y="45"/>
                  </a:lnTo>
                  <a:lnTo>
                    <a:pt x="690" y="43"/>
                  </a:lnTo>
                  <a:lnTo>
                    <a:pt x="686" y="42"/>
                  </a:lnTo>
                  <a:lnTo>
                    <a:pt x="683" y="41"/>
                  </a:lnTo>
                  <a:lnTo>
                    <a:pt x="679" y="39"/>
                  </a:lnTo>
                  <a:lnTo>
                    <a:pt x="675" y="37"/>
                  </a:lnTo>
                  <a:lnTo>
                    <a:pt x="672" y="36"/>
                  </a:lnTo>
                  <a:lnTo>
                    <a:pt x="668" y="35"/>
                  </a:lnTo>
                  <a:lnTo>
                    <a:pt x="665" y="33"/>
                  </a:lnTo>
                  <a:lnTo>
                    <a:pt x="661" y="32"/>
                  </a:lnTo>
                  <a:lnTo>
                    <a:pt x="659" y="31"/>
                  </a:lnTo>
                  <a:lnTo>
                    <a:pt x="655" y="30"/>
                  </a:lnTo>
                  <a:lnTo>
                    <a:pt x="653" y="29"/>
                  </a:lnTo>
                  <a:lnTo>
                    <a:pt x="650" y="28"/>
                  </a:lnTo>
                  <a:lnTo>
                    <a:pt x="648" y="27"/>
                  </a:lnTo>
                  <a:lnTo>
                    <a:pt x="646" y="26"/>
                  </a:lnTo>
                  <a:lnTo>
                    <a:pt x="644" y="26"/>
                  </a:lnTo>
                  <a:lnTo>
                    <a:pt x="643" y="25"/>
                  </a:lnTo>
                  <a:lnTo>
                    <a:pt x="642" y="25"/>
                  </a:lnTo>
                  <a:lnTo>
                    <a:pt x="639" y="25"/>
                  </a:lnTo>
                  <a:lnTo>
                    <a:pt x="636" y="25"/>
                  </a:lnTo>
                  <a:lnTo>
                    <a:pt x="633" y="26"/>
                  </a:lnTo>
                  <a:lnTo>
                    <a:pt x="630" y="27"/>
                  </a:lnTo>
                  <a:lnTo>
                    <a:pt x="625" y="28"/>
                  </a:lnTo>
                  <a:lnTo>
                    <a:pt x="621" y="29"/>
                  </a:lnTo>
                  <a:lnTo>
                    <a:pt x="617" y="30"/>
                  </a:lnTo>
                  <a:lnTo>
                    <a:pt x="614" y="32"/>
                  </a:lnTo>
                  <a:lnTo>
                    <a:pt x="610" y="33"/>
                  </a:lnTo>
                  <a:lnTo>
                    <a:pt x="607" y="35"/>
                  </a:lnTo>
                  <a:lnTo>
                    <a:pt x="604" y="36"/>
                  </a:lnTo>
                  <a:lnTo>
                    <a:pt x="601" y="38"/>
                  </a:lnTo>
                  <a:lnTo>
                    <a:pt x="599" y="39"/>
                  </a:lnTo>
                  <a:lnTo>
                    <a:pt x="597" y="40"/>
                  </a:lnTo>
                  <a:lnTo>
                    <a:pt x="596" y="41"/>
                  </a:lnTo>
                  <a:lnTo>
                    <a:pt x="596" y="41"/>
                  </a:lnTo>
                  <a:lnTo>
                    <a:pt x="595" y="40"/>
                  </a:lnTo>
                  <a:lnTo>
                    <a:pt x="594" y="40"/>
                  </a:lnTo>
                  <a:lnTo>
                    <a:pt x="592" y="39"/>
                  </a:lnTo>
                  <a:lnTo>
                    <a:pt x="590" y="38"/>
                  </a:lnTo>
                  <a:lnTo>
                    <a:pt x="589" y="37"/>
                  </a:lnTo>
                  <a:lnTo>
                    <a:pt x="587" y="36"/>
                  </a:lnTo>
                  <a:lnTo>
                    <a:pt x="584" y="35"/>
                  </a:lnTo>
                  <a:lnTo>
                    <a:pt x="582" y="34"/>
                  </a:lnTo>
                  <a:lnTo>
                    <a:pt x="579" y="33"/>
                  </a:lnTo>
                  <a:lnTo>
                    <a:pt x="577" y="32"/>
                  </a:lnTo>
                  <a:lnTo>
                    <a:pt x="574" y="31"/>
                  </a:lnTo>
                  <a:lnTo>
                    <a:pt x="571" y="30"/>
                  </a:lnTo>
                  <a:lnTo>
                    <a:pt x="569" y="29"/>
                  </a:lnTo>
                  <a:lnTo>
                    <a:pt x="566" y="28"/>
                  </a:lnTo>
                  <a:lnTo>
                    <a:pt x="563" y="26"/>
                  </a:lnTo>
                  <a:lnTo>
                    <a:pt x="560" y="25"/>
                  </a:lnTo>
                  <a:lnTo>
                    <a:pt x="557" y="24"/>
                  </a:lnTo>
                  <a:lnTo>
                    <a:pt x="554" y="23"/>
                  </a:lnTo>
                  <a:lnTo>
                    <a:pt x="551" y="22"/>
                  </a:lnTo>
                  <a:lnTo>
                    <a:pt x="547" y="21"/>
                  </a:lnTo>
                  <a:lnTo>
                    <a:pt x="545" y="20"/>
                  </a:lnTo>
                  <a:lnTo>
                    <a:pt x="542" y="20"/>
                  </a:lnTo>
                  <a:lnTo>
                    <a:pt x="539" y="19"/>
                  </a:lnTo>
                  <a:lnTo>
                    <a:pt x="536" y="18"/>
                  </a:lnTo>
                  <a:lnTo>
                    <a:pt x="534" y="18"/>
                  </a:lnTo>
                  <a:lnTo>
                    <a:pt x="532" y="18"/>
                  </a:lnTo>
                  <a:lnTo>
                    <a:pt x="529" y="17"/>
                  </a:lnTo>
                  <a:lnTo>
                    <a:pt x="527" y="17"/>
                  </a:lnTo>
                  <a:lnTo>
                    <a:pt x="525" y="17"/>
                  </a:lnTo>
                  <a:lnTo>
                    <a:pt x="524" y="18"/>
                  </a:lnTo>
                  <a:lnTo>
                    <a:pt x="521" y="19"/>
                  </a:lnTo>
                  <a:lnTo>
                    <a:pt x="517" y="20"/>
                  </a:lnTo>
                  <a:lnTo>
                    <a:pt x="515" y="21"/>
                  </a:lnTo>
                  <a:lnTo>
                    <a:pt x="512" y="23"/>
                  </a:lnTo>
                  <a:lnTo>
                    <a:pt x="510" y="24"/>
                  </a:lnTo>
                  <a:lnTo>
                    <a:pt x="508" y="26"/>
                  </a:lnTo>
                  <a:lnTo>
                    <a:pt x="506" y="28"/>
                  </a:lnTo>
                  <a:lnTo>
                    <a:pt x="504" y="30"/>
                  </a:lnTo>
                  <a:lnTo>
                    <a:pt x="501" y="33"/>
                  </a:lnTo>
                  <a:lnTo>
                    <a:pt x="500" y="37"/>
                  </a:lnTo>
                  <a:lnTo>
                    <a:pt x="498" y="39"/>
                  </a:lnTo>
                  <a:lnTo>
                    <a:pt x="498" y="40"/>
                  </a:lnTo>
                  <a:lnTo>
                    <a:pt x="497" y="39"/>
                  </a:lnTo>
                  <a:lnTo>
                    <a:pt x="495" y="39"/>
                  </a:lnTo>
                  <a:lnTo>
                    <a:pt x="494" y="38"/>
                  </a:lnTo>
                  <a:lnTo>
                    <a:pt x="492" y="38"/>
                  </a:lnTo>
                  <a:lnTo>
                    <a:pt x="490" y="38"/>
                  </a:lnTo>
                  <a:lnTo>
                    <a:pt x="488" y="38"/>
                  </a:lnTo>
                  <a:lnTo>
                    <a:pt x="485" y="37"/>
                  </a:lnTo>
                  <a:lnTo>
                    <a:pt x="482" y="38"/>
                  </a:lnTo>
                  <a:lnTo>
                    <a:pt x="479" y="38"/>
                  </a:lnTo>
                  <a:lnTo>
                    <a:pt x="476" y="39"/>
                  </a:lnTo>
                  <a:lnTo>
                    <a:pt x="473" y="40"/>
                  </a:lnTo>
                  <a:lnTo>
                    <a:pt x="472" y="40"/>
                  </a:lnTo>
                  <a:lnTo>
                    <a:pt x="470" y="41"/>
                  </a:lnTo>
                  <a:lnTo>
                    <a:pt x="468" y="42"/>
                  </a:lnTo>
                  <a:lnTo>
                    <a:pt x="466" y="43"/>
                  </a:lnTo>
                  <a:lnTo>
                    <a:pt x="464" y="44"/>
                  </a:lnTo>
                  <a:lnTo>
                    <a:pt x="462" y="46"/>
                  </a:lnTo>
                  <a:lnTo>
                    <a:pt x="459" y="47"/>
                  </a:lnTo>
                  <a:lnTo>
                    <a:pt x="457" y="48"/>
                  </a:lnTo>
                  <a:lnTo>
                    <a:pt x="455" y="50"/>
                  </a:lnTo>
                  <a:lnTo>
                    <a:pt x="453" y="51"/>
                  </a:lnTo>
                  <a:lnTo>
                    <a:pt x="451" y="53"/>
                  </a:lnTo>
                  <a:lnTo>
                    <a:pt x="446" y="55"/>
                  </a:lnTo>
                  <a:lnTo>
                    <a:pt x="444" y="58"/>
                  </a:lnTo>
                  <a:lnTo>
                    <a:pt x="441" y="60"/>
                  </a:lnTo>
                  <a:lnTo>
                    <a:pt x="439" y="62"/>
                  </a:lnTo>
                  <a:lnTo>
                    <a:pt x="438" y="64"/>
                  </a:lnTo>
                  <a:lnTo>
                    <a:pt x="437" y="66"/>
                  </a:lnTo>
                  <a:lnTo>
                    <a:pt x="435" y="68"/>
                  </a:lnTo>
                  <a:lnTo>
                    <a:pt x="434" y="72"/>
                  </a:lnTo>
                  <a:lnTo>
                    <a:pt x="433" y="74"/>
                  </a:lnTo>
                  <a:lnTo>
                    <a:pt x="433" y="77"/>
                  </a:lnTo>
                  <a:lnTo>
                    <a:pt x="433" y="79"/>
                  </a:lnTo>
                  <a:lnTo>
                    <a:pt x="434" y="81"/>
                  </a:lnTo>
                  <a:lnTo>
                    <a:pt x="435" y="82"/>
                  </a:lnTo>
                  <a:lnTo>
                    <a:pt x="437" y="84"/>
                  </a:lnTo>
                  <a:lnTo>
                    <a:pt x="439" y="87"/>
                  </a:lnTo>
                  <a:lnTo>
                    <a:pt x="440" y="88"/>
                  </a:lnTo>
                  <a:lnTo>
                    <a:pt x="439" y="88"/>
                  </a:lnTo>
                  <a:lnTo>
                    <a:pt x="438" y="88"/>
                  </a:lnTo>
                  <a:lnTo>
                    <a:pt x="436" y="89"/>
                  </a:lnTo>
                  <a:lnTo>
                    <a:pt x="433" y="90"/>
                  </a:lnTo>
                  <a:lnTo>
                    <a:pt x="430" y="91"/>
                  </a:lnTo>
                  <a:lnTo>
                    <a:pt x="426" y="92"/>
                  </a:lnTo>
                  <a:lnTo>
                    <a:pt x="422" y="94"/>
                  </a:lnTo>
                  <a:lnTo>
                    <a:pt x="419" y="96"/>
                  </a:lnTo>
                  <a:lnTo>
                    <a:pt x="417" y="97"/>
                  </a:lnTo>
                  <a:lnTo>
                    <a:pt x="415" y="98"/>
                  </a:lnTo>
                  <a:lnTo>
                    <a:pt x="413" y="99"/>
                  </a:lnTo>
                  <a:lnTo>
                    <a:pt x="411" y="100"/>
                  </a:lnTo>
                  <a:lnTo>
                    <a:pt x="409" y="101"/>
                  </a:lnTo>
                  <a:lnTo>
                    <a:pt x="407" y="102"/>
                  </a:lnTo>
                  <a:lnTo>
                    <a:pt x="405" y="103"/>
                  </a:lnTo>
                  <a:lnTo>
                    <a:pt x="403" y="105"/>
                  </a:lnTo>
                  <a:lnTo>
                    <a:pt x="400" y="107"/>
                  </a:lnTo>
                  <a:lnTo>
                    <a:pt x="397" y="109"/>
                  </a:lnTo>
                  <a:lnTo>
                    <a:pt x="395" y="111"/>
                  </a:lnTo>
                  <a:lnTo>
                    <a:pt x="394" y="114"/>
                  </a:lnTo>
                  <a:lnTo>
                    <a:pt x="393" y="116"/>
                  </a:lnTo>
                  <a:lnTo>
                    <a:pt x="392" y="119"/>
                  </a:lnTo>
                  <a:lnTo>
                    <a:pt x="392" y="121"/>
                  </a:lnTo>
                  <a:lnTo>
                    <a:pt x="392" y="123"/>
                  </a:lnTo>
                  <a:lnTo>
                    <a:pt x="392" y="125"/>
                  </a:lnTo>
                  <a:lnTo>
                    <a:pt x="392" y="126"/>
                  </a:lnTo>
                  <a:lnTo>
                    <a:pt x="392" y="128"/>
                  </a:lnTo>
                  <a:lnTo>
                    <a:pt x="393" y="130"/>
                  </a:lnTo>
                  <a:lnTo>
                    <a:pt x="394" y="132"/>
                  </a:lnTo>
                  <a:lnTo>
                    <a:pt x="396" y="134"/>
                  </a:lnTo>
                  <a:lnTo>
                    <a:pt x="397" y="135"/>
                  </a:lnTo>
                  <a:lnTo>
                    <a:pt x="398" y="136"/>
                  </a:lnTo>
                  <a:lnTo>
                    <a:pt x="397" y="136"/>
                  </a:lnTo>
                  <a:lnTo>
                    <a:pt x="395" y="137"/>
                  </a:lnTo>
                  <a:lnTo>
                    <a:pt x="393" y="139"/>
                  </a:lnTo>
                  <a:lnTo>
                    <a:pt x="390" y="142"/>
                  </a:lnTo>
                  <a:lnTo>
                    <a:pt x="387" y="145"/>
                  </a:lnTo>
                  <a:lnTo>
                    <a:pt x="385" y="148"/>
                  </a:lnTo>
                  <a:lnTo>
                    <a:pt x="383" y="151"/>
                  </a:lnTo>
                  <a:lnTo>
                    <a:pt x="383" y="155"/>
                  </a:lnTo>
                  <a:lnTo>
                    <a:pt x="384" y="157"/>
                  </a:lnTo>
                  <a:lnTo>
                    <a:pt x="384" y="160"/>
                  </a:lnTo>
                  <a:lnTo>
                    <a:pt x="386" y="162"/>
                  </a:lnTo>
                  <a:lnTo>
                    <a:pt x="387" y="165"/>
                  </a:lnTo>
                  <a:lnTo>
                    <a:pt x="388" y="167"/>
                  </a:lnTo>
                  <a:lnTo>
                    <a:pt x="389" y="168"/>
                  </a:lnTo>
                  <a:lnTo>
                    <a:pt x="389" y="170"/>
                  </a:lnTo>
                  <a:lnTo>
                    <a:pt x="390" y="170"/>
                  </a:lnTo>
                  <a:lnTo>
                    <a:pt x="389" y="171"/>
                  </a:lnTo>
                  <a:lnTo>
                    <a:pt x="388" y="173"/>
                  </a:lnTo>
                  <a:lnTo>
                    <a:pt x="387" y="174"/>
                  </a:lnTo>
                  <a:lnTo>
                    <a:pt x="386" y="176"/>
                  </a:lnTo>
                  <a:lnTo>
                    <a:pt x="386" y="178"/>
                  </a:lnTo>
                  <a:lnTo>
                    <a:pt x="385" y="180"/>
                  </a:lnTo>
                  <a:lnTo>
                    <a:pt x="384" y="183"/>
                  </a:lnTo>
                  <a:lnTo>
                    <a:pt x="383" y="185"/>
                  </a:lnTo>
                  <a:lnTo>
                    <a:pt x="382" y="188"/>
                  </a:lnTo>
                  <a:lnTo>
                    <a:pt x="382" y="190"/>
                  </a:lnTo>
                  <a:lnTo>
                    <a:pt x="381" y="193"/>
                  </a:lnTo>
                  <a:lnTo>
                    <a:pt x="381" y="195"/>
                  </a:lnTo>
                  <a:lnTo>
                    <a:pt x="381" y="198"/>
                  </a:lnTo>
                  <a:lnTo>
                    <a:pt x="382" y="201"/>
                  </a:lnTo>
                  <a:lnTo>
                    <a:pt x="383" y="203"/>
                  </a:lnTo>
                  <a:lnTo>
                    <a:pt x="383" y="205"/>
                  </a:lnTo>
                  <a:lnTo>
                    <a:pt x="384" y="208"/>
                  </a:lnTo>
                  <a:lnTo>
                    <a:pt x="386" y="212"/>
                  </a:lnTo>
                  <a:lnTo>
                    <a:pt x="386" y="216"/>
                  </a:lnTo>
                  <a:lnTo>
                    <a:pt x="387" y="219"/>
                  </a:lnTo>
                  <a:lnTo>
                    <a:pt x="388" y="222"/>
                  </a:lnTo>
                  <a:lnTo>
                    <a:pt x="390" y="225"/>
                  </a:lnTo>
                  <a:lnTo>
                    <a:pt x="390" y="228"/>
                  </a:lnTo>
                  <a:lnTo>
                    <a:pt x="392" y="230"/>
                  </a:lnTo>
                  <a:lnTo>
                    <a:pt x="392" y="233"/>
                  </a:lnTo>
                  <a:lnTo>
                    <a:pt x="393" y="235"/>
                  </a:lnTo>
                  <a:lnTo>
                    <a:pt x="394" y="238"/>
                  </a:lnTo>
                  <a:lnTo>
                    <a:pt x="395" y="239"/>
                  </a:lnTo>
                  <a:lnTo>
                    <a:pt x="378" y="238"/>
                  </a:lnTo>
                  <a:lnTo>
                    <a:pt x="350" y="229"/>
                  </a:lnTo>
                  <a:lnTo>
                    <a:pt x="350" y="229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571" y="1874"/>
              <a:ext cx="98" cy="72"/>
            </a:xfrm>
            <a:custGeom>
              <a:avLst/>
              <a:gdLst>
                <a:gd name="T0" fmla="*/ 0 w 197"/>
                <a:gd name="T1" fmla="*/ 22 h 145"/>
                <a:gd name="T2" fmla="*/ 0 w 197"/>
                <a:gd name="T3" fmla="*/ 72 h 145"/>
                <a:gd name="T4" fmla="*/ 64 w 197"/>
                <a:gd name="T5" fmla="*/ 109 h 145"/>
                <a:gd name="T6" fmla="*/ 109 w 197"/>
                <a:gd name="T7" fmla="*/ 140 h 145"/>
                <a:gd name="T8" fmla="*/ 148 w 197"/>
                <a:gd name="T9" fmla="*/ 145 h 145"/>
                <a:gd name="T10" fmla="*/ 181 w 197"/>
                <a:gd name="T11" fmla="*/ 139 h 145"/>
                <a:gd name="T12" fmla="*/ 197 w 197"/>
                <a:gd name="T13" fmla="*/ 123 h 145"/>
                <a:gd name="T14" fmla="*/ 189 w 197"/>
                <a:gd name="T15" fmla="*/ 64 h 145"/>
                <a:gd name="T16" fmla="*/ 116 w 197"/>
                <a:gd name="T17" fmla="*/ 0 h 145"/>
                <a:gd name="T18" fmla="*/ 0 w 197"/>
                <a:gd name="T19" fmla="*/ 22 h 145"/>
                <a:gd name="T20" fmla="*/ 0 w 197"/>
                <a:gd name="T21" fmla="*/ 2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145">
                  <a:moveTo>
                    <a:pt x="0" y="22"/>
                  </a:moveTo>
                  <a:lnTo>
                    <a:pt x="0" y="72"/>
                  </a:lnTo>
                  <a:lnTo>
                    <a:pt x="64" y="109"/>
                  </a:lnTo>
                  <a:lnTo>
                    <a:pt x="109" y="140"/>
                  </a:lnTo>
                  <a:lnTo>
                    <a:pt x="148" y="145"/>
                  </a:lnTo>
                  <a:lnTo>
                    <a:pt x="181" y="139"/>
                  </a:lnTo>
                  <a:lnTo>
                    <a:pt x="197" y="123"/>
                  </a:lnTo>
                  <a:lnTo>
                    <a:pt x="189" y="64"/>
                  </a:lnTo>
                  <a:lnTo>
                    <a:pt x="116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0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5346" y="1728"/>
              <a:ext cx="285" cy="164"/>
            </a:xfrm>
            <a:custGeom>
              <a:avLst/>
              <a:gdLst>
                <a:gd name="T0" fmla="*/ 0 w 569"/>
                <a:gd name="T1" fmla="*/ 198 h 327"/>
                <a:gd name="T2" fmla="*/ 52 w 569"/>
                <a:gd name="T3" fmla="*/ 68 h 327"/>
                <a:gd name="T4" fmla="*/ 74 w 569"/>
                <a:gd name="T5" fmla="*/ 67 h 327"/>
                <a:gd name="T6" fmla="*/ 118 w 569"/>
                <a:gd name="T7" fmla="*/ 80 h 327"/>
                <a:gd name="T8" fmla="*/ 165 w 569"/>
                <a:gd name="T9" fmla="*/ 110 h 327"/>
                <a:gd name="T10" fmla="*/ 131 w 569"/>
                <a:gd name="T11" fmla="*/ 13 h 327"/>
                <a:gd name="T12" fmla="*/ 423 w 569"/>
                <a:gd name="T13" fmla="*/ 0 h 327"/>
                <a:gd name="T14" fmla="*/ 435 w 569"/>
                <a:gd name="T15" fmla="*/ 50 h 327"/>
                <a:gd name="T16" fmla="*/ 421 w 569"/>
                <a:gd name="T17" fmla="*/ 89 h 327"/>
                <a:gd name="T18" fmla="*/ 450 w 569"/>
                <a:gd name="T19" fmla="*/ 115 h 327"/>
                <a:gd name="T20" fmla="*/ 569 w 569"/>
                <a:gd name="T21" fmla="*/ 288 h 327"/>
                <a:gd name="T22" fmla="*/ 531 w 569"/>
                <a:gd name="T23" fmla="*/ 309 h 327"/>
                <a:gd name="T24" fmla="*/ 479 w 569"/>
                <a:gd name="T25" fmla="*/ 323 h 327"/>
                <a:gd name="T26" fmla="*/ 403 w 569"/>
                <a:gd name="T27" fmla="*/ 327 h 327"/>
                <a:gd name="T28" fmla="*/ 356 w 569"/>
                <a:gd name="T29" fmla="*/ 213 h 327"/>
                <a:gd name="T30" fmla="*/ 319 w 569"/>
                <a:gd name="T31" fmla="*/ 195 h 327"/>
                <a:gd name="T32" fmla="*/ 212 w 569"/>
                <a:gd name="T33" fmla="*/ 233 h 327"/>
                <a:gd name="T34" fmla="*/ 102 w 569"/>
                <a:gd name="T35" fmla="*/ 226 h 327"/>
                <a:gd name="T36" fmla="*/ 0 w 569"/>
                <a:gd name="T37" fmla="*/ 198 h 327"/>
                <a:gd name="T38" fmla="*/ 0 w 569"/>
                <a:gd name="T39" fmla="*/ 19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9" h="327">
                  <a:moveTo>
                    <a:pt x="0" y="198"/>
                  </a:moveTo>
                  <a:lnTo>
                    <a:pt x="52" y="68"/>
                  </a:lnTo>
                  <a:lnTo>
                    <a:pt x="74" y="67"/>
                  </a:lnTo>
                  <a:lnTo>
                    <a:pt x="118" y="80"/>
                  </a:lnTo>
                  <a:lnTo>
                    <a:pt x="165" y="110"/>
                  </a:lnTo>
                  <a:lnTo>
                    <a:pt x="131" y="13"/>
                  </a:lnTo>
                  <a:lnTo>
                    <a:pt x="423" y="0"/>
                  </a:lnTo>
                  <a:lnTo>
                    <a:pt x="435" y="50"/>
                  </a:lnTo>
                  <a:lnTo>
                    <a:pt x="421" y="89"/>
                  </a:lnTo>
                  <a:lnTo>
                    <a:pt x="450" y="115"/>
                  </a:lnTo>
                  <a:lnTo>
                    <a:pt x="569" y="288"/>
                  </a:lnTo>
                  <a:lnTo>
                    <a:pt x="531" y="309"/>
                  </a:lnTo>
                  <a:lnTo>
                    <a:pt x="479" y="323"/>
                  </a:lnTo>
                  <a:lnTo>
                    <a:pt x="403" y="327"/>
                  </a:lnTo>
                  <a:lnTo>
                    <a:pt x="356" y="213"/>
                  </a:lnTo>
                  <a:lnTo>
                    <a:pt x="319" y="195"/>
                  </a:lnTo>
                  <a:lnTo>
                    <a:pt x="212" y="233"/>
                  </a:lnTo>
                  <a:lnTo>
                    <a:pt x="102" y="226"/>
                  </a:lnTo>
                  <a:lnTo>
                    <a:pt x="0" y="19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364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5276" y="1754"/>
              <a:ext cx="94" cy="85"/>
            </a:xfrm>
            <a:custGeom>
              <a:avLst/>
              <a:gdLst>
                <a:gd name="T0" fmla="*/ 0 w 188"/>
                <a:gd name="T1" fmla="*/ 129 h 169"/>
                <a:gd name="T2" fmla="*/ 20 w 188"/>
                <a:gd name="T3" fmla="*/ 84 h 169"/>
                <a:gd name="T4" fmla="*/ 50 w 188"/>
                <a:gd name="T5" fmla="*/ 71 h 169"/>
                <a:gd name="T6" fmla="*/ 110 w 188"/>
                <a:gd name="T7" fmla="*/ 0 h 169"/>
                <a:gd name="T8" fmla="*/ 139 w 188"/>
                <a:gd name="T9" fmla="*/ 0 h 169"/>
                <a:gd name="T10" fmla="*/ 188 w 188"/>
                <a:gd name="T11" fmla="*/ 29 h 169"/>
                <a:gd name="T12" fmla="*/ 145 w 188"/>
                <a:gd name="T13" fmla="*/ 122 h 169"/>
                <a:gd name="T14" fmla="*/ 131 w 188"/>
                <a:gd name="T15" fmla="*/ 136 h 169"/>
                <a:gd name="T16" fmla="*/ 105 w 188"/>
                <a:gd name="T17" fmla="*/ 165 h 169"/>
                <a:gd name="T18" fmla="*/ 50 w 188"/>
                <a:gd name="T19" fmla="*/ 169 h 169"/>
                <a:gd name="T20" fmla="*/ 17 w 188"/>
                <a:gd name="T21" fmla="*/ 164 h 169"/>
                <a:gd name="T22" fmla="*/ 0 w 188"/>
                <a:gd name="T23" fmla="*/ 129 h 169"/>
                <a:gd name="T24" fmla="*/ 0 w 188"/>
                <a:gd name="T25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0" y="129"/>
                  </a:moveTo>
                  <a:lnTo>
                    <a:pt x="20" y="84"/>
                  </a:lnTo>
                  <a:lnTo>
                    <a:pt x="50" y="71"/>
                  </a:lnTo>
                  <a:lnTo>
                    <a:pt x="110" y="0"/>
                  </a:lnTo>
                  <a:lnTo>
                    <a:pt x="139" y="0"/>
                  </a:lnTo>
                  <a:lnTo>
                    <a:pt x="188" y="29"/>
                  </a:lnTo>
                  <a:lnTo>
                    <a:pt x="145" y="122"/>
                  </a:lnTo>
                  <a:lnTo>
                    <a:pt x="131" y="136"/>
                  </a:lnTo>
                  <a:lnTo>
                    <a:pt x="105" y="165"/>
                  </a:lnTo>
                  <a:lnTo>
                    <a:pt x="50" y="169"/>
                  </a:lnTo>
                  <a:lnTo>
                    <a:pt x="17" y="164"/>
                  </a:lnTo>
                  <a:lnTo>
                    <a:pt x="0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0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5296" y="1403"/>
              <a:ext cx="308" cy="339"/>
            </a:xfrm>
            <a:custGeom>
              <a:avLst/>
              <a:gdLst>
                <a:gd name="T0" fmla="*/ 0 w 617"/>
                <a:gd name="T1" fmla="*/ 240 h 677"/>
                <a:gd name="T2" fmla="*/ 89 w 617"/>
                <a:gd name="T3" fmla="*/ 189 h 677"/>
                <a:gd name="T4" fmla="*/ 173 w 617"/>
                <a:gd name="T5" fmla="*/ 257 h 677"/>
                <a:gd name="T6" fmla="*/ 493 w 617"/>
                <a:gd name="T7" fmla="*/ 142 h 677"/>
                <a:gd name="T8" fmla="*/ 513 w 617"/>
                <a:gd name="T9" fmla="*/ 62 h 677"/>
                <a:gd name="T10" fmla="*/ 597 w 617"/>
                <a:gd name="T11" fmla="*/ 0 h 677"/>
                <a:gd name="T12" fmla="*/ 617 w 617"/>
                <a:gd name="T13" fmla="*/ 86 h 677"/>
                <a:gd name="T14" fmla="*/ 598 w 617"/>
                <a:gd name="T15" fmla="*/ 183 h 677"/>
                <a:gd name="T16" fmla="*/ 536 w 617"/>
                <a:gd name="T17" fmla="*/ 327 h 677"/>
                <a:gd name="T18" fmla="*/ 543 w 617"/>
                <a:gd name="T19" fmla="*/ 549 h 677"/>
                <a:gd name="T20" fmla="*/ 534 w 617"/>
                <a:gd name="T21" fmla="*/ 645 h 677"/>
                <a:gd name="T22" fmla="*/ 513 w 617"/>
                <a:gd name="T23" fmla="*/ 660 h 677"/>
                <a:gd name="T24" fmla="*/ 339 w 617"/>
                <a:gd name="T25" fmla="*/ 677 h 677"/>
                <a:gd name="T26" fmla="*/ 222 w 617"/>
                <a:gd name="T27" fmla="*/ 664 h 677"/>
                <a:gd name="T28" fmla="*/ 209 w 617"/>
                <a:gd name="T29" fmla="*/ 525 h 677"/>
                <a:gd name="T30" fmla="*/ 173 w 617"/>
                <a:gd name="T31" fmla="*/ 406 h 677"/>
                <a:gd name="T32" fmla="*/ 108 w 617"/>
                <a:gd name="T33" fmla="*/ 374 h 677"/>
                <a:gd name="T34" fmla="*/ 0 w 617"/>
                <a:gd name="T35" fmla="*/ 240 h 677"/>
                <a:gd name="T36" fmla="*/ 0 w 617"/>
                <a:gd name="T37" fmla="*/ 24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7" h="677">
                  <a:moveTo>
                    <a:pt x="0" y="240"/>
                  </a:moveTo>
                  <a:lnTo>
                    <a:pt x="89" y="189"/>
                  </a:lnTo>
                  <a:lnTo>
                    <a:pt x="173" y="257"/>
                  </a:lnTo>
                  <a:lnTo>
                    <a:pt x="493" y="142"/>
                  </a:lnTo>
                  <a:lnTo>
                    <a:pt x="513" y="62"/>
                  </a:lnTo>
                  <a:lnTo>
                    <a:pt x="597" y="0"/>
                  </a:lnTo>
                  <a:lnTo>
                    <a:pt x="617" y="86"/>
                  </a:lnTo>
                  <a:lnTo>
                    <a:pt x="598" y="183"/>
                  </a:lnTo>
                  <a:lnTo>
                    <a:pt x="536" y="327"/>
                  </a:lnTo>
                  <a:lnTo>
                    <a:pt x="543" y="549"/>
                  </a:lnTo>
                  <a:lnTo>
                    <a:pt x="534" y="645"/>
                  </a:lnTo>
                  <a:lnTo>
                    <a:pt x="513" y="660"/>
                  </a:lnTo>
                  <a:lnTo>
                    <a:pt x="339" y="677"/>
                  </a:lnTo>
                  <a:lnTo>
                    <a:pt x="222" y="664"/>
                  </a:lnTo>
                  <a:lnTo>
                    <a:pt x="209" y="525"/>
                  </a:lnTo>
                  <a:lnTo>
                    <a:pt x="173" y="406"/>
                  </a:lnTo>
                  <a:lnTo>
                    <a:pt x="108" y="374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395" y="1544"/>
              <a:ext cx="101" cy="47"/>
            </a:xfrm>
            <a:custGeom>
              <a:avLst/>
              <a:gdLst>
                <a:gd name="T0" fmla="*/ 1 w 201"/>
                <a:gd name="T1" fmla="*/ 15 h 94"/>
                <a:gd name="T2" fmla="*/ 2 w 201"/>
                <a:gd name="T3" fmla="*/ 20 h 94"/>
                <a:gd name="T4" fmla="*/ 5 w 201"/>
                <a:gd name="T5" fmla="*/ 27 h 94"/>
                <a:gd name="T6" fmla="*/ 8 w 201"/>
                <a:gd name="T7" fmla="*/ 31 h 94"/>
                <a:gd name="T8" fmla="*/ 11 w 201"/>
                <a:gd name="T9" fmla="*/ 36 h 94"/>
                <a:gd name="T10" fmla="*/ 15 w 201"/>
                <a:gd name="T11" fmla="*/ 40 h 94"/>
                <a:gd name="T12" fmla="*/ 20 w 201"/>
                <a:gd name="T13" fmla="*/ 46 h 94"/>
                <a:gd name="T14" fmla="*/ 26 w 201"/>
                <a:gd name="T15" fmla="*/ 51 h 94"/>
                <a:gd name="T16" fmla="*/ 33 w 201"/>
                <a:gd name="T17" fmla="*/ 58 h 94"/>
                <a:gd name="T18" fmla="*/ 36 w 201"/>
                <a:gd name="T19" fmla="*/ 60 h 94"/>
                <a:gd name="T20" fmla="*/ 40 w 201"/>
                <a:gd name="T21" fmla="*/ 63 h 94"/>
                <a:gd name="T22" fmla="*/ 45 w 201"/>
                <a:gd name="T23" fmla="*/ 66 h 94"/>
                <a:gd name="T24" fmla="*/ 50 w 201"/>
                <a:gd name="T25" fmla="*/ 69 h 94"/>
                <a:gd name="T26" fmla="*/ 54 w 201"/>
                <a:gd name="T27" fmla="*/ 72 h 94"/>
                <a:gd name="T28" fmla="*/ 60 w 201"/>
                <a:gd name="T29" fmla="*/ 75 h 94"/>
                <a:gd name="T30" fmla="*/ 66 w 201"/>
                <a:gd name="T31" fmla="*/ 78 h 94"/>
                <a:gd name="T32" fmla="*/ 72 w 201"/>
                <a:gd name="T33" fmla="*/ 82 h 94"/>
                <a:gd name="T34" fmla="*/ 78 w 201"/>
                <a:gd name="T35" fmla="*/ 84 h 94"/>
                <a:gd name="T36" fmla="*/ 84 w 201"/>
                <a:gd name="T37" fmla="*/ 86 h 94"/>
                <a:gd name="T38" fmla="*/ 90 w 201"/>
                <a:gd name="T39" fmla="*/ 88 h 94"/>
                <a:gd name="T40" fmla="*/ 96 w 201"/>
                <a:gd name="T41" fmla="*/ 90 h 94"/>
                <a:gd name="T42" fmla="*/ 101 w 201"/>
                <a:gd name="T43" fmla="*/ 91 h 94"/>
                <a:gd name="T44" fmla="*/ 107 w 201"/>
                <a:gd name="T45" fmla="*/ 92 h 94"/>
                <a:gd name="T46" fmla="*/ 113 w 201"/>
                <a:gd name="T47" fmla="*/ 93 h 94"/>
                <a:gd name="T48" fmla="*/ 119 w 201"/>
                <a:gd name="T49" fmla="*/ 94 h 94"/>
                <a:gd name="T50" fmla="*/ 124 w 201"/>
                <a:gd name="T51" fmla="*/ 94 h 94"/>
                <a:gd name="T52" fmla="*/ 130 w 201"/>
                <a:gd name="T53" fmla="*/ 94 h 94"/>
                <a:gd name="T54" fmla="*/ 135 w 201"/>
                <a:gd name="T55" fmla="*/ 93 h 94"/>
                <a:gd name="T56" fmla="*/ 140 w 201"/>
                <a:gd name="T57" fmla="*/ 93 h 94"/>
                <a:gd name="T58" fmla="*/ 145 w 201"/>
                <a:gd name="T59" fmla="*/ 93 h 94"/>
                <a:gd name="T60" fmla="*/ 151 w 201"/>
                <a:gd name="T61" fmla="*/ 92 h 94"/>
                <a:gd name="T62" fmla="*/ 156 w 201"/>
                <a:gd name="T63" fmla="*/ 92 h 94"/>
                <a:gd name="T64" fmla="*/ 161 w 201"/>
                <a:gd name="T65" fmla="*/ 91 h 94"/>
                <a:gd name="T66" fmla="*/ 165 w 201"/>
                <a:gd name="T67" fmla="*/ 90 h 94"/>
                <a:gd name="T68" fmla="*/ 170 w 201"/>
                <a:gd name="T69" fmla="*/ 89 h 94"/>
                <a:gd name="T70" fmla="*/ 173 w 201"/>
                <a:gd name="T71" fmla="*/ 88 h 94"/>
                <a:gd name="T72" fmla="*/ 177 w 201"/>
                <a:gd name="T73" fmla="*/ 87 h 94"/>
                <a:gd name="T74" fmla="*/ 184 w 201"/>
                <a:gd name="T75" fmla="*/ 85 h 94"/>
                <a:gd name="T76" fmla="*/ 190 w 201"/>
                <a:gd name="T77" fmla="*/ 83 h 94"/>
                <a:gd name="T78" fmla="*/ 195 w 201"/>
                <a:gd name="T79" fmla="*/ 81 h 94"/>
                <a:gd name="T80" fmla="*/ 198 w 201"/>
                <a:gd name="T81" fmla="*/ 80 h 94"/>
                <a:gd name="T82" fmla="*/ 201 w 201"/>
                <a:gd name="T83" fmla="*/ 78 h 94"/>
                <a:gd name="T84" fmla="*/ 0 w 201"/>
                <a:gd name="T85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" h="94">
                  <a:moveTo>
                    <a:pt x="0" y="14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2" y="20"/>
                  </a:lnTo>
                  <a:lnTo>
                    <a:pt x="3" y="23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8" y="31"/>
                  </a:lnTo>
                  <a:lnTo>
                    <a:pt x="9" y="33"/>
                  </a:lnTo>
                  <a:lnTo>
                    <a:pt x="11" y="36"/>
                  </a:lnTo>
                  <a:lnTo>
                    <a:pt x="13" y="38"/>
                  </a:lnTo>
                  <a:lnTo>
                    <a:pt x="15" y="40"/>
                  </a:lnTo>
                  <a:lnTo>
                    <a:pt x="17" y="43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1"/>
                  </a:lnTo>
                  <a:lnTo>
                    <a:pt x="29" y="55"/>
                  </a:lnTo>
                  <a:lnTo>
                    <a:pt x="33" y="58"/>
                  </a:lnTo>
                  <a:lnTo>
                    <a:pt x="34" y="59"/>
                  </a:lnTo>
                  <a:lnTo>
                    <a:pt x="36" y="60"/>
                  </a:lnTo>
                  <a:lnTo>
                    <a:pt x="38" y="62"/>
                  </a:lnTo>
                  <a:lnTo>
                    <a:pt x="40" y="63"/>
                  </a:lnTo>
                  <a:lnTo>
                    <a:pt x="42" y="65"/>
                  </a:lnTo>
                  <a:lnTo>
                    <a:pt x="45" y="66"/>
                  </a:lnTo>
                  <a:lnTo>
                    <a:pt x="47" y="68"/>
                  </a:lnTo>
                  <a:lnTo>
                    <a:pt x="50" y="69"/>
                  </a:lnTo>
                  <a:lnTo>
                    <a:pt x="52" y="71"/>
                  </a:lnTo>
                  <a:lnTo>
                    <a:pt x="54" y="72"/>
                  </a:lnTo>
                  <a:lnTo>
                    <a:pt x="57" y="74"/>
                  </a:lnTo>
                  <a:lnTo>
                    <a:pt x="60" y="75"/>
                  </a:lnTo>
                  <a:lnTo>
                    <a:pt x="63" y="77"/>
                  </a:lnTo>
                  <a:lnTo>
                    <a:pt x="66" y="78"/>
                  </a:lnTo>
                  <a:lnTo>
                    <a:pt x="69" y="80"/>
                  </a:lnTo>
                  <a:lnTo>
                    <a:pt x="72" y="82"/>
                  </a:lnTo>
                  <a:lnTo>
                    <a:pt x="75" y="83"/>
                  </a:lnTo>
                  <a:lnTo>
                    <a:pt x="78" y="84"/>
                  </a:lnTo>
                  <a:lnTo>
                    <a:pt x="81" y="85"/>
                  </a:lnTo>
                  <a:lnTo>
                    <a:pt x="84" y="86"/>
                  </a:lnTo>
                  <a:lnTo>
                    <a:pt x="86" y="87"/>
                  </a:lnTo>
                  <a:lnTo>
                    <a:pt x="90" y="88"/>
                  </a:lnTo>
                  <a:lnTo>
                    <a:pt x="93" y="89"/>
                  </a:lnTo>
                  <a:lnTo>
                    <a:pt x="96" y="90"/>
                  </a:lnTo>
                  <a:lnTo>
                    <a:pt x="98" y="90"/>
                  </a:lnTo>
                  <a:lnTo>
                    <a:pt x="101" y="91"/>
                  </a:lnTo>
                  <a:lnTo>
                    <a:pt x="104" y="92"/>
                  </a:lnTo>
                  <a:lnTo>
                    <a:pt x="107" y="92"/>
                  </a:lnTo>
                  <a:lnTo>
                    <a:pt x="110" y="92"/>
                  </a:lnTo>
                  <a:lnTo>
                    <a:pt x="113" y="93"/>
                  </a:lnTo>
                  <a:lnTo>
                    <a:pt x="116" y="93"/>
                  </a:lnTo>
                  <a:lnTo>
                    <a:pt x="119" y="94"/>
                  </a:lnTo>
                  <a:lnTo>
                    <a:pt x="121" y="94"/>
                  </a:lnTo>
                  <a:lnTo>
                    <a:pt x="124" y="94"/>
                  </a:lnTo>
                  <a:lnTo>
                    <a:pt x="127" y="94"/>
                  </a:lnTo>
                  <a:lnTo>
                    <a:pt x="130" y="94"/>
                  </a:lnTo>
                  <a:lnTo>
                    <a:pt x="132" y="93"/>
                  </a:lnTo>
                  <a:lnTo>
                    <a:pt x="135" y="93"/>
                  </a:lnTo>
                  <a:lnTo>
                    <a:pt x="138" y="93"/>
                  </a:lnTo>
                  <a:lnTo>
                    <a:pt x="140" y="93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8" y="92"/>
                  </a:lnTo>
                  <a:lnTo>
                    <a:pt x="151" y="92"/>
                  </a:lnTo>
                  <a:lnTo>
                    <a:pt x="154" y="92"/>
                  </a:lnTo>
                  <a:lnTo>
                    <a:pt x="156" y="92"/>
                  </a:lnTo>
                  <a:lnTo>
                    <a:pt x="159" y="91"/>
                  </a:lnTo>
                  <a:lnTo>
                    <a:pt x="161" y="91"/>
                  </a:lnTo>
                  <a:lnTo>
                    <a:pt x="163" y="90"/>
                  </a:lnTo>
                  <a:lnTo>
                    <a:pt x="165" y="90"/>
                  </a:lnTo>
                  <a:lnTo>
                    <a:pt x="167" y="89"/>
                  </a:lnTo>
                  <a:lnTo>
                    <a:pt x="170" y="89"/>
                  </a:lnTo>
                  <a:lnTo>
                    <a:pt x="171" y="88"/>
                  </a:lnTo>
                  <a:lnTo>
                    <a:pt x="173" y="88"/>
                  </a:lnTo>
                  <a:lnTo>
                    <a:pt x="175" y="87"/>
                  </a:lnTo>
                  <a:lnTo>
                    <a:pt x="177" y="87"/>
                  </a:lnTo>
                  <a:lnTo>
                    <a:pt x="180" y="86"/>
                  </a:lnTo>
                  <a:lnTo>
                    <a:pt x="184" y="85"/>
                  </a:lnTo>
                  <a:lnTo>
                    <a:pt x="187" y="84"/>
                  </a:lnTo>
                  <a:lnTo>
                    <a:pt x="190" y="83"/>
                  </a:lnTo>
                  <a:lnTo>
                    <a:pt x="192" y="82"/>
                  </a:lnTo>
                  <a:lnTo>
                    <a:pt x="195" y="81"/>
                  </a:lnTo>
                  <a:lnTo>
                    <a:pt x="196" y="80"/>
                  </a:lnTo>
                  <a:lnTo>
                    <a:pt x="198" y="80"/>
                  </a:lnTo>
                  <a:lnTo>
                    <a:pt x="200" y="78"/>
                  </a:lnTo>
                  <a:lnTo>
                    <a:pt x="201" y="78"/>
                  </a:lnTo>
                  <a:lnTo>
                    <a:pt x="24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99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5365" y="1389"/>
              <a:ext cx="160" cy="85"/>
            </a:xfrm>
            <a:custGeom>
              <a:avLst/>
              <a:gdLst>
                <a:gd name="T0" fmla="*/ 0 w 319"/>
                <a:gd name="T1" fmla="*/ 133 h 171"/>
                <a:gd name="T2" fmla="*/ 18 w 319"/>
                <a:gd name="T3" fmla="*/ 117 h 171"/>
                <a:gd name="T4" fmla="*/ 3 w 319"/>
                <a:gd name="T5" fmla="*/ 95 h 171"/>
                <a:gd name="T6" fmla="*/ 40 w 319"/>
                <a:gd name="T7" fmla="*/ 87 h 171"/>
                <a:gd name="T8" fmla="*/ 15 w 319"/>
                <a:gd name="T9" fmla="*/ 67 h 171"/>
                <a:gd name="T10" fmla="*/ 26 w 319"/>
                <a:gd name="T11" fmla="*/ 58 h 171"/>
                <a:gd name="T12" fmla="*/ 84 w 319"/>
                <a:gd name="T13" fmla="*/ 51 h 171"/>
                <a:gd name="T14" fmla="*/ 53 w 319"/>
                <a:gd name="T15" fmla="*/ 24 h 171"/>
                <a:gd name="T16" fmla="*/ 70 w 319"/>
                <a:gd name="T17" fmla="*/ 15 h 171"/>
                <a:gd name="T18" fmla="*/ 140 w 319"/>
                <a:gd name="T19" fmla="*/ 24 h 171"/>
                <a:gd name="T20" fmla="*/ 115 w 319"/>
                <a:gd name="T21" fmla="*/ 0 h 171"/>
                <a:gd name="T22" fmla="*/ 155 w 319"/>
                <a:gd name="T23" fmla="*/ 5 h 171"/>
                <a:gd name="T24" fmla="*/ 212 w 319"/>
                <a:gd name="T25" fmla="*/ 27 h 171"/>
                <a:gd name="T26" fmla="*/ 245 w 319"/>
                <a:gd name="T27" fmla="*/ 29 h 171"/>
                <a:gd name="T28" fmla="*/ 240 w 319"/>
                <a:gd name="T29" fmla="*/ 13 h 171"/>
                <a:gd name="T30" fmla="*/ 299 w 319"/>
                <a:gd name="T31" fmla="*/ 32 h 171"/>
                <a:gd name="T32" fmla="*/ 319 w 319"/>
                <a:gd name="T33" fmla="*/ 46 h 171"/>
                <a:gd name="T34" fmla="*/ 312 w 319"/>
                <a:gd name="T35" fmla="*/ 107 h 171"/>
                <a:gd name="T36" fmla="*/ 25 w 319"/>
                <a:gd name="T37" fmla="*/ 171 h 171"/>
                <a:gd name="T38" fmla="*/ 0 w 319"/>
                <a:gd name="T39" fmla="*/ 133 h 171"/>
                <a:gd name="T40" fmla="*/ 0 w 319"/>
                <a:gd name="T41" fmla="*/ 13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9" h="171">
                  <a:moveTo>
                    <a:pt x="0" y="133"/>
                  </a:moveTo>
                  <a:lnTo>
                    <a:pt x="18" y="117"/>
                  </a:lnTo>
                  <a:lnTo>
                    <a:pt x="3" y="95"/>
                  </a:lnTo>
                  <a:lnTo>
                    <a:pt x="40" y="87"/>
                  </a:lnTo>
                  <a:lnTo>
                    <a:pt x="15" y="67"/>
                  </a:lnTo>
                  <a:lnTo>
                    <a:pt x="26" y="58"/>
                  </a:lnTo>
                  <a:lnTo>
                    <a:pt x="84" y="51"/>
                  </a:lnTo>
                  <a:lnTo>
                    <a:pt x="53" y="24"/>
                  </a:lnTo>
                  <a:lnTo>
                    <a:pt x="70" y="15"/>
                  </a:lnTo>
                  <a:lnTo>
                    <a:pt x="140" y="24"/>
                  </a:lnTo>
                  <a:lnTo>
                    <a:pt x="115" y="0"/>
                  </a:lnTo>
                  <a:lnTo>
                    <a:pt x="155" y="5"/>
                  </a:lnTo>
                  <a:lnTo>
                    <a:pt x="212" y="27"/>
                  </a:lnTo>
                  <a:lnTo>
                    <a:pt x="245" y="29"/>
                  </a:lnTo>
                  <a:lnTo>
                    <a:pt x="240" y="13"/>
                  </a:lnTo>
                  <a:lnTo>
                    <a:pt x="299" y="32"/>
                  </a:lnTo>
                  <a:lnTo>
                    <a:pt x="319" y="46"/>
                  </a:lnTo>
                  <a:lnTo>
                    <a:pt x="312" y="107"/>
                  </a:lnTo>
                  <a:lnTo>
                    <a:pt x="25" y="171"/>
                  </a:lnTo>
                  <a:lnTo>
                    <a:pt x="0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5364" y="1413"/>
              <a:ext cx="166" cy="110"/>
            </a:xfrm>
            <a:custGeom>
              <a:avLst/>
              <a:gdLst>
                <a:gd name="T0" fmla="*/ 10 w 331"/>
                <a:gd name="T1" fmla="*/ 81 h 219"/>
                <a:gd name="T2" fmla="*/ 13 w 331"/>
                <a:gd name="T3" fmla="*/ 86 h 219"/>
                <a:gd name="T4" fmla="*/ 16 w 331"/>
                <a:gd name="T5" fmla="*/ 92 h 219"/>
                <a:gd name="T6" fmla="*/ 19 w 331"/>
                <a:gd name="T7" fmla="*/ 96 h 219"/>
                <a:gd name="T8" fmla="*/ 22 w 331"/>
                <a:gd name="T9" fmla="*/ 99 h 219"/>
                <a:gd name="T10" fmla="*/ 26 w 331"/>
                <a:gd name="T11" fmla="*/ 102 h 219"/>
                <a:gd name="T12" fmla="*/ 31 w 331"/>
                <a:gd name="T13" fmla="*/ 105 h 219"/>
                <a:gd name="T14" fmla="*/ 37 w 331"/>
                <a:gd name="T15" fmla="*/ 105 h 219"/>
                <a:gd name="T16" fmla="*/ 41 w 331"/>
                <a:gd name="T17" fmla="*/ 104 h 219"/>
                <a:gd name="T18" fmla="*/ 28 w 331"/>
                <a:gd name="T19" fmla="*/ 89 h 219"/>
                <a:gd name="T20" fmla="*/ 31 w 331"/>
                <a:gd name="T21" fmla="*/ 90 h 219"/>
                <a:gd name="T22" fmla="*/ 35 w 331"/>
                <a:gd name="T23" fmla="*/ 90 h 219"/>
                <a:gd name="T24" fmla="*/ 41 w 331"/>
                <a:gd name="T25" fmla="*/ 90 h 219"/>
                <a:gd name="T26" fmla="*/ 46 w 331"/>
                <a:gd name="T27" fmla="*/ 90 h 219"/>
                <a:gd name="T28" fmla="*/ 51 w 331"/>
                <a:gd name="T29" fmla="*/ 91 h 219"/>
                <a:gd name="T30" fmla="*/ 55 w 331"/>
                <a:gd name="T31" fmla="*/ 91 h 219"/>
                <a:gd name="T32" fmla="*/ 58 w 331"/>
                <a:gd name="T33" fmla="*/ 90 h 219"/>
                <a:gd name="T34" fmla="*/ 61 w 331"/>
                <a:gd name="T35" fmla="*/ 89 h 219"/>
                <a:gd name="T36" fmla="*/ 65 w 331"/>
                <a:gd name="T37" fmla="*/ 88 h 219"/>
                <a:gd name="T38" fmla="*/ 69 w 331"/>
                <a:gd name="T39" fmla="*/ 87 h 219"/>
                <a:gd name="T40" fmla="*/ 74 w 331"/>
                <a:gd name="T41" fmla="*/ 85 h 219"/>
                <a:gd name="T42" fmla="*/ 78 w 331"/>
                <a:gd name="T43" fmla="*/ 84 h 219"/>
                <a:gd name="T44" fmla="*/ 82 w 331"/>
                <a:gd name="T45" fmla="*/ 83 h 219"/>
                <a:gd name="T46" fmla="*/ 85 w 331"/>
                <a:gd name="T47" fmla="*/ 82 h 219"/>
                <a:gd name="T48" fmla="*/ 60 w 331"/>
                <a:gd name="T49" fmla="*/ 67 h 219"/>
                <a:gd name="T50" fmla="*/ 64 w 331"/>
                <a:gd name="T51" fmla="*/ 67 h 219"/>
                <a:gd name="T52" fmla="*/ 70 w 331"/>
                <a:gd name="T53" fmla="*/ 66 h 219"/>
                <a:gd name="T54" fmla="*/ 76 w 331"/>
                <a:gd name="T55" fmla="*/ 66 h 219"/>
                <a:gd name="T56" fmla="*/ 80 w 331"/>
                <a:gd name="T57" fmla="*/ 66 h 219"/>
                <a:gd name="T58" fmla="*/ 85 w 331"/>
                <a:gd name="T59" fmla="*/ 65 h 219"/>
                <a:gd name="T60" fmla="*/ 89 w 331"/>
                <a:gd name="T61" fmla="*/ 65 h 219"/>
                <a:gd name="T62" fmla="*/ 94 w 331"/>
                <a:gd name="T63" fmla="*/ 65 h 219"/>
                <a:gd name="T64" fmla="*/ 98 w 331"/>
                <a:gd name="T65" fmla="*/ 65 h 219"/>
                <a:gd name="T66" fmla="*/ 103 w 331"/>
                <a:gd name="T67" fmla="*/ 64 h 219"/>
                <a:gd name="T68" fmla="*/ 109 w 331"/>
                <a:gd name="T69" fmla="*/ 64 h 219"/>
                <a:gd name="T70" fmla="*/ 113 w 331"/>
                <a:gd name="T71" fmla="*/ 64 h 219"/>
                <a:gd name="T72" fmla="*/ 117 w 331"/>
                <a:gd name="T73" fmla="*/ 63 h 219"/>
                <a:gd name="T74" fmla="*/ 124 w 331"/>
                <a:gd name="T75" fmla="*/ 62 h 219"/>
                <a:gd name="T76" fmla="*/ 129 w 331"/>
                <a:gd name="T77" fmla="*/ 61 h 219"/>
                <a:gd name="T78" fmla="*/ 133 w 331"/>
                <a:gd name="T79" fmla="*/ 60 h 219"/>
                <a:gd name="T80" fmla="*/ 139 w 331"/>
                <a:gd name="T81" fmla="*/ 59 h 219"/>
                <a:gd name="T82" fmla="*/ 146 w 331"/>
                <a:gd name="T83" fmla="*/ 58 h 219"/>
                <a:gd name="T84" fmla="*/ 151 w 331"/>
                <a:gd name="T85" fmla="*/ 56 h 219"/>
                <a:gd name="T86" fmla="*/ 154 w 331"/>
                <a:gd name="T87" fmla="*/ 56 h 219"/>
                <a:gd name="T88" fmla="*/ 298 w 331"/>
                <a:gd name="T89" fmla="*/ 48 h 219"/>
                <a:gd name="T90" fmla="*/ 281 w 331"/>
                <a:gd name="T91" fmla="*/ 24 h 219"/>
                <a:gd name="T92" fmla="*/ 285 w 331"/>
                <a:gd name="T93" fmla="*/ 22 h 219"/>
                <a:gd name="T94" fmla="*/ 291 w 331"/>
                <a:gd name="T95" fmla="*/ 18 h 219"/>
                <a:gd name="T96" fmla="*/ 297 w 331"/>
                <a:gd name="T97" fmla="*/ 17 h 219"/>
                <a:gd name="T98" fmla="*/ 304 w 331"/>
                <a:gd name="T99" fmla="*/ 17 h 219"/>
                <a:gd name="T100" fmla="*/ 309 w 331"/>
                <a:gd name="T101" fmla="*/ 19 h 219"/>
                <a:gd name="T102" fmla="*/ 314 w 331"/>
                <a:gd name="T103" fmla="*/ 22 h 219"/>
                <a:gd name="T104" fmla="*/ 317 w 331"/>
                <a:gd name="T105" fmla="*/ 24 h 219"/>
                <a:gd name="T106" fmla="*/ 300 w 331"/>
                <a:gd name="T107" fmla="*/ 0 h 219"/>
                <a:gd name="T108" fmla="*/ 331 w 331"/>
                <a:gd name="T109" fmla="*/ 24 h 219"/>
                <a:gd name="T110" fmla="*/ 71 w 331"/>
                <a:gd name="T111" fmla="*/ 219 h 219"/>
                <a:gd name="T112" fmla="*/ 40 w 331"/>
                <a:gd name="T113" fmla="*/ 192 h 219"/>
                <a:gd name="T114" fmla="*/ 30 w 331"/>
                <a:gd name="T115" fmla="*/ 159 h 219"/>
                <a:gd name="T116" fmla="*/ 0 w 331"/>
                <a:gd name="T117" fmla="*/ 106 h 219"/>
                <a:gd name="T118" fmla="*/ 10 w 331"/>
                <a:gd name="T119" fmla="*/ 8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1" h="219">
                  <a:moveTo>
                    <a:pt x="10" y="81"/>
                  </a:moveTo>
                  <a:lnTo>
                    <a:pt x="10" y="81"/>
                  </a:lnTo>
                  <a:lnTo>
                    <a:pt x="11" y="83"/>
                  </a:lnTo>
                  <a:lnTo>
                    <a:pt x="13" y="86"/>
                  </a:lnTo>
                  <a:lnTo>
                    <a:pt x="15" y="90"/>
                  </a:lnTo>
                  <a:lnTo>
                    <a:pt x="16" y="92"/>
                  </a:lnTo>
                  <a:lnTo>
                    <a:pt x="17" y="94"/>
                  </a:lnTo>
                  <a:lnTo>
                    <a:pt x="19" y="96"/>
                  </a:lnTo>
                  <a:lnTo>
                    <a:pt x="20" y="98"/>
                  </a:lnTo>
                  <a:lnTo>
                    <a:pt x="22" y="99"/>
                  </a:lnTo>
                  <a:lnTo>
                    <a:pt x="24" y="101"/>
                  </a:lnTo>
                  <a:lnTo>
                    <a:pt x="26" y="102"/>
                  </a:lnTo>
                  <a:lnTo>
                    <a:pt x="28" y="104"/>
                  </a:lnTo>
                  <a:lnTo>
                    <a:pt x="31" y="105"/>
                  </a:lnTo>
                  <a:lnTo>
                    <a:pt x="34" y="105"/>
                  </a:lnTo>
                  <a:lnTo>
                    <a:pt x="37" y="105"/>
                  </a:lnTo>
                  <a:lnTo>
                    <a:pt x="39" y="105"/>
                  </a:lnTo>
                  <a:lnTo>
                    <a:pt x="41" y="104"/>
                  </a:lnTo>
                  <a:lnTo>
                    <a:pt x="42" y="104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3" y="90"/>
                  </a:lnTo>
                  <a:lnTo>
                    <a:pt x="35" y="90"/>
                  </a:lnTo>
                  <a:lnTo>
                    <a:pt x="38" y="90"/>
                  </a:lnTo>
                  <a:lnTo>
                    <a:pt x="41" y="90"/>
                  </a:lnTo>
                  <a:lnTo>
                    <a:pt x="43" y="90"/>
                  </a:lnTo>
                  <a:lnTo>
                    <a:pt x="46" y="90"/>
                  </a:lnTo>
                  <a:lnTo>
                    <a:pt x="48" y="90"/>
                  </a:lnTo>
                  <a:lnTo>
                    <a:pt x="51" y="91"/>
                  </a:lnTo>
                  <a:lnTo>
                    <a:pt x="53" y="91"/>
                  </a:lnTo>
                  <a:lnTo>
                    <a:pt x="55" y="91"/>
                  </a:lnTo>
                  <a:lnTo>
                    <a:pt x="56" y="90"/>
                  </a:lnTo>
                  <a:lnTo>
                    <a:pt x="58" y="90"/>
                  </a:lnTo>
                  <a:lnTo>
                    <a:pt x="59" y="90"/>
                  </a:lnTo>
                  <a:lnTo>
                    <a:pt x="61" y="89"/>
                  </a:lnTo>
                  <a:lnTo>
                    <a:pt x="63" y="89"/>
                  </a:lnTo>
                  <a:lnTo>
                    <a:pt x="65" y="88"/>
                  </a:lnTo>
                  <a:lnTo>
                    <a:pt x="67" y="88"/>
                  </a:lnTo>
                  <a:lnTo>
                    <a:pt x="69" y="87"/>
                  </a:lnTo>
                  <a:lnTo>
                    <a:pt x="71" y="86"/>
                  </a:lnTo>
                  <a:lnTo>
                    <a:pt x="74" y="85"/>
                  </a:lnTo>
                  <a:lnTo>
                    <a:pt x="76" y="84"/>
                  </a:lnTo>
                  <a:lnTo>
                    <a:pt x="78" y="84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4" y="82"/>
                  </a:lnTo>
                  <a:lnTo>
                    <a:pt x="85" y="82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62" y="67"/>
                  </a:lnTo>
                  <a:lnTo>
                    <a:pt x="64" y="67"/>
                  </a:lnTo>
                  <a:lnTo>
                    <a:pt x="67" y="67"/>
                  </a:lnTo>
                  <a:lnTo>
                    <a:pt x="70" y="66"/>
                  </a:lnTo>
                  <a:lnTo>
                    <a:pt x="74" y="66"/>
                  </a:lnTo>
                  <a:lnTo>
                    <a:pt x="76" y="66"/>
                  </a:lnTo>
                  <a:lnTo>
                    <a:pt x="78" y="66"/>
                  </a:lnTo>
                  <a:lnTo>
                    <a:pt x="80" y="66"/>
                  </a:lnTo>
                  <a:lnTo>
                    <a:pt x="83" y="66"/>
                  </a:lnTo>
                  <a:lnTo>
                    <a:pt x="85" y="65"/>
                  </a:lnTo>
                  <a:lnTo>
                    <a:pt x="87" y="65"/>
                  </a:lnTo>
                  <a:lnTo>
                    <a:pt x="89" y="65"/>
                  </a:lnTo>
                  <a:lnTo>
                    <a:pt x="91" y="65"/>
                  </a:lnTo>
                  <a:lnTo>
                    <a:pt x="94" y="65"/>
                  </a:lnTo>
                  <a:lnTo>
                    <a:pt x="96" y="65"/>
                  </a:lnTo>
                  <a:lnTo>
                    <a:pt x="98" y="65"/>
                  </a:lnTo>
                  <a:lnTo>
                    <a:pt x="100" y="65"/>
                  </a:lnTo>
                  <a:lnTo>
                    <a:pt x="103" y="64"/>
                  </a:lnTo>
                  <a:lnTo>
                    <a:pt x="107" y="64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3" y="64"/>
                  </a:lnTo>
                  <a:lnTo>
                    <a:pt x="115" y="64"/>
                  </a:lnTo>
                  <a:lnTo>
                    <a:pt x="117" y="63"/>
                  </a:lnTo>
                  <a:lnTo>
                    <a:pt x="121" y="63"/>
                  </a:lnTo>
                  <a:lnTo>
                    <a:pt x="124" y="62"/>
                  </a:lnTo>
                  <a:lnTo>
                    <a:pt x="128" y="61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3" y="60"/>
                  </a:lnTo>
                  <a:lnTo>
                    <a:pt x="135" y="60"/>
                  </a:lnTo>
                  <a:lnTo>
                    <a:pt x="139" y="59"/>
                  </a:lnTo>
                  <a:lnTo>
                    <a:pt x="142" y="58"/>
                  </a:lnTo>
                  <a:lnTo>
                    <a:pt x="146" y="58"/>
                  </a:lnTo>
                  <a:lnTo>
                    <a:pt x="149" y="57"/>
                  </a:lnTo>
                  <a:lnTo>
                    <a:pt x="151" y="56"/>
                  </a:lnTo>
                  <a:lnTo>
                    <a:pt x="153" y="56"/>
                  </a:lnTo>
                  <a:lnTo>
                    <a:pt x="154" y="56"/>
                  </a:lnTo>
                  <a:lnTo>
                    <a:pt x="155" y="56"/>
                  </a:lnTo>
                  <a:lnTo>
                    <a:pt x="298" y="48"/>
                  </a:lnTo>
                  <a:lnTo>
                    <a:pt x="281" y="24"/>
                  </a:lnTo>
                  <a:lnTo>
                    <a:pt x="281" y="24"/>
                  </a:lnTo>
                  <a:lnTo>
                    <a:pt x="282" y="23"/>
                  </a:lnTo>
                  <a:lnTo>
                    <a:pt x="285" y="22"/>
                  </a:lnTo>
                  <a:lnTo>
                    <a:pt x="288" y="20"/>
                  </a:lnTo>
                  <a:lnTo>
                    <a:pt x="291" y="18"/>
                  </a:lnTo>
                  <a:lnTo>
                    <a:pt x="294" y="17"/>
                  </a:lnTo>
                  <a:lnTo>
                    <a:pt x="297" y="17"/>
                  </a:lnTo>
                  <a:lnTo>
                    <a:pt x="301" y="17"/>
                  </a:lnTo>
                  <a:lnTo>
                    <a:pt x="304" y="17"/>
                  </a:lnTo>
                  <a:lnTo>
                    <a:pt x="306" y="18"/>
                  </a:lnTo>
                  <a:lnTo>
                    <a:pt x="309" y="19"/>
                  </a:lnTo>
                  <a:lnTo>
                    <a:pt x="312" y="21"/>
                  </a:lnTo>
                  <a:lnTo>
                    <a:pt x="314" y="22"/>
                  </a:lnTo>
                  <a:lnTo>
                    <a:pt x="316" y="23"/>
                  </a:lnTo>
                  <a:lnTo>
                    <a:pt x="317" y="24"/>
                  </a:lnTo>
                  <a:lnTo>
                    <a:pt x="317" y="24"/>
                  </a:lnTo>
                  <a:lnTo>
                    <a:pt x="300" y="0"/>
                  </a:lnTo>
                  <a:lnTo>
                    <a:pt x="316" y="2"/>
                  </a:lnTo>
                  <a:lnTo>
                    <a:pt x="331" y="24"/>
                  </a:lnTo>
                  <a:lnTo>
                    <a:pt x="330" y="63"/>
                  </a:lnTo>
                  <a:lnTo>
                    <a:pt x="71" y="219"/>
                  </a:lnTo>
                  <a:lnTo>
                    <a:pt x="48" y="210"/>
                  </a:lnTo>
                  <a:lnTo>
                    <a:pt x="40" y="192"/>
                  </a:lnTo>
                  <a:lnTo>
                    <a:pt x="6" y="174"/>
                  </a:lnTo>
                  <a:lnTo>
                    <a:pt x="30" y="159"/>
                  </a:lnTo>
                  <a:lnTo>
                    <a:pt x="10" y="130"/>
                  </a:lnTo>
                  <a:lnTo>
                    <a:pt x="0" y="106"/>
                  </a:lnTo>
                  <a:lnTo>
                    <a:pt x="10" y="81"/>
                  </a:lnTo>
                  <a:lnTo>
                    <a:pt x="10" y="81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5556" y="1379"/>
              <a:ext cx="72" cy="63"/>
            </a:xfrm>
            <a:custGeom>
              <a:avLst/>
              <a:gdLst>
                <a:gd name="T0" fmla="*/ 8 w 145"/>
                <a:gd name="T1" fmla="*/ 101 h 127"/>
                <a:gd name="T2" fmla="*/ 0 w 145"/>
                <a:gd name="T3" fmla="*/ 73 h 127"/>
                <a:gd name="T4" fmla="*/ 20 w 145"/>
                <a:gd name="T5" fmla="*/ 11 h 127"/>
                <a:gd name="T6" fmla="*/ 42 w 145"/>
                <a:gd name="T7" fmla="*/ 0 h 127"/>
                <a:gd name="T8" fmla="*/ 74 w 145"/>
                <a:gd name="T9" fmla="*/ 9 h 127"/>
                <a:gd name="T10" fmla="*/ 88 w 145"/>
                <a:gd name="T11" fmla="*/ 5 h 127"/>
                <a:gd name="T12" fmla="*/ 112 w 145"/>
                <a:gd name="T13" fmla="*/ 15 h 127"/>
                <a:gd name="T14" fmla="*/ 145 w 145"/>
                <a:gd name="T15" fmla="*/ 44 h 127"/>
                <a:gd name="T16" fmla="*/ 130 w 145"/>
                <a:gd name="T17" fmla="*/ 75 h 127"/>
                <a:gd name="T18" fmla="*/ 135 w 145"/>
                <a:gd name="T19" fmla="*/ 89 h 127"/>
                <a:gd name="T20" fmla="*/ 120 w 145"/>
                <a:gd name="T21" fmla="*/ 107 h 127"/>
                <a:gd name="T22" fmla="*/ 105 w 145"/>
                <a:gd name="T23" fmla="*/ 114 h 127"/>
                <a:gd name="T24" fmla="*/ 93 w 145"/>
                <a:gd name="T25" fmla="*/ 127 h 127"/>
                <a:gd name="T26" fmla="*/ 68 w 145"/>
                <a:gd name="T27" fmla="*/ 122 h 127"/>
                <a:gd name="T28" fmla="*/ 8 w 145"/>
                <a:gd name="T29" fmla="*/ 101 h 127"/>
                <a:gd name="T30" fmla="*/ 8 w 145"/>
                <a:gd name="T31" fmla="*/ 10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27">
                  <a:moveTo>
                    <a:pt x="8" y="101"/>
                  </a:moveTo>
                  <a:lnTo>
                    <a:pt x="0" y="73"/>
                  </a:lnTo>
                  <a:lnTo>
                    <a:pt x="20" y="11"/>
                  </a:lnTo>
                  <a:lnTo>
                    <a:pt x="42" y="0"/>
                  </a:lnTo>
                  <a:lnTo>
                    <a:pt x="74" y="9"/>
                  </a:lnTo>
                  <a:lnTo>
                    <a:pt x="88" y="5"/>
                  </a:lnTo>
                  <a:lnTo>
                    <a:pt x="112" y="15"/>
                  </a:lnTo>
                  <a:lnTo>
                    <a:pt x="145" y="44"/>
                  </a:lnTo>
                  <a:lnTo>
                    <a:pt x="130" y="75"/>
                  </a:lnTo>
                  <a:lnTo>
                    <a:pt x="135" y="89"/>
                  </a:lnTo>
                  <a:lnTo>
                    <a:pt x="120" y="107"/>
                  </a:lnTo>
                  <a:lnTo>
                    <a:pt x="105" y="114"/>
                  </a:lnTo>
                  <a:lnTo>
                    <a:pt x="93" y="127"/>
                  </a:lnTo>
                  <a:lnTo>
                    <a:pt x="68" y="122"/>
                  </a:lnTo>
                  <a:lnTo>
                    <a:pt x="8" y="101"/>
                  </a:lnTo>
                  <a:lnTo>
                    <a:pt x="8" y="10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5379" y="1431"/>
              <a:ext cx="172" cy="150"/>
            </a:xfrm>
            <a:custGeom>
              <a:avLst/>
              <a:gdLst>
                <a:gd name="T0" fmla="*/ 60 w 344"/>
                <a:gd name="T1" fmla="*/ 45 h 302"/>
                <a:gd name="T2" fmla="*/ 48 w 344"/>
                <a:gd name="T3" fmla="*/ 107 h 302"/>
                <a:gd name="T4" fmla="*/ 60 w 344"/>
                <a:gd name="T5" fmla="*/ 131 h 302"/>
                <a:gd name="T6" fmla="*/ 48 w 344"/>
                <a:gd name="T7" fmla="*/ 178 h 302"/>
                <a:gd name="T8" fmla="*/ 18 w 344"/>
                <a:gd name="T9" fmla="*/ 174 h 302"/>
                <a:gd name="T10" fmla="*/ 3 w 344"/>
                <a:gd name="T11" fmla="*/ 184 h 302"/>
                <a:gd name="T12" fmla="*/ 0 w 344"/>
                <a:gd name="T13" fmla="*/ 203 h 302"/>
                <a:gd name="T14" fmla="*/ 12 w 344"/>
                <a:gd name="T15" fmla="*/ 228 h 302"/>
                <a:gd name="T16" fmla="*/ 29 w 344"/>
                <a:gd name="T17" fmla="*/ 242 h 302"/>
                <a:gd name="T18" fmla="*/ 65 w 344"/>
                <a:gd name="T19" fmla="*/ 240 h 302"/>
                <a:gd name="T20" fmla="*/ 159 w 344"/>
                <a:gd name="T21" fmla="*/ 295 h 302"/>
                <a:gd name="T22" fmla="*/ 179 w 344"/>
                <a:gd name="T23" fmla="*/ 302 h 302"/>
                <a:gd name="T24" fmla="*/ 304 w 344"/>
                <a:gd name="T25" fmla="*/ 266 h 302"/>
                <a:gd name="T26" fmla="*/ 332 w 344"/>
                <a:gd name="T27" fmla="*/ 218 h 302"/>
                <a:gd name="T28" fmla="*/ 344 w 344"/>
                <a:gd name="T29" fmla="*/ 145 h 302"/>
                <a:gd name="T30" fmla="*/ 330 w 344"/>
                <a:gd name="T31" fmla="*/ 94 h 302"/>
                <a:gd name="T32" fmla="*/ 309 w 344"/>
                <a:gd name="T33" fmla="*/ 50 h 302"/>
                <a:gd name="T34" fmla="*/ 295 w 344"/>
                <a:gd name="T35" fmla="*/ 21 h 302"/>
                <a:gd name="T36" fmla="*/ 261 w 344"/>
                <a:gd name="T37" fmla="*/ 0 h 302"/>
                <a:gd name="T38" fmla="*/ 93 w 344"/>
                <a:gd name="T39" fmla="*/ 42 h 302"/>
                <a:gd name="T40" fmla="*/ 60 w 344"/>
                <a:gd name="T41" fmla="*/ 45 h 302"/>
                <a:gd name="T42" fmla="*/ 60 w 344"/>
                <a:gd name="T43" fmla="*/ 4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4" h="302">
                  <a:moveTo>
                    <a:pt x="60" y="45"/>
                  </a:moveTo>
                  <a:lnTo>
                    <a:pt x="48" y="107"/>
                  </a:lnTo>
                  <a:lnTo>
                    <a:pt x="60" y="131"/>
                  </a:lnTo>
                  <a:lnTo>
                    <a:pt x="48" y="178"/>
                  </a:lnTo>
                  <a:lnTo>
                    <a:pt x="18" y="174"/>
                  </a:lnTo>
                  <a:lnTo>
                    <a:pt x="3" y="184"/>
                  </a:lnTo>
                  <a:lnTo>
                    <a:pt x="0" y="203"/>
                  </a:lnTo>
                  <a:lnTo>
                    <a:pt x="12" y="228"/>
                  </a:lnTo>
                  <a:lnTo>
                    <a:pt x="29" y="242"/>
                  </a:lnTo>
                  <a:lnTo>
                    <a:pt x="65" y="240"/>
                  </a:lnTo>
                  <a:lnTo>
                    <a:pt x="159" y="295"/>
                  </a:lnTo>
                  <a:lnTo>
                    <a:pt x="179" y="302"/>
                  </a:lnTo>
                  <a:lnTo>
                    <a:pt x="304" y="266"/>
                  </a:lnTo>
                  <a:lnTo>
                    <a:pt x="332" y="218"/>
                  </a:lnTo>
                  <a:lnTo>
                    <a:pt x="344" y="145"/>
                  </a:lnTo>
                  <a:lnTo>
                    <a:pt x="330" y="94"/>
                  </a:lnTo>
                  <a:lnTo>
                    <a:pt x="309" y="50"/>
                  </a:lnTo>
                  <a:lnTo>
                    <a:pt x="295" y="21"/>
                  </a:lnTo>
                  <a:lnTo>
                    <a:pt x="261" y="0"/>
                  </a:lnTo>
                  <a:lnTo>
                    <a:pt x="93" y="42"/>
                  </a:lnTo>
                  <a:lnTo>
                    <a:pt x="60" y="45"/>
                  </a:lnTo>
                  <a:lnTo>
                    <a:pt x="60" y="4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5244" y="1442"/>
              <a:ext cx="88" cy="76"/>
            </a:xfrm>
            <a:custGeom>
              <a:avLst/>
              <a:gdLst>
                <a:gd name="T0" fmla="*/ 18 w 175"/>
                <a:gd name="T1" fmla="*/ 25 h 152"/>
                <a:gd name="T2" fmla="*/ 19 w 175"/>
                <a:gd name="T3" fmla="*/ 60 h 152"/>
                <a:gd name="T4" fmla="*/ 0 w 175"/>
                <a:gd name="T5" fmla="*/ 90 h 152"/>
                <a:gd name="T6" fmla="*/ 5 w 175"/>
                <a:gd name="T7" fmla="*/ 104 h 152"/>
                <a:gd name="T8" fmla="*/ 28 w 175"/>
                <a:gd name="T9" fmla="*/ 119 h 152"/>
                <a:gd name="T10" fmla="*/ 45 w 175"/>
                <a:gd name="T11" fmla="*/ 141 h 152"/>
                <a:gd name="T12" fmla="*/ 63 w 175"/>
                <a:gd name="T13" fmla="*/ 146 h 152"/>
                <a:gd name="T14" fmla="*/ 85 w 175"/>
                <a:gd name="T15" fmla="*/ 133 h 152"/>
                <a:gd name="T16" fmla="*/ 105 w 175"/>
                <a:gd name="T17" fmla="*/ 152 h 152"/>
                <a:gd name="T18" fmla="*/ 141 w 175"/>
                <a:gd name="T19" fmla="*/ 149 h 152"/>
                <a:gd name="T20" fmla="*/ 175 w 175"/>
                <a:gd name="T21" fmla="*/ 125 h 152"/>
                <a:gd name="T22" fmla="*/ 160 w 175"/>
                <a:gd name="T23" fmla="*/ 88 h 152"/>
                <a:gd name="T24" fmla="*/ 144 w 175"/>
                <a:gd name="T25" fmla="*/ 19 h 152"/>
                <a:gd name="T26" fmla="*/ 100 w 175"/>
                <a:gd name="T27" fmla="*/ 0 h 152"/>
                <a:gd name="T28" fmla="*/ 71 w 175"/>
                <a:gd name="T29" fmla="*/ 7 h 152"/>
                <a:gd name="T30" fmla="*/ 40 w 175"/>
                <a:gd name="T31" fmla="*/ 3 h 152"/>
                <a:gd name="T32" fmla="*/ 18 w 175"/>
                <a:gd name="T33" fmla="*/ 25 h 152"/>
                <a:gd name="T34" fmla="*/ 18 w 175"/>
                <a:gd name="T35" fmla="*/ 2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52">
                  <a:moveTo>
                    <a:pt x="18" y="25"/>
                  </a:moveTo>
                  <a:lnTo>
                    <a:pt x="19" y="60"/>
                  </a:lnTo>
                  <a:lnTo>
                    <a:pt x="0" y="90"/>
                  </a:lnTo>
                  <a:lnTo>
                    <a:pt x="5" y="104"/>
                  </a:lnTo>
                  <a:lnTo>
                    <a:pt x="28" y="119"/>
                  </a:lnTo>
                  <a:lnTo>
                    <a:pt x="45" y="141"/>
                  </a:lnTo>
                  <a:lnTo>
                    <a:pt x="63" y="146"/>
                  </a:lnTo>
                  <a:lnTo>
                    <a:pt x="85" y="133"/>
                  </a:lnTo>
                  <a:lnTo>
                    <a:pt x="105" y="152"/>
                  </a:lnTo>
                  <a:lnTo>
                    <a:pt x="141" y="149"/>
                  </a:lnTo>
                  <a:lnTo>
                    <a:pt x="175" y="125"/>
                  </a:lnTo>
                  <a:lnTo>
                    <a:pt x="160" y="88"/>
                  </a:lnTo>
                  <a:lnTo>
                    <a:pt x="144" y="19"/>
                  </a:lnTo>
                  <a:lnTo>
                    <a:pt x="100" y="0"/>
                  </a:lnTo>
                  <a:lnTo>
                    <a:pt x="71" y="7"/>
                  </a:lnTo>
                  <a:lnTo>
                    <a:pt x="40" y="3"/>
                  </a:lnTo>
                  <a:lnTo>
                    <a:pt x="18" y="25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5415" y="1425"/>
              <a:ext cx="125" cy="156"/>
            </a:xfrm>
            <a:custGeom>
              <a:avLst/>
              <a:gdLst>
                <a:gd name="T0" fmla="*/ 11 w 249"/>
                <a:gd name="T1" fmla="*/ 59 h 312"/>
                <a:gd name="T2" fmla="*/ 8 w 249"/>
                <a:gd name="T3" fmla="*/ 67 h 312"/>
                <a:gd name="T4" fmla="*/ 5 w 249"/>
                <a:gd name="T5" fmla="*/ 79 h 312"/>
                <a:gd name="T6" fmla="*/ 3 w 249"/>
                <a:gd name="T7" fmla="*/ 90 h 312"/>
                <a:gd name="T8" fmla="*/ 2 w 249"/>
                <a:gd name="T9" fmla="*/ 99 h 312"/>
                <a:gd name="T10" fmla="*/ 1 w 249"/>
                <a:gd name="T11" fmla="*/ 108 h 312"/>
                <a:gd name="T12" fmla="*/ 0 w 249"/>
                <a:gd name="T13" fmla="*/ 118 h 312"/>
                <a:gd name="T14" fmla="*/ 0 w 249"/>
                <a:gd name="T15" fmla="*/ 129 h 312"/>
                <a:gd name="T16" fmla="*/ 1 w 249"/>
                <a:gd name="T17" fmla="*/ 141 h 312"/>
                <a:gd name="T18" fmla="*/ 2 w 249"/>
                <a:gd name="T19" fmla="*/ 154 h 312"/>
                <a:gd name="T20" fmla="*/ 4 w 249"/>
                <a:gd name="T21" fmla="*/ 166 h 312"/>
                <a:gd name="T22" fmla="*/ 7 w 249"/>
                <a:gd name="T23" fmla="*/ 180 h 312"/>
                <a:gd name="T24" fmla="*/ 11 w 249"/>
                <a:gd name="T25" fmla="*/ 194 h 312"/>
                <a:gd name="T26" fmla="*/ 16 w 249"/>
                <a:gd name="T27" fmla="*/ 207 h 312"/>
                <a:gd name="T28" fmla="*/ 23 w 249"/>
                <a:gd name="T29" fmla="*/ 219 h 312"/>
                <a:gd name="T30" fmla="*/ 31 w 249"/>
                <a:gd name="T31" fmla="*/ 231 h 312"/>
                <a:gd name="T32" fmla="*/ 39 w 249"/>
                <a:gd name="T33" fmla="*/ 244 h 312"/>
                <a:gd name="T34" fmla="*/ 49 w 249"/>
                <a:gd name="T35" fmla="*/ 254 h 312"/>
                <a:gd name="T36" fmla="*/ 58 w 249"/>
                <a:gd name="T37" fmla="*/ 264 h 312"/>
                <a:gd name="T38" fmla="*/ 67 w 249"/>
                <a:gd name="T39" fmla="*/ 273 h 312"/>
                <a:gd name="T40" fmla="*/ 77 w 249"/>
                <a:gd name="T41" fmla="*/ 281 h 312"/>
                <a:gd name="T42" fmla="*/ 86 w 249"/>
                <a:gd name="T43" fmla="*/ 289 h 312"/>
                <a:gd name="T44" fmla="*/ 94 w 249"/>
                <a:gd name="T45" fmla="*/ 295 h 312"/>
                <a:gd name="T46" fmla="*/ 107 w 249"/>
                <a:gd name="T47" fmla="*/ 304 h 312"/>
                <a:gd name="T48" fmla="*/ 118 w 249"/>
                <a:gd name="T49" fmla="*/ 311 h 312"/>
                <a:gd name="T50" fmla="*/ 221 w 249"/>
                <a:gd name="T51" fmla="*/ 284 h 312"/>
                <a:gd name="T52" fmla="*/ 222 w 249"/>
                <a:gd name="T53" fmla="*/ 277 h 312"/>
                <a:gd name="T54" fmla="*/ 226 w 249"/>
                <a:gd name="T55" fmla="*/ 265 h 312"/>
                <a:gd name="T56" fmla="*/ 228 w 249"/>
                <a:gd name="T57" fmla="*/ 257 h 312"/>
                <a:gd name="T58" fmla="*/ 231 w 249"/>
                <a:gd name="T59" fmla="*/ 247 h 312"/>
                <a:gd name="T60" fmla="*/ 234 w 249"/>
                <a:gd name="T61" fmla="*/ 235 h 312"/>
                <a:gd name="T62" fmla="*/ 237 w 249"/>
                <a:gd name="T63" fmla="*/ 224 h 312"/>
                <a:gd name="T64" fmla="*/ 239 w 249"/>
                <a:gd name="T65" fmla="*/ 211 h 312"/>
                <a:gd name="T66" fmla="*/ 242 w 249"/>
                <a:gd name="T67" fmla="*/ 199 h 312"/>
                <a:gd name="T68" fmla="*/ 244 w 249"/>
                <a:gd name="T69" fmla="*/ 186 h 312"/>
                <a:gd name="T70" fmla="*/ 246 w 249"/>
                <a:gd name="T71" fmla="*/ 174 h 312"/>
                <a:gd name="T72" fmla="*/ 248 w 249"/>
                <a:gd name="T73" fmla="*/ 162 h 312"/>
                <a:gd name="T74" fmla="*/ 249 w 249"/>
                <a:gd name="T75" fmla="*/ 151 h 312"/>
                <a:gd name="T76" fmla="*/ 249 w 249"/>
                <a:gd name="T77" fmla="*/ 141 h 312"/>
                <a:gd name="T78" fmla="*/ 248 w 249"/>
                <a:gd name="T79" fmla="*/ 132 h 312"/>
                <a:gd name="T80" fmla="*/ 247 w 249"/>
                <a:gd name="T81" fmla="*/ 123 h 312"/>
                <a:gd name="T82" fmla="*/ 244 w 249"/>
                <a:gd name="T83" fmla="*/ 113 h 312"/>
                <a:gd name="T84" fmla="*/ 239 w 249"/>
                <a:gd name="T85" fmla="*/ 99 h 312"/>
                <a:gd name="T86" fmla="*/ 233 w 249"/>
                <a:gd name="T87" fmla="*/ 88 h 312"/>
                <a:gd name="T88" fmla="*/ 227 w 249"/>
                <a:gd name="T89" fmla="*/ 78 h 312"/>
                <a:gd name="T90" fmla="*/ 220 w 249"/>
                <a:gd name="T91" fmla="*/ 69 h 312"/>
                <a:gd name="T92" fmla="*/ 213 w 249"/>
                <a:gd name="T93" fmla="*/ 60 h 312"/>
                <a:gd name="T94" fmla="*/ 211 w 249"/>
                <a:gd name="T95" fmla="*/ 52 h 312"/>
                <a:gd name="T96" fmla="*/ 208 w 249"/>
                <a:gd name="T97" fmla="*/ 40 h 312"/>
                <a:gd name="T98" fmla="*/ 206 w 249"/>
                <a:gd name="T99" fmla="*/ 27 h 312"/>
                <a:gd name="T100" fmla="*/ 204 w 249"/>
                <a:gd name="T101" fmla="*/ 20 h 312"/>
                <a:gd name="T102" fmla="*/ 125 w 249"/>
                <a:gd name="T103" fmla="*/ 9 h 312"/>
                <a:gd name="T104" fmla="*/ 115 w 249"/>
                <a:gd name="T105" fmla="*/ 20 h 312"/>
                <a:gd name="T106" fmla="*/ 108 w 249"/>
                <a:gd name="T107" fmla="*/ 22 h 312"/>
                <a:gd name="T108" fmla="*/ 97 w 249"/>
                <a:gd name="T109" fmla="*/ 20 h 312"/>
                <a:gd name="T110" fmla="*/ 83 w 249"/>
                <a:gd name="T111" fmla="*/ 17 h 312"/>
                <a:gd name="T112" fmla="*/ 74 w 249"/>
                <a:gd name="T113" fmla="*/ 14 h 312"/>
                <a:gd name="T114" fmla="*/ 12 w 249"/>
                <a:gd name="T115" fmla="*/ 5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9" h="312">
                  <a:moveTo>
                    <a:pt x="12" y="56"/>
                  </a:moveTo>
                  <a:lnTo>
                    <a:pt x="12" y="56"/>
                  </a:lnTo>
                  <a:lnTo>
                    <a:pt x="11" y="58"/>
                  </a:lnTo>
                  <a:lnTo>
                    <a:pt x="11" y="59"/>
                  </a:lnTo>
                  <a:lnTo>
                    <a:pt x="10" y="61"/>
                  </a:lnTo>
                  <a:lnTo>
                    <a:pt x="9" y="63"/>
                  </a:lnTo>
                  <a:lnTo>
                    <a:pt x="9" y="65"/>
                  </a:lnTo>
                  <a:lnTo>
                    <a:pt x="8" y="67"/>
                  </a:lnTo>
                  <a:lnTo>
                    <a:pt x="7" y="70"/>
                  </a:lnTo>
                  <a:lnTo>
                    <a:pt x="6" y="73"/>
                  </a:lnTo>
                  <a:lnTo>
                    <a:pt x="6" y="76"/>
                  </a:lnTo>
                  <a:lnTo>
                    <a:pt x="5" y="79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8"/>
                  </a:lnTo>
                  <a:lnTo>
                    <a:pt x="3" y="90"/>
                  </a:lnTo>
                  <a:lnTo>
                    <a:pt x="3" y="92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1" y="103"/>
                  </a:lnTo>
                  <a:lnTo>
                    <a:pt x="1" y="105"/>
                  </a:lnTo>
                  <a:lnTo>
                    <a:pt x="1" y="108"/>
                  </a:lnTo>
                  <a:lnTo>
                    <a:pt x="1" y="111"/>
                  </a:lnTo>
                  <a:lnTo>
                    <a:pt x="1" y="113"/>
                  </a:lnTo>
                  <a:lnTo>
                    <a:pt x="1" y="116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1" y="133"/>
                  </a:lnTo>
                  <a:lnTo>
                    <a:pt x="1" y="135"/>
                  </a:lnTo>
                  <a:lnTo>
                    <a:pt x="1" y="138"/>
                  </a:lnTo>
                  <a:lnTo>
                    <a:pt x="1" y="141"/>
                  </a:lnTo>
                  <a:lnTo>
                    <a:pt x="1" y="144"/>
                  </a:lnTo>
                  <a:lnTo>
                    <a:pt x="1" y="147"/>
                  </a:lnTo>
                  <a:lnTo>
                    <a:pt x="2" y="151"/>
                  </a:lnTo>
                  <a:lnTo>
                    <a:pt x="2" y="154"/>
                  </a:lnTo>
                  <a:lnTo>
                    <a:pt x="3" y="157"/>
                  </a:lnTo>
                  <a:lnTo>
                    <a:pt x="3" y="160"/>
                  </a:lnTo>
                  <a:lnTo>
                    <a:pt x="4" y="163"/>
                  </a:lnTo>
                  <a:lnTo>
                    <a:pt x="4" y="166"/>
                  </a:lnTo>
                  <a:lnTo>
                    <a:pt x="5" y="170"/>
                  </a:lnTo>
                  <a:lnTo>
                    <a:pt x="5" y="173"/>
                  </a:lnTo>
                  <a:lnTo>
                    <a:pt x="6" y="177"/>
                  </a:lnTo>
                  <a:lnTo>
                    <a:pt x="7" y="180"/>
                  </a:lnTo>
                  <a:lnTo>
                    <a:pt x="8" y="184"/>
                  </a:lnTo>
                  <a:lnTo>
                    <a:pt x="9" y="187"/>
                  </a:lnTo>
                  <a:lnTo>
                    <a:pt x="10" y="191"/>
                  </a:lnTo>
                  <a:lnTo>
                    <a:pt x="11" y="194"/>
                  </a:lnTo>
                  <a:lnTo>
                    <a:pt x="12" y="197"/>
                  </a:lnTo>
                  <a:lnTo>
                    <a:pt x="13" y="201"/>
                  </a:lnTo>
                  <a:lnTo>
                    <a:pt x="15" y="204"/>
                  </a:lnTo>
                  <a:lnTo>
                    <a:pt x="16" y="207"/>
                  </a:lnTo>
                  <a:lnTo>
                    <a:pt x="18" y="210"/>
                  </a:lnTo>
                  <a:lnTo>
                    <a:pt x="19" y="213"/>
                  </a:lnTo>
                  <a:lnTo>
                    <a:pt x="21" y="216"/>
                  </a:lnTo>
                  <a:lnTo>
                    <a:pt x="23" y="219"/>
                  </a:lnTo>
                  <a:lnTo>
                    <a:pt x="25" y="222"/>
                  </a:lnTo>
                  <a:lnTo>
                    <a:pt x="27" y="225"/>
                  </a:lnTo>
                  <a:lnTo>
                    <a:pt x="29" y="228"/>
                  </a:lnTo>
                  <a:lnTo>
                    <a:pt x="31" y="231"/>
                  </a:lnTo>
                  <a:lnTo>
                    <a:pt x="33" y="234"/>
                  </a:lnTo>
                  <a:lnTo>
                    <a:pt x="35" y="237"/>
                  </a:lnTo>
                  <a:lnTo>
                    <a:pt x="37" y="240"/>
                  </a:lnTo>
                  <a:lnTo>
                    <a:pt x="39" y="244"/>
                  </a:lnTo>
                  <a:lnTo>
                    <a:pt x="42" y="246"/>
                  </a:lnTo>
                  <a:lnTo>
                    <a:pt x="44" y="249"/>
                  </a:lnTo>
                  <a:lnTo>
                    <a:pt x="46" y="252"/>
                  </a:lnTo>
                  <a:lnTo>
                    <a:pt x="49" y="254"/>
                  </a:lnTo>
                  <a:lnTo>
                    <a:pt x="51" y="257"/>
                  </a:lnTo>
                  <a:lnTo>
                    <a:pt x="53" y="259"/>
                  </a:lnTo>
                  <a:lnTo>
                    <a:pt x="55" y="262"/>
                  </a:lnTo>
                  <a:lnTo>
                    <a:pt x="58" y="264"/>
                  </a:lnTo>
                  <a:lnTo>
                    <a:pt x="60" y="266"/>
                  </a:lnTo>
                  <a:lnTo>
                    <a:pt x="62" y="269"/>
                  </a:lnTo>
                  <a:lnTo>
                    <a:pt x="65" y="271"/>
                  </a:lnTo>
                  <a:lnTo>
                    <a:pt x="67" y="273"/>
                  </a:lnTo>
                  <a:lnTo>
                    <a:pt x="70" y="276"/>
                  </a:lnTo>
                  <a:lnTo>
                    <a:pt x="72" y="277"/>
                  </a:lnTo>
                  <a:lnTo>
                    <a:pt x="75" y="279"/>
                  </a:lnTo>
                  <a:lnTo>
                    <a:pt x="77" y="281"/>
                  </a:lnTo>
                  <a:lnTo>
                    <a:pt x="79" y="283"/>
                  </a:lnTo>
                  <a:lnTo>
                    <a:pt x="81" y="285"/>
                  </a:lnTo>
                  <a:lnTo>
                    <a:pt x="83" y="287"/>
                  </a:lnTo>
                  <a:lnTo>
                    <a:pt x="86" y="289"/>
                  </a:lnTo>
                  <a:lnTo>
                    <a:pt x="88" y="290"/>
                  </a:lnTo>
                  <a:lnTo>
                    <a:pt x="90" y="292"/>
                  </a:lnTo>
                  <a:lnTo>
                    <a:pt x="92" y="294"/>
                  </a:lnTo>
                  <a:lnTo>
                    <a:pt x="94" y="295"/>
                  </a:lnTo>
                  <a:lnTo>
                    <a:pt x="97" y="297"/>
                  </a:lnTo>
                  <a:lnTo>
                    <a:pt x="100" y="299"/>
                  </a:lnTo>
                  <a:lnTo>
                    <a:pt x="104" y="302"/>
                  </a:lnTo>
                  <a:lnTo>
                    <a:pt x="107" y="304"/>
                  </a:lnTo>
                  <a:lnTo>
                    <a:pt x="109" y="306"/>
                  </a:lnTo>
                  <a:lnTo>
                    <a:pt x="112" y="307"/>
                  </a:lnTo>
                  <a:lnTo>
                    <a:pt x="115" y="309"/>
                  </a:lnTo>
                  <a:lnTo>
                    <a:pt x="118" y="311"/>
                  </a:lnTo>
                  <a:lnTo>
                    <a:pt x="120" y="312"/>
                  </a:lnTo>
                  <a:lnTo>
                    <a:pt x="174" y="312"/>
                  </a:lnTo>
                  <a:lnTo>
                    <a:pt x="221" y="284"/>
                  </a:lnTo>
                  <a:lnTo>
                    <a:pt x="221" y="284"/>
                  </a:lnTo>
                  <a:lnTo>
                    <a:pt x="221" y="283"/>
                  </a:lnTo>
                  <a:lnTo>
                    <a:pt x="221" y="282"/>
                  </a:lnTo>
                  <a:lnTo>
                    <a:pt x="222" y="280"/>
                  </a:lnTo>
                  <a:lnTo>
                    <a:pt x="222" y="277"/>
                  </a:lnTo>
                  <a:lnTo>
                    <a:pt x="223" y="275"/>
                  </a:lnTo>
                  <a:lnTo>
                    <a:pt x="224" y="271"/>
                  </a:lnTo>
                  <a:lnTo>
                    <a:pt x="226" y="268"/>
                  </a:lnTo>
                  <a:lnTo>
                    <a:pt x="226" y="265"/>
                  </a:lnTo>
                  <a:lnTo>
                    <a:pt x="227" y="263"/>
                  </a:lnTo>
                  <a:lnTo>
                    <a:pt x="227" y="261"/>
                  </a:lnTo>
                  <a:lnTo>
                    <a:pt x="228" y="259"/>
                  </a:lnTo>
                  <a:lnTo>
                    <a:pt x="228" y="257"/>
                  </a:lnTo>
                  <a:lnTo>
                    <a:pt x="229" y="254"/>
                  </a:lnTo>
                  <a:lnTo>
                    <a:pt x="229" y="252"/>
                  </a:lnTo>
                  <a:lnTo>
                    <a:pt x="231" y="250"/>
                  </a:lnTo>
                  <a:lnTo>
                    <a:pt x="231" y="247"/>
                  </a:lnTo>
                  <a:lnTo>
                    <a:pt x="232" y="244"/>
                  </a:lnTo>
                  <a:lnTo>
                    <a:pt x="232" y="240"/>
                  </a:lnTo>
                  <a:lnTo>
                    <a:pt x="233" y="238"/>
                  </a:lnTo>
                  <a:lnTo>
                    <a:pt x="234" y="235"/>
                  </a:lnTo>
                  <a:lnTo>
                    <a:pt x="235" y="232"/>
                  </a:lnTo>
                  <a:lnTo>
                    <a:pt x="236" y="229"/>
                  </a:lnTo>
                  <a:lnTo>
                    <a:pt x="237" y="227"/>
                  </a:lnTo>
                  <a:lnTo>
                    <a:pt x="237" y="224"/>
                  </a:lnTo>
                  <a:lnTo>
                    <a:pt x="238" y="220"/>
                  </a:lnTo>
                  <a:lnTo>
                    <a:pt x="238" y="217"/>
                  </a:lnTo>
                  <a:lnTo>
                    <a:pt x="239" y="214"/>
                  </a:lnTo>
                  <a:lnTo>
                    <a:pt x="239" y="211"/>
                  </a:lnTo>
                  <a:lnTo>
                    <a:pt x="240" y="208"/>
                  </a:lnTo>
                  <a:lnTo>
                    <a:pt x="241" y="205"/>
                  </a:lnTo>
                  <a:lnTo>
                    <a:pt x="242" y="202"/>
                  </a:lnTo>
                  <a:lnTo>
                    <a:pt x="242" y="199"/>
                  </a:lnTo>
                  <a:lnTo>
                    <a:pt x="243" y="196"/>
                  </a:lnTo>
                  <a:lnTo>
                    <a:pt x="243" y="193"/>
                  </a:lnTo>
                  <a:lnTo>
                    <a:pt x="244" y="189"/>
                  </a:lnTo>
                  <a:lnTo>
                    <a:pt x="244" y="186"/>
                  </a:lnTo>
                  <a:lnTo>
                    <a:pt x="245" y="183"/>
                  </a:lnTo>
                  <a:lnTo>
                    <a:pt x="246" y="180"/>
                  </a:lnTo>
                  <a:lnTo>
                    <a:pt x="246" y="177"/>
                  </a:lnTo>
                  <a:lnTo>
                    <a:pt x="246" y="174"/>
                  </a:lnTo>
                  <a:lnTo>
                    <a:pt x="247" y="171"/>
                  </a:lnTo>
                  <a:lnTo>
                    <a:pt x="247" y="168"/>
                  </a:lnTo>
                  <a:lnTo>
                    <a:pt x="248" y="165"/>
                  </a:lnTo>
                  <a:lnTo>
                    <a:pt x="248" y="162"/>
                  </a:lnTo>
                  <a:lnTo>
                    <a:pt x="248" y="159"/>
                  </a:lnTo>
                  <a:lnTo>
                    <a:pt x="248" y="157"/>
                  </a:lnTo>
                  <a:lnTo>
                    <a:pt x="249" y="154"/>
                  </a:lnTo>
                  <a:lnTo>
                    <a:pt x="249" y="151"/>
                  </a:lnTo>
                  <a:lnTo>
                    <a:pt x="249" y="148"/>
                  </a:lnTo>
                  <a:lnTo>
                    <a:pt x="249" y="146"/>
                  </a:lnTo>
                  <a:lnTo>
                    <a:pt x="249" y="144"/>
                  </a:lnTo>
                  <a:lnTo>
                    <a:pt x="249" y="141"/>
                  </a:lnTo>
                  <a:lnTo>
                    <a:pt x="249" y="138"/>
                  </a:lnTo>
                  <a:lnTo>
                    <a:pt x="249" y="136"/>
                  </a:lnTo>
                  <a:lnTo>
                    <a:pt x="249" y="134"/>
                  </a:lnTo>
                  <a:lnTo>
                    <a:pt x="248" y="132"/>
                  </a:lnTo>
                  <a:lnTo>
                    <a:pt x="248" y="129"/>
                  </a:lnTo>
                  <a:lnTo>
                    <a:pt x="247" y="127"/>
                  </a:lnTo>
                  <a:lnTo>
                    <a:pt x="247" y="125"/>
                  </a:lnTo>
                  <a:lnTo>
                    <a:pt x="247" y="123"/>
                  </a:lnTo>
                  <a:lnTo>
                    <a:pt x="246" y="121"/>
                  </a:lnTo>
                  <a:lnTo>
                    <a:pt x="246" y="119"/>
                  </a:lnTo>
                  <a:lnTo>
                    <a:pt x="246" y="117"/>
                  </a:lnTo>
                  <a:lnTo>
                    <a:pt x="244" y="113"/>
                  </a:lnTo>
                  <a:lnTo>
                    <a:pt x="243" y="110"/>
                  </a:lnTo>
                  <a:lnTo>
                    <a:pt x="242" y="106"/>
                  </a:lnTo>
                  <a:lnTo>
                    <a:pt x="241" y="103"/>
                  </a:lnTo>
                  <a:lnTo>
                    <a:pt x="239" y="99"/>
                  </a:lnTo>
                  <a:lnTo>
                    <a:pt x="238" y="96"/>
                  </a:lnTo>
                  <a:lnTo>
                    <a:pt x="237" y="93"/>
                  </a:lnTo>
                  <a:lnTo>
                    <a:pt x="235" y="91"/>
                  </a:lnTo>
                  <a:lnTo>
                    <a:pt x="233" y="88"/>
                  </a:lnTo>
                  <a:lnTo>
                    <a:pt x="232" y="85"/>
                  </a:lnTo>
                  <a:lnTo>
                    <a:pt x="231" y="83"/>
                  </a:lnTo>
                  <a:lnTo>
                    <a:pt x="229" y="80"/>
                  </a:lnTo>
                  <a:lnTo>
                    <a:pt x="227" y="78"/>
                  </a:lnTo>
                  <a:lnTo>
                    <a:pt x="226" y="76"/>
                  </a:lnTo>
                  <a:lnTo>
                    <a:pt x="224" y="74"/>
                  </a:lnTo>
                  <a:lnTo>
                    <a:pt x="223" y="73"/>
                  </a:lnTo>
                  <a:lnTo>
                    <a:pt x="220" y="69"/>
                  </a:lnTo>
                  <a:lnTo>
                    <a:pt x="218" y="67"/>
                  </a:lnTo>
                  <a:lnTo>
                    <a:pt x="215" y="64"/>
                  </a:lnTo>
                  <a:lnTo>
                    <a:pt x="214" y="62"/>
                  </a:lnTo>
                  <a:lnTo>
                    <a:pt x="213" y="60"/>
                  </a:lnTo>
                  <a:lnTo>
                    <a:pt x="212" y="59"/>
                  </a:lnTo>
                  <a:lnTo>
                    <a:pt x="212" y="57"/>
                  </a:lnTo>
                  <a:lnTo>
                    <a:pt x="211" y="55"/>
                  </a:lnTo>
                  <a:lnTo>
                    <a:pt x="211" y="52"/>
                  </a:lnTo>
                  <a:lnTo>
                    <a:pt x="210" y="49"/>
                  </a:lnTo>
                  <a:lnTo>
                    <a:pt x="209" y="46"/>
                  </a:lnTo>
                  <a:lnTo>
                    <a:pt x="209" y="43"/>
                  </a:lnTo>
                  <a:lnTo>
                    <a:pt x="208" y="40"/>
                  </a:lnTo>
                  <a:lnTo>
                    <a:pt x="208" y="36"/>
                  </a:lnTo>
                  <a:lnTo>
                    <a:pt x="207" y="33"/>
                  </a:lnTo>
                  <a:lnTo>
                    <a:pt x="206" y="30"/>
                  </a:lnTo>
                  <a:lnTo>
                    <a:pt x="206" y="27"/>
                  </a:lnTo>
                  <a:lnTo>
                    <a:pt x="205" y="25"/>
                  </a:lnTo>
                  <a:lnTo>
                    <a:pt x="204" y="23"/>
                  </a:lnTo>
                  <a:lnTo>
                    <a:pt x="204" y="21"/>
                  </a:lnTo>
                  <a:lnTo>
                    <a:pt x="204" y="20"/>
                  </a:lnTo>
                  <a:lnTo>
                    <a:pt x="176" y="0"/>
                  </a:lnTo>
                  <a:lnTo>
                    <a:pt x="127" y="7"/>
                  </a:lnTo>
                  <a:lnTo>
                    <a:pt x="126" y="7"/>
                  </a:lnTo>
                  <a:lnTo>
                    <a:pt x="125" y="9"/>
                  </a:lnTo>
                  <a:lnTo>
                    <a:pt x="123" y="11"/>
                  </a:lnTo>
                  <a:lnTo>
                    <a:pt x="120" y="15"/>
                  </a:lnTo>
                  <a:lnTo>
                    <a:pt x="118" y="17"/>
                  </a:lnTo>
                  <a:lnTo>
                    <a:pt x="115" y="20"/>
                  </a:lnTo>
                  <a:lnTo>
                    <a:pt x="112" y="22"/>
                  </a:lnTo>
                  <a:lnTo>
                    <a:pt x="111" y="22"/>
                  </a:lnTo>
                  <a:lnTo>
                    <a:pt x="110" y="22"/>
                  </a:lnTo>
                  <a:lnTo>
                    <a:pt x="108" y="22"/>
                  </a:lnTo>
                  <a:lnTo>
                    <a:pt x="106" y="22"/>
                  </a:lnTo>
                  <a:lnTo>
                    <a:pt x="104" y="21"/>
                  </a:lnTo>
                  <a:lnTo>
                    <a:pt x="100" y="21"/>
                  </a:lnTo>
                  <a:lnTo>
                    <a:pt x="97" y="20"/>
                  </a:lnTo>
                  <a:lnTo>
                    <a:pt x="94" y="19"/>
                  </a:lnTo>
                  <a:lnTo>
                    <a:pt x="90" y="18"/>
                  </a:lnTo>
                  <a:lnTo>
                    <a:pt x="87" y="17"/>
                  </a:lnTo>
                  <a:lnTo>
                    <a:pt x="83" y="17"/>
                  </a:lnTo>
                  <a:lnTo>
                    <a:pt x="80" y="16"/>
                  </a:lnTo>
                  <a:lnTo>
                    <a:pt x="78" y="15"/>
                  </a:lnTo>
                  <a:lnTo>
                    <a:pt x="75" y="15"/>
                  </a:lnTo>
                  <a:lnTo>
                    <a:pt x="74" y="14"/>
                  </a:lnTo>
                  <a:lnTo>
                    <a:pt x="73" y="14"/>
                  </a:lnTo>
                  <a:lnTo>
                    <a:pt x="28" y="47"/>
                  </a:lnTo>
                  <a:lnTo>
                    <a:pt x="12" y="56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D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5441" y="1502"/>
              <a:ext cx="80" cy="45"/>
            </a:xfrm>
            <a:custGeom>
              <a:avLst/>
              <a:gdLst>
                <a:gd name="T0" fmla="*/ 0 w 161"/>
                <a:gd name="T1" fmla="*/ 36 h 91"/>
                <a:gd name="T2" fmla="*/ 101 w 161"/>
                <a:gd name="T3" fmla="*/ 40 h 91"/>
                <a:gd name="T4" fmla="*/ 161 w 161"/>
                <a:gd name="T5" fmla="*/ 0 h 91"/>
                <a:gd name="T6" fmla="*/ 144 w 161"/>
                <a:gd name="T7" fmla="*/ 67 h 91"/>
                <a:gd name="T8" fmla="*/ 143 w 161"/>
                <a:gd name="T9" fmla="*/ 67 h 91"/>
                <a:gd name="T10" fmla="*/ 143 w 161"/>
                <a:gd name="T11" fmla="*/ 68 h 91"/>
                <a:gd name="T12" fmla="*/ 143 w 161"/>
                <a:gd name="T13" fmla="*/ 69 h 91"/>
                <a:gd name="T14" fmla="*/ 143 w 161"/>
                <a:gd name="T15" fmla="*/ 72 h 91"/>
                <a:gd name="T16" fmla="*/ 141 w 161"/>
                <a:gd name="T17" fmla="*/ 74 h 91"/>
                <a:gd name="T18" fmla="*/ 139 w 161"/>
                <a:gd name="T19" fmla="*/ 77 h 91"/>
                <a:gd name="T20" fmla="*/ 137 w 161"/>
                <a:gd name="T21" fmla="*/ 78 h 91"/>
                <a:gd name="T22" fmla="*/ 136 w 161"/>
                <a:gd name="T23" fmla="*/ 79 h 91"/>
                <a:gd name="T24" fmla="*/ 134 w 161"/>
                <a:gd name="T25" fmla="*/ 80 h 91"/>
                <a:gd name="T26" fmla="*/ 132 w 161"/>
                <a:gd name="T27" fmla="*/ 81 h 91"/>
                <a:gd name="T28" fmla="*/ 129 w 161"/>
                <a:gd name="T29" fmla="*/ 82 h 91"/>
                <a:gd name="T30" fmla="*/ 126 w 161"/>
                <a:gd name="T31" fmla="*/ 83 h 91"/>
                <a:gd name="T32" fmla="*/ 124 w 161"/>
                <a:gd name="T33" fmla="*/ 83 h 91"/>
                <a:gd name="T34" fmla="*/ 121 w 161"/>
                <a:gd name="T35" fmla="*/ 84 h 91"/>
                <a:gd name="T36" fmla="*/ 118 w 161"/>
                <a:gd name="T37" fmla="*/ 85 h 91"/>
                <a:gd name="T38" fmla="*/ 116 w 161"/>
                <a:gd name="T39" fmla="*/ 85 h 91"/>
                <a:gd name="T40" fmla="*/ 113 w 161"/>
                <a:gd name="T41" fmla="*/ 86 h 91"/>
                <a:gd name="T42" fmla="*/ 111 w 161"/>
                <a:gd name="T43" fmla="*/ 87 h 91"/>
                <a:gd name="T44" fmla="*/ 108 w 161"/>
                <a:gd name="T45" fmla="*/ 87 h 91"/>
                <a:gd name="T46" fmla="*/ 106 w 161"/>
                <a:gd name="T47" fmla="*/ 87 h 91"/>
                <a:gd name="T48" fmla="*/ 104 w 161"/>
                <a:gd name="T49" fmla="*/ 89 h 91"/>
                <a:gd name="T50" fmla="*/ 103 w 161"/>
                <a:gd name="T51" fmla="*/ 89 h 91"/>
                <a:gd name="T52" fmla="*/ 101 w 161"/>
                <a:gd name="T53" fmla="*/ 90 h 91"/>
                <a:gd name="T54" fmla="*/ 100 w 161"/>
                <a:gd name="T55" fmla="*/ 91 h 91"/>
                <a:gd name="T56" fmla="*/ 47 w 161"/>
                <a:gd name="T57" fmla="*/ 79 h 91"/>
                <a:gd name="T58" fmla="*/ 0 w 161"/>
                <a:gd name="T59" fmla="*/ 36 h 91"/>
                <a:gd name="T60" fmla="*/ 0 w 161"/>
                <a:gd name="T61" fmla="*/ 3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1" h="91">
                  <a:moveTo>
                    <a:pt x="0" y="36"/>
                  </a:moveTo>
                  <a:lnTo>
                    <a:pt x="101" y="40"/>
                  </a:lnTo>
                  <a:lnTo>
                    <a:pt x="161" y="0"/>
                  </a:lnTo>
                  <a:lnTo>
                    <a:pt x="144" y="67"/>
                  </a:lnTo>
                  <a:lnTo>
                    <a:pt x="143" y="67"/>
                  </a:lnTo>
                  <a:lnTo>
                    <a:pt x="143" y="68"/>
                  </a:lnTo>
                  <a:lnTo>
                    <a:pt x="143" y="69"/>
                  </a:lnTo>
                  <a:lnTo>
                    <a:pt x="143" y="72"/>
                  </a:lnTo>
                  <a:lnTo>
                    <a:pt x="141" y="74"/>
                  </a:lnTo>
                  <a:lnTo>
                    <a:pt x="139" y="77"/>
                  </a:lnTo>
                  <a:lnTo>
                    <a:pt x="137" y="78"/>
                  </a:lnTo>
                  <a:lnTo>
                    <a:pt x="136" y="79"/>
                  </a:lnTo>
                  <a:lnTo>
                    <a:pt x="134" y="80"/>
                  </a:lnTo>
                  <a:lnTo>
                    <a:pt x="132" y="81"/>
                  </a:lnTo>
                  <a:lnTo>
                    <a:pt x="129" y="82"/>
                  </a:lnTo>
                  <a:lnTo>
                    <a:pt x="126" y="83"/>
                  </a:lnTo>
                  <a:lnTo>
                    <a:pt x="124" y="83"/>
                  </a:lnTo>
                  <a:lnTo>
                    <a:pt x="121" y="84"/>
                  </a:lnTo>
                  <a:lnTo>
                    <a:pt x="118" y="85"/>
                  </a:lnTo>
                  <a:lnTo>
                    <a:pt x="116" y="85"/>
                  </a:lnTo>
                  <a:lnTo>
                    <a:pt x="113" y="86"/>
                  </a:lnTo>
                  <a:lnTo>
                    <a:pt x="111" y="87"/>
                  </a:lnTo>
                  <a:lnTo>
                    <a:pt x="108" y="87"/>
                  </a:lnTo>
                  <a:lnTo>
                    <a:pt x="106" y="87"/>
                  </a:lnTo>
                  <a:lnTo>
                    <a:pt x="104" y="89"/>
                  </a:lnTo>
                  <a:lnTo>
                    <a:pt x="103" y="89"/>
                  </a:lnTo>
                  <a:lnTo>
                    <a:pt x="101" y="90"/>
                  </a:lnTo>
                  <a:lnTo>
                    <a:pt x="100" y="91"/>
                  </a:lnTo>
                  <a:lnTo>
                    <a:pt x="47" y="7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5295" y="1623"/>
              <a:ext cx="286" cy="97"/>
            </a:xfrm>
            <a:custGeom>
              <a:avLst/>
              <a:gdLst>
                <a:gd name="T0" fmla="*/ 0 w 572"/>
                <a:gd name="T1" fmla="*/ 141 h 194"/>
                <a:gd name="T2" fmla="*/ 40 w 572"/>
                <a:gd name="T3" fmla="*/ 124 h 194"/>
                <a:gd name="T4" fmla="*/ 199 w 572"/>
                <a:gd name="T5" fmla="*/ 131 h 194"/>
                <a:gd name="T6" fmla="*/ 314 w 572"/>
                <a:gd name="T7" fmla="*/ 66 h 194"/>
                <a:gd name="T8" fmla="*/ 495 w 572"/>
                <a:gd name="T9" fmla="*/ 48 h 194"/>
                <a:gd name="T10" fmla="*/ 557 w 572"/>
                <a:gd name="T11" fmla="*/ 0 h 194"/>
                <a:gd name="T12" fmla="*/ 572 w 572"/>
                <a:gd name="T13" fmla="*/ 39 h 194"/>
                <a:gd name="T14" fmla="*/ 562 w 572"/>
                <a:gd name="T15" fmla="*/ 78 h 194"/>
                <a:gd name="T16" fmla="*/ 544 w 572"/>
                <a:gd name="T17" fmla="*/ 95 h 194"/>
                <a:gd name="T18" fmla="*/ 470 w 572"/>
                <a:gd name="T19" fmla="*/ 114 h 194"/>
                <a:gd name="T20" fmla="*/ 364 w 572"/>
                <a:gd name="T21" fmla="*/ 117 h 194"/>
                <a:gd name="T22" fmla="*/ 217 w 572"/>
                <a:gd name="T23" fmla="*/ 179 h 194"/>
                <a:gd name="T24" fmla="*/ 131 w 572"/>
                <a:gd name="T25" fmla="*/ 174 h 194"/>
                <a:gd name="T26" fmla="*/ 51 w 572"/>
                <a:gd name="T27" fmla="*/ 194 h 194"/>
                <a:gd name="T28" fmla="*/ 57 w 572"/>
                <a:gd name="T29" fmla="*/ 167 h 194"/>
                <a:gd name="T30" fmla="*/ 37 w 572"/>
                <a:gd name="T31" fmla="*/ 168 h 194"/>
                <a:gd name="T32" fmla="*/ 2 w 572"/>
                <a:gd name="T33" fmla="*/ 176 h 194"/>
                <a:gd name="T34" fmla="*/ 16 w 572"/>
                <a:gd name="T35" fmla="*/ 159 h 194"/>
                <a:gd name="T36" fmla="*/ 32 w 572"/>
                <a:gd name="T37" fmla="*/ 148 h 194"/>
                <a:gd name="T38" fmla="*/ 0 w 572"/>
                <a:gd name="T39" fmla="*/ 141 h 194"/>
                <a:gd name="T40" fmla="*/ 0 w 572"/>
                <a:gd name="T41" fmla="*/ 14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2" h="194">
                  <a:moveTo>
                    <a:pt x="0" y="141"/>
                  </a:moveTo>
                  <a:lnTo>
                    <a:pt x="40" y="124"/>
                  </a:lnTo>
                  <a:lnTo>
                    <a:pt x="199" y="131"/>
                  </a:lnTo>
                  <a:lnTo>
                    <a:pt x="314" y="66"/>
                  </a:lnTo>
                  <a:lnTo>
                    <a:pt x="495" y="48"/>
                  </a:lnTo>
                  <a:lnTo>
                    <a:pt x="557" y="0"/>
                  </a:lnTo>
                  <a:lnTo>
                    <a:pt x="572" y="39"/>
                  </a:lnTo>
                  <a:lnTo>
                    <a:pt x="562" y="78"/>
                  </a:lnTo>
                  <a:lnTo>
                    <a:pt x="544" y="95"/>
                  </a:lnTo>
                  <a:lnTo>
                    <a:pt x="470" y="114"/>
                  </a:lnTo>
                  <a:lnTo>
                    <a:pt x="364" y="117"/>
                  </a:lnTo>
                  <a:lnTo>
                    <a:pt x="217" y="179"/>
                  </a:lnTo>
                  <a:lnTo>
                    <a:pt x="131" y="174"/>
                  </a:lnTo>
                  <a:lnTo>
                    <a:pt x="51" y="194"/>
                  </a:lnTo>
                  <a:lnTo>
                    <a:pt x="57" y="167"/>
                  </a:lnTo>
                  <a:lnTo>
                    <a:pt x="37" y="168"/>
                  </a:lnTo>
                  <a:lnTo>
                    <a:pt x="2" y="176"/>
                  </a:lnTo>
                  <a:lnTo>
                    <a:pt x="16" y="159"/>
                  </a:lnTo>
                  <a:lnTo>
                    <a:pt x="32" y="148"/>
                  </a:lnTo>
                  <a:lnTo>
                    <a:pt x="0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5187" y="1622"/>
              <a:ext cx="211" cy="49"/>
            </a:xfrm>
            <a:custGeom>
              <a:avLst/>
              <a:gdLst>
                <a:gd name="T0" fmla="*/ 2 w 422"/>
                <a:gd name="T1" fmla="*/ 61 h 97"/>
                <a:gd name="T2" fmla="*/ 45 w 422"/>
                <a:gd name="T3" fmla="*/ 37 h 97"/>
                <a:gd name="T4" fmla="*/ 50 w 422"/>
                <a:gd name="T5" fmla="*/ 26 h 97"/>
                <a:gd name="T6" fmla="*/ 90 w 422"/>
                <a:gd name="T7" fmla="*/ 6 h 97"/>
                <a:gd name="T8" fmla="*/ 142 w 422"/>
                <a:gd name="T9" fmla="*/ 11 h 97"/>
                <a:gd name="T10" fmla="*/ 205 w 422"/>
                <a:gd name="T11" fmla="*/ 0 h 97"/>
                <a:gd name="T12" fmla="*/ 331 w 422"/>
                <a:gd name="T13" fmla="*/ 49 h 97"/>
                <a:gd name="T14" fmla="*/ 410 w 422"/>
                <a:gd name="T15" fmla="*/ 29 h 97"/>
                <a:gd name="T16" fmla="*/ 422 w 422"/>
                <a:gd name="T17" fmla="*/ 94 h 97"/>
                <a:gd name="T18" fmla="*/ 318 w 422"/>
                <a:gd name="T19" fmla="*/ 97 h 97"/>
                <a:gd name="T20" fmla="*/ 271 w 422"/>
                <a:gd name="T21" fmla="*/ 89 h 97"/>
                <a:gd name="T22" fmla="*/ 177 w 422"/>
                <a:gd name="T23" fmla="*/ 54 h 97"/>
                <a:gd name="T24" fmla="*/ 66 w 422"/>
                <a:gd name="T25" fmla="*/ 89 h 97"/>
                <a:gd name="T26" fmla="*/ 0 w 422"/>
                <a:gd name="T27" fmla="*/ 86 h 97"/>
                <a:gd name="T28" fmla="*/ 21 w 422"/>
                <a:gd name="T29" fmla="*/ 73 h 97"/>
                <a:gd name="T30" fmla="*/ 2 w 422"/>
                <a:gd name="T31" fmla="*/ 61 h 97"/>
                <a:gd name="T32" fmla="*/ 2 w 422"/>
                <a:gd name="T33" fmla="*/ 6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2" h="97">
                  <a:moveTo>
                    <a:pt x="2" y="61"/>
                  </a:moveTo>
                  <a:lnTo>
                    <a:pt x="45" y="37"/>
                  </a:lnTo>
                  <a:lnTo>
                    <a:pt x="50" y="26"/>
                  </a:lnTo>
                  <a:lnTo>
                    <a:pt x="90" y="6"/>
                  </a:lnTo>
                  <a:lnTo>
                    <a:pt x="142" y="11"/>
                  </a:lnTo>
                  <a:lnTo>
                    <a:pt x="205" y="0"/>
                  </a:lnTo>
                  <a:lnTo>
                    <a:pt x="331" y="49"/>
                  </a:lnTo>
                  <a:lnTo>
                    <a:pt x="410" y="29"/>
                  </a:lnTo>
                  <a:lnTo>
                    <a:pt x="422" y="94"/>
                  </a:lnTo>
                  <a:lnTo>
                    <a:pt x="318" y="97"/>
                  </a:lnTo>
                  <a:lnTo>
                    <a:pt x="271" y="89"/>
                  </a:lnTo>
                  <a:lnTo>
                    <a:pt x="177" y="54"/>
                  </a:lnTo>
                  <a:lnTo>
                    <a:pt x="66" y="89"/>
                  </a:lnTo>
                  <a:lnTo>
                    <a:pt x="0" y="86"/>
                  </a:lnTo>
                  <a:lnTo>
                    <a:pt x="21" y="73"/>
                  </a:lnTo>
                  <a:lnTo>
                    <a:pt x="2" y="61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5376" y="1441"/>
              <a:ext cx="178" cy="144"/>
            </a:xfrm>
            <a:custGeom>
              <a:avLst/>
              <a:gdLst>
                <a:gd name="T0" fmla="*/ 39 w 355"/>
                <a:gd name="T1" fmla="*/ 152 h 289"/>
                <a:gd name="T2" fmla="*/ 19 w 355"/>
                <a:gd name="T3" fmla="*/ 151 h 289"/>
                <a:gd name="T4" fmla="*/ 2 w 355"/>
                <a:gd name="T5" fmla="*/ 162 h 289"/>
                <a:gd name="T6" fmla="*/ 1 w 355"/>
                <a:gd name="T7" fmla="*/ 182 h 289"/>
                <a:gd name="T8" fmla="*/ 7 w 355"/>
                <a:gd name="T9" fmla="*/ 204 h 289"/>
                <a:gd name="T10" fmla="*/ 28 w 355"/>
                <a:gd name="T11" fmla="*/ 222 h 289"/>
                <a:gd name="T12" fmla="*/ 49 w 355"/>
                <a:gd name="T13" fmla="*/ 225 h 289"/>
                <a:gd name="T14" fmla="*/ 66 w 355"/>
                <a:gd name="T15" fmla="*/ 224 h 289"/>
                <a:gd name="T16" fmla="*/ 82 w 355"/>
                <a:gd name="T17" fmla="*/ 235 h 289"/>
                <a:gd name="T18" fmla="*/ 100 w 355"/>
                <a:gd name="T19" fmla="*/ 248 h 289"/>
                <a:gd name="T20" fmla="*/ 125 w 355"/>
                <a:gd name="T21" fmla="*/ 262 h 289"/>
                <a:gd name="T22" fmla="*/ 153 w 355"/>
                <a:gd name="T23" fmla="*/ 275 h 289"/>
                <a:gd name="T24" fmla="*/ 183 w 355"/>
                <a:gd name="T25" fmla="*/ 284 h 289"/>
                <a:gd name="T26" fmla="*/ 216 w 355"/>
                <a:gd name="T27" fmla="*/ 289 h 289"/>
                <a:gd name="T28" fmla="*/ 248 w 355"/>
                <a:gd name="T29" fmla="*/ 287 h 289"/>
                <a:gd name="T30" fmla="*/ 275 w 355"/>
                <a:gd name="T31" fmla="*/ 277 h 289"/>
                <a:gd name="T32" fmla="*/ 298 w 355"/>
                <a:gd name="T33" fmla="*/ 264 h 289"/>
                <a:gd name="T34" fmla="*/ 316 w 355"/>
                <a:gd name="T35" fmla="*/ 247 h 289"/>
                <a:gd name="T36" fmla="*/ 331 w 355"/>
                <a:gd name="T37" fmla="*/ 228 h 289"/>
                <a:gd name="T38" fmla="*/ 341 w 355"/>
                <a:gd name="T39" fmla="*/ 207 h 289"/>
                <a:gd name="T40" fmla="*/ 349 w 355"/>
                <a:gd name="T41" fmla="*/ 185 h 289"/>
                <a:gd name="T42" fmla="*/ 353 w 355"/>
                <a:gd name="T43" fmla="*/ 164 h 289"/>
                <a:gd name="T44" fmla="*/ 355 w 355"/>
                <a:gd name="T45" fmla="*/ 143 h 289"/>
                <a:gd name="T46" fmla="*/ 355 w 355"/>
                <a:gd name="T47" fmla="*/ 123 h 289"/>
                <a:gd name="T48" fmla="*/ 354 w 355"/>
                <a:gd name="T49" fmla="*/ 106 h 289"/>
                <a:gd name="T50" fmla="*/ 350 w 355"/>
                <a:gd name="T51" fmla="*/ 85 h 289"/>
                <a:gd name="T52" fmla="*/ 343 w 355"/>
                <a:gd name="T53" fmla="*/ 66 h 289"/>
                <a:gd name="T54" fmla="*/ 334 w 355"/>
                <a:gd name="T55" fmla="*/ 50 h 289"/>
                <a:gd name="T56" fmla="*/ 324 w 355"/>
                <a:gd name="T57" fmla="*/ 29 h 289"/>
                <a:gd name="T58" fmla="*/ 315 w 355"/>
                <a:gd name="T59" fmla="*/ 11 h 289"/>
                <a:gd name="T60" fmla="*/ 298 w 355"/>
                <a:gd name="T61" fmla="*/ 3 h 289"/>
                <a:gd name="T62" fmla="*/ 303 w 355"/>
                <a:gd name="T63" fmla="*/ 21 h 289"/>
                <a:gd name="T64" fmla="*/ 313 w 355"/>
                <a:gd name="T65" fmla="*/ 40 h 289"/>
                <a:gd name="T66" fmla="*/ 327 w 355"/>
                <a:gd name="T67" fmla="*/ 61 h 289"/>
                <a:gd name="T68" fmla="*/ 335 w 355"/>
                <a:gd name="T69" fmla="*/ 83 h 289"/>
                <a:gd name="T70" fmla="*/ 340 w 355"/>
                <a:gd name="T71" fmla="*/ 101 h 289"/>
                <a:gd name="T72" fmla="*/ 341 w 355"/>
                <a:gd name="T73" fmla="*/ 126 h 289"/>
                <a:gd name="T74" fmla="*/ 340 w 355"/>
                <a:gd name="T75" fmla="*/ 145 h 289"/>
                <a:gd name="T76" fmla="*/ 337 w 355"/>
                <a:gd name="T77" fmla="*/ 163 h 289"/>
                <a:gd name="T78" fmla="*/ 333 w 355"/>
                <a:gd name="T79" fmla="*/ 182 h 289"/>
                <a:gd name="T80" fmla="*/ 327 w 355"/>
                <a:gd name="T81" fmla="*/ 201 h 289"/>
                <a:gd name="T82" fmla="*/ 318 w 355"/>
                <a:gd name="T83" fmla="*/ 220 h 289"/>
                <a:gd name="T84" fmla="*/ 306 w 355"/>
                <a:gd name="T85" fmla="*/ 237 h 289"/>
                <a:gd name="T86" fmla="*/ 290 w 355"/>
                <a:gd name="T87" fmla="*/ 252 h 289"/>
                <a:gd name="T88" fmla="*/ 270 w 355"/>
                <a:gd name="T89" fmla="*/ 264 h 289"/>
                <a:gd name="T90" fmla="*/ 246 w 355"/>
                <a:gd name="T91" fmla="*/ 275 h 289"/>
                <a:gd name="T92" fmla="*/ 217 w 355"/>
                <a:gd name="T93" fmla="*/ 279 h 289"/>
                <a:gd name="T94" fmla="*/ 186 w 355"/>
                <a:gd name="T95" fmla="*/ 274 h 289"/>
                <a:gd name="T96" fmla="*/ 156 w 355"/>
                <a:gd name="T97" fmla="*/ 263 h 289"/>
                <a:gd name="T98" fmla="*/ 129 w 355"/>
                <a:gd name="T99" fmla="*/ 249 h 289"/>
                <a:gd name="T100" fmla="*/ 104 w 355"/>
                <a:gd name="T101" fmla="*/ 233 h 289"/>
                <a:gd name="T102" fmla="*/ 84 w 355"/>
                <a:gd name="T103" fmla="*/ 218 h 289"/>
                <a:gd name="T104" fmla="*/ 66 w 355"/>
                <a:gd name="T105" fmla="*/ 203 h 289"/>
                <a:gd name="T106" fmla="*/ 58 w 355"/>
                <a:gd name="T107" fmla="*/ 209 h 289"/>
                <a:gd name="T108" fmla="*/ 48 w 355"/>
                <a:gd name="T109" fmla="*/ 214 h 289"/>
                <a:gd name="T110" fmla="*/ 27 w 355"/>
                <a:gd name="T111" fmla="*/ 207 h 289"/>
                <a:gd name="T112" fmla="*/ 13 w 355"/>
                <a:gd name="T113" fmla="*/ 188 h 289"/>
                <a:gd name="T114" fmla="*/ 15 w 355"/>
                <a:gd name="T115" fmla="*/ 171 h 289"/>
                <a:gd name="T116" fmla="*/ 30 w 355"/>
                <a:gd name="T117" fmla="*/ 160 h 289"/>
                <a:gd name="T118" fmla="*/ 47 w 355"/>
                <a:gd name="T119" fmla="*/ 170 h 289"/>
                <a:gd name="T120" fmla="*/ 59 w 355"/>
                <a:gd name="T121" fmla="*/ 16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" h="289">
                  <a:moveTo>
                    <a:pt x="53" y="160"/>
                  </a:moveTo>
                  <a:lnTo>
                    <a:pt x="52" y="160"/>
                  </a:lnTo>
                  <a:lnTo>
                    <a:pt x="49" y="158"/>
                  </a:lnTo>
                  <a:lnTo>
                    <a:pt x="47" y="156"/>
                  </a:lnTo>
                  <a:lnTo>
                    <a:pt x="46" y="155"/>
                  </a:lnTo>
                  <a:lnTo>
                    <a:pt x="44" y="154"/>
                  </a:lnTo>
                  <a:lnTo>
                    <a:pt x="42" y="153"/>
                  </a:lnTo>
                  <a:lnTo>
                    <a:pt x="39" y="152"/>
                  </a:lnTo>
                  <a:lnTo>
                    <a:pt x="36" y="151"/>
                  </a:lnTo>
                  <a:lnTo>
                    <a:pt x="34" y="149"/>
                  </a:lnTo>
                  <a:lnTo>
                    <a:pt x="31" y="149"/>
                  </a:lnTo>
                  <a:lnTo>
                    <a:pt x="29" y="148"/>
                  </a:lnTo>
                  <a:lnTo>
                    <a:pt x="26" y="148"/>
                  </a:lnTo>
                  <a:lnTo>
                    <a:pt x="23" y="149"/>
                  </a:lnTo>
                  <a:lnTo>
                    <a:pt x="21" y="150"/>
                  </a:lnTo>
                  <a:lnTo>
                    <a:pt x="19" y="151"/>
                  </a:lnTo>
                  <a:lnTo>
                    <a:pt x="16" y="152"/>
                  </a:lnTo>
                  <a:lnTo>
                    <a:pt x="14" y="153"/>
                  </a:lnTo>
                  <a:lnTo>
                    <a:pt x="11" y="154"/>
                  </a:lnTo>
                  <a:lnTo>
                    <a:pt x="9" y="155"/>
                  </a:lnTo>
                  <a:lnTo>
                    <a:pt x="7" y="156"/>
                  </a:lnTo>
                  <a:lnTo>
                    <a:pt x="5" y="158"/>
                  </a:lnTo>
                  <a:lnTo>
                    <a:pt x="4" y="160"/>
                  </a:lnTo>
                  <a:lnTo>
                    <a:pt x="2" y="162"/>
                  </a:lnTo>
                  <a:lnTo>
                    <a:pt x="1" y="164"/>
                  </a:lnTo>
                  <a:lnTo>
                    <a:pt x="0" y="167"/>
                  </a:lnTo>
                  <a:lnTo>
                    <a:pt x="0" y="171"/>
                  </a:lnTo>
                  <a:lnTo>
                    <a:pt x="0" y="173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0" y="179"/>
                  </a:lnTo>
                  <a:lnTo>
                    <a:pt x="1" y="182"/>
                  </a:lnTo>
                  <a:lnTo>
                    <a:pt x="1" y="184"/>
                  </a:lnTo>
                  <a:lnTo>
                    <a:pt x="2" y="188"/>
                  </a:lnTo>
                  <a:lnTo>
                    <a:pt x="3" y="191"/>
                  </a:lnTo>
                  <a:lnTo>
                    <a:pt x="3" y="194"/>
                  </a:lnTo>
                  <a:lnTo>
                    <a:pt x="4" y="196"/>
                  </a:lnTo>
                  <a:lnTo>
                    <a:pt x="5" y="199"/>
                  </a:lnTo>
                  <a:lnTo>
                    <a:pt x="6" y="202"/>
                  </a:lnTo>
                  <a:lnTo>
                    <a:pt x="7" y="204"/>
                  </a:lnTo>
                  <a:lnTo>
                    <a:pt x="8" y="206"/>
                  </a:lnTo>
                  <a:lnTo>
                    <a:pt x="9" y="208"/>
                  </a:lnTo>
                  <a:lnTo>
                    <a:pt x="11" y="210"/>
                  </a:lnTo>
                  <a:lnTo>
                    <a:pt x="15" y="214"/>
                  </a:lnTo>
                  <a:lnTo>
                    <a:pt x="18" y="217"/>
                  </a:lnTo>
                  <a:lnTo>
                    <a:pt x="21" y="219"/>
                  </a:lnTo>
                  <a:lnTo>
                    <a:pt x="24" y="221"/>
                  </a:lnTo>
                  <a:lnTo>
                    <a:pt x="28" y="222"/>
                  </a:lnTo>
                  <a:lnTo>
                    <a:pt x="31" y="223"/>
                  </a:lnTo>
                  <a:lnTo>
                    <a:pt x="34" y="224"/>
                  </a:lnTo>
                  <a:lnTo>
                    <a:pt x="37" y="225"/>
                  </a:lnTo>
                  <a:lnTo>
                    <a:pt x="40" y="225"/>
                  </a:lnTo>
                  <a:lnTo>
                    <a:pt x="42" y="225"/>
                  </a:lnTo>
                  <a:lnTo>
                    <a:pt x="45" y="225"/>
                  </a:lnTo>
                  <a:lnTo>
                    <a:pt x="46" y="225"/>
                  </a:lnTo>
                  <a:lnTo>
                    <a:pt x="49" y="225"/>
                  </a:lnTo>
                  <a:lnTo>
                    <a:pt x="52" y="225"/>
                  </a:lnTo>
                  <a:lnTo>
                    <a:pt x="55" y="224"/>
                  </a:lnTo>
                  <a:lnTo>
                    <a:pt x="58" y="224"/>
                  </a:lnTo>
                  <a:lnTo>
                    <a:pt x="61" y="223"/>
                  </a:lnTo>
                  <a:lnTo>
                    <a:pt x="63" y="223"/>
                  </a:lnTo>
                  <a:lnTo>
                    <a:pt x="65" y="223"/>
                  </a:lnTo>
                  <a:lnTo>
                    <a:pt x="65" y="223"/>
                  </a:lnTo>
                  <a:lnTo>
                    <a:pt x="66" y="224"/>
                  </a:lnTo>
                  <a:lnTo>
                    <a:pt x="67" y="225"/>
                  </a:lnTo>
                  <a:lnTo>
                    <a:pt x="70" y="226"/>
                  </a:lnTo>
                  <a:lnTo>
                    <a:pt x="72" y="228"/>
                  </a:lnTo>
                  <a:lnTo>
                    <a:pt x="74" y="230"/>
                  </a:lnTo>
                  <a:lnTo>
                    <a:pt x="76" y="231"/>
                  </a:lnTo>
                  <a:lnTo>
                    <a:pt x="78" y="232"/>
                  </a:lnTo>
                  <a:lnTo>
                    <a:pt x="80" y="234"/>
                  </a:lnTo>
                  <a:lnTo>
                    <a:pt x="82" y="235"/>
                  </a:lnTo>
                  <a:lnTo>
                    <a:pt x="84" y="236"/>
                  </a:lnTo>
                  <a:lnTo>
                    <a:pt x="86" y="238"/>
                  </a:lnTo>
                  <a:lnTo>
                    <a:pt x="88" y="239"/>
                  </a:lnTo>
                  <a:lnTo>
                    <a:pt x="90" y="241"/>
                  </a:lnTo>
                  <a:lnTo>
                    <a:pt x="92" y="242"/>
                  </a:lnTo>
                  <a:lnTo>
                    <a:pt x="95" y="244"/>
                  </a:lnTo>
                  <a:lnTo>
                    <a:pt x="98" y="246"/>
                  </a:lnTo>
                  <a:lnTo>
                    <a:pt x="100" y="248"/>
                  </a:lnTo>
                  <a:lnTo>
                    <a:pt x="103" y="249"/>
                  </a:lnTo>
                  <a:lnTo>
                    <a:pt x="106" y="251"/>
                  </a:lnTo>
                  <a:lnTo>
                    <a:pt x="109" y="253"/>
                  </a:lnTo>
                  <a:lnTo>
                    <a:pt x="112" y="255"/>
                  </a:lnTo>
                  <a:lnTo>
                    <a:pt x="115" y="256"/>
                  </a:lnTo>
                  <a:lnTo>
                    <a:pt x="118" y="258"/>
                  </a:lnTo>
                  <a:lnTo>
                    <a:pt x="121" y="260"/>
                  </a:lnTo>
                  <a:lnTo>
                    <a:pt x="125" y="262"/>
                  </a:lnTo>
                  <a:lnTo>
                    <a:pt x="128" y="263"/>
                  </a:lnTo>
                  <a:lnTo>
                    <a:pt x="131" y="265"/>
                  </a:lnTo>
                  <a:lnTo>
                    <a:pt x="135" y="266"/>
                  </a:lnTo>
                  <a:lnTo>
                    <a:pt x="138" y="268"/>
                  </a:lnTo>
                  <a:lnTo>
                    <a:pt x="141" y="270"/>
                  </a:lnTo>
                  <a:lnTo>
                    <a:pt x="145" y="271"/>
                  </a:lnTo>
                  <a:lnTo>
                    <a:pt x="149" y="273"/>
                  </a:lnTo>
                  <a:lnTo>
                    <a:pt x="153" y="275"/>
                  </a:lnTo>
                  <a:lnTo>
                    <a:pt x="156" y="276"/>
                  </a:lnTo>
                  <a:lnTo>
                    <a:pt x="160" y="277"/>
                  </a:lnTo>
                  <a:lnTo>
                    <a:pt x="164" y="278"/>
                  </a:lnTo>
                  <a:lnTo>
                    <a:pt x="167" y="280"/>
                  </a:lnTo>
                  <a:lnTo>
                    <a:pt x="171" y="281"/>
                  </a:lnTo>
                  <a:lnTo>
                    <a:pt x="175" y="282"/>
                  </a:lnTo>
                  <a:lnTo>
                    <a:pt x="179" y="283"/>
                  </a:lnTo>
                  <a:lnTo>
                    <a:pt x="183" y="284"/>
                  </a:lnTo>
                  <a:lnTo>
                    <a:pt x="187" y="285"/>
                  </a:lnTo>
                  <a:lnTo>
                    <a:pt x="191" y="286"/>
                  </a:lnTo>
                  <a:lnTo>
                    <a:pt x="196" y="287"/>
                  </a:lnTo>
                  <a:lnTo>
                    <a:pt x="200" y="287"/>
                  </a:lnTo>
                  <a:lnTo>
                    <a:pt x="204" y="288"/>
                  </a:lnTo>
                  <a:lnTo>
                    <a:pt x="208" y="288"/>
                  </a:lnTo>
                  <a:lnTo>
                    <a:pt x="212" y="289"/>
                  </a:lnTo>
                  <a:lnTo>
                    <a:pt x="216" y="289"/>
                  </a:lnTo>
                  <a:lnTo>
                    <a:pt x="220" y="289"/>
                  </a:lnTo>
                  <a:lnTo>
                    <a:pt x="224" y="289"/>
                  </a:lnTo>
                  <a:lnTo>
                    <a:pt x="228" y="289"/>
                  </a:lnTo>
                  <a:lnTo>
                    <a:pt x="232" y="289"/>
                  </a:lnTo>
                  <a:lnTo>
                    <a:pt x="236" y="288"/>
                  </a:lnTo>
                  <a:lnTo>
                    <a:pt x="239" y="288"/>
                  </a:lnTo>
                  <a:lnTo>
                    <a:pt x="243" y="287"/>
                  </a:lnTo>
                  <a:lnTo>
                    <a:pt x="248" y="287"/>
                  </a:lnTo>
                  <a:lnTo>
                    <a:pt x="251" y="285"/>
                  </a:lnTo>
                  <a:lnTo>
                    <a:pt x="255" y="284"/>
                  </a:lnTo>
                  <a:lnTo>
                    <a:pt x="258" y="283"/>
                  </a:lnTo>
                  <a:lnTo>
                    <a:pt x="262" y="282"/>
                  </a:lnTo>
                  <a:lnTo>
                    <a:pt x="265" y="281"/>
                  </a:lnTo>
                  <a:lnTo>
                    <a:pt x="268" y="279"/>
                  </a:lnTo>
                  <a:lnTo>
                    <a:pt x="272" y="278"/>
                  </a:lnTo>
                  <a:lnTo>
                    <a:pt x="275" y="277"/>
                  </a:lnTo>
                  <a:lnTo>
                    <a:pt x="278" y="275"/>
                  </a:lnTo>
                  <a:lnTo>
                    <a:pt x="281" y="273"/>
                  </a:lnTo>
                  <a:lnTo>
                    <a:pt x="284" y="272"/>
                  </a:lnTo>
                  <a:lnTo>
                    <a:pt x="287" y="270"/>
                  </a:lnTo>
                  <a:lnTo>
                    <a:pt x="290" y="269"/>
                  </a:lnTo>
                  <a:lnTo>
                    <a:pt x="292" y="267"/>
                  </a:lnTo>
                  <a:lnTo>
                    <a:pt x="295" y="265"/>
                  </a:lnTo>
                  <a:lnTo>
                    <a:pt x="298" y="264"/>
                  </a:lnTo>
                  <a:lnTo>
                    <a:pt x="300" y="262"/>
                  </a:lnTo>
                  <a:lnTo>
                    <a:pt x="303" y="259"/>
                  </a:lnTo>
                  <a:lnTo>
                    <a:pt x="305" y="257"/>
                  </a:lnTo>
                  <a:lnTo>
                    <a:pt x="307" y="255"/>
                  </a:lnTo>
                  <a:lnTo>
                    <a:pt x="310" y="253"/>
                  </a:lnTo>
                  <a:lnTo>
                    <a:pt x="312" y="251"/>
                  </a:lnTo>
                  <a:lnTo>
                    <a:pt x="314" y="249"/>
                  </a:lnTo>
                  <a:lnTo>
                    <a:pt x="316" y="247"/>
                  </a:lnTo>
                  <a:lnTo>
                    <a:pt x="318" y="245"/>
                  </a:lnTo>
                  <a:lnTo>
                    <a:pt x="320" y="242"/>
                  </a:lnTo>
                  <a:lnTo>
                    <a:pt x="322" y="240"/>
                  </a:lnTo>
                  <a:lnTo>
                    <a:pt x="324" y="238"/>
                  </a:lnTo>
                  <a:lnTo>
                    <a:pt x="325" y="235"/>
                  </a:lnTo>
                  <a:lnTo>
                    <a:pt x="327" y="233"/>
                  </a:lnTo>
                  <a:lnTo>
                    <a:pt x="329" y="230"/>
                  </a:lnTo>
                  <a:lnTo>
                    <a:pt x="331" y="228"/>
                  </a:lnTo>
                  <a:lnTo>
                    <a:pt x="332" y="226"/>
                  </a:lnTo>
                  <a:lnTo>
                    <a:pt x="333" y="223"/>
                  </a:lnTo>
                  <a:lnTo>
                    <a:pt x="335" y="220"/>
                  </a:lnTo>
                  <a:lnTo>
                    <a:pt x="336" y="218"/>
                  </a:lnTo>
                  <a:lnTo>
                    <a:pt x="337" y="215"/>
                  </a:lnTo>
                  <a:lnTo>
                    <a:pt x="338" y="212"/>
                  </a:lnTo>
                  <a:lnTo>
                    <a:pt x="340" y="209"/>
                  </a:lnTo>
                  <a:lnTo>
                    <a:pt x="341" y="207"/>
                  </a:lnTo>
                  <a:lnTo>
                    <a:pt x="342" y="204"/>
                  </a:lnTo>
                  <a:lnTo>
                    <a:pt x="343" y="201"/>
                  </a:lnTo>
                  <a:lnTo>
                    <a:pt x="344" y="198"/>
                  </a:lnTo>
                  <a:lnTo>
                    <a:pt x="345" y="196"/>
                  </a:lnTo>
                  <a:lnTo>
                    <a:pt x="346" y="193"/>
                  </a:lnTo>
                  <a:lnTo>
                    <a:pt x="347" y="191"/>
                  </a:lnTo>
                  <a:lnTo>
                    <a:pt x="348" y="188"/>
                  </a:lnTo>
                  <a:lnTo>
                    <a:pt x="349" y="185"/>
                  </a:lnTo>
                  <a:lnTo>
                    <a:pt x="349" y="182"/>
                  </a:lnTo>
                  <a:lnTo>
                    <a:pt x="350" y="180"/>
                  </a:lnTo>
                  <a:lnTo>
                    <a:pt x="350" y="177"/>
                  </a:lnTo>
                  <a:lnTo>
                    <a:pt x="351" y="174"/>
                  </a:lnTo>
                  <a:lnTo>
                    <a:pt x="351" y="171"/>
                  </a:lnTo>
                  <a:lnTo>
                    <a:pt x="352" y="169"/>
                  </a:lnTo>
                  <a:lnTo>
                    <a:pt x="352" y="166"/>
                  </a:lnTo>
                  <a:lnTo>
                    <a:pt x="353" y="164"/>
                  </a:lnTo>
                  <a:lnTo>
                    <a:pt x="353" y="161"/>
                  </a:lnTo>
                  <a:lnTo>
                    <a:pt x="353" y="158"/>
                  </a:lnTo>
                  <a:lnTo>
                    <a:pt x="354" y="155"/>
                  </a:lnTo>
                  <a:lnTo>
                    <a:pt x="354" y="153"/>
                  </a:lnTo>
                  <a:lnTo>
                    <a:pt x="354" y="150"/>
                  </a:lnTo>
                  <a:lnTo>
                    <a:pt x="354" y="148"/>
                  </a:lnTo>
                  <a:lnTo>
                    <a:pt x="355" y="145"/>
                  </a:lnTo>
                  <a:lnTo>
                    <a:pt x="355" y="143"/>
                  </a:lnTo>
                  <a:lnTo>
                    <a:pt x="355" y="140"/>
                  </a:lnTo>
                  <a:lnTo>
                    <a:pt x="355" y="137"/>
                  </a:lnTo>
                  <a:lnTo>
                    <a:pt x="355" y="135"/>
                  </a:lnTo>
                  <a:lnTo>
                    <a:pt x="355" y="133"/>
                  </a:lnTo>
                  <a:lnTo>
                    <a:pt x="355" y="130"/>
                  </a:lnTo>
                  <a:lnTo>
                    <a:pt x="355" y="128"/>
                  </a:lnTo>
                  <a:lnTo>
                    <a:pt x="355" y="126"/>
                  </a:lnTo>
                  <a:lnTo>
                    <a:pt x="355" y="123"/>
                  </a:lnTo>
                  <a:lnTo>
                    <a:pt x="354" y="121"/>
                  </a:lnTo>
                  <a:lnTo>
                    <a:pt x="354" y="119"/>
                  </a:lnTo>
                  <a:lnTo>
                    <a:pt x="354" y="117"/>
                  </a:lnTo>
                  <a:lnTo>
                    <a:pt x="354" y="115"/>
                  </a:lnTo>
                  <a:lnTo>
                    <a:pt x="354" y="112"/>
                  </a:lnTo>
                  <a:lnTo>
                    <a:pt x="354" y="110"/>
                  </a:lnTo>
                  <a:lnTo>
                    <a:pt x="354" y="108"/>
                  </a:lnTo>
                  <a:lnTo>
                    <a:pt x="354" y="106"/>
                  </a:lnTo>
                  <a:lnTo>
                    <a:pt x="353" y="104"/>
                  </a:lnTo>
                  <a:lnTo>
                    <a:pt x="353" y="102"/>
                  </a:lnTo>
                  <a:lnTo>
                    <a:pt x="352" y="100"/>
                  </a:lnTo>
                  <a:lnTo>
                    <a:pt x="352" y="99"/>
                  </a:lnTo>
                  <a:lnTo>
                    <a:pt x="351" y="95"/>
                  </a:lnTo>
                  <a:lnTo>
                    <a:pt x="351" y="92"/>
                  </a:lnTo>
                  <a:lnTo>
                    <a:pt x="350" y="89"/>
                  </a:lnTo>
                  <a:lnTo>
                    <a:pt x="350" y="85"/>
                  </a:lnTo>
                  <a:lnTo>
                    <a:pt x="349" y="82"/>
                  </a:lnTo>
                  <a:lnTo>
                    <a:pt x="348" y="80"/>
                  </a:lnTo>
                  <a:lnTo>
                    <a:pt x="347" y="77"/>
                  </a:lnTo>
                  <a:lnTo>
                    <a:pt x="347" y="74"/>
                  </a:lnTo>
                  <a:lnTo>
                    <a:pt x="345" y="72"/>
                  </a:lnTo>
                  <a:lnTo>
                    <a:pt x="345" y="70"/>
                  </a:lnTo>
                  <a:lnTo>
                    <a:pt x="344" y="68"/>
                  </a:lnTo>
                  <a:lnTo>
                    <a:pt x="343" y="66"/>
                  </a:lnTo>
                  <a:lnTo>
                    <a:pt x="342" y="64"/>
                  </a:lnTo>
                  <a:lnTo>
                    <a:pt x="342" y="63"/>
                  </a:lnTo>
                  <a:lnTo>
                    <a:pt x="340" y="60"/>
                  </a:lnTo>
                  <a:lnTo>
                    <a:pt x="339" y="57"/>
                  </a:lnTo>
                  <a:lnTo>
                    <a:pt x="338" y="55"/>
                  </a:lnTo>
                  <a:lnTo>
                    <a:pt x="337" y="54"/>
                  </a:lnTo>
                  <a:lnTo>
                    <a:pt x="336" y="52"/>
                  </a:lnTo>
                  <a:lnTo>
                    <a:pt x="334" y="50"/>
                  </a:lnTo>
                  <a:lnTo>
                    <a:pt x="332" y="47"/>
                  </a:lnTo>
                  <a:lnTo>
                    <a:pt x="331" y="43"/>
                  </a:lnTo>
                  <a:lnTo>
                    <a:pt x="329" y="41"/>
                  </a:lnTo>
                  <a:lnTo>
                    <a:pt x="328" y="39"/>
                  </a:lnTo>
                  <a:lnTo>
                    <a:pt x="327" y="36"/>
                  </a:lnTo>
                  <a:lnTo>
                    <a:pt x="326" y="34"/>
                  </a:lnTo>
                  <a:lnTo>
                    <a:pt x="325" y="32"/>
                  </a:lnTo>
                  <a:lnTo>
                    <a:pt x="324" y="29"/>
                  </a:lnTo>
                  <a:lnTo>
                    <a:pt x="323" y="27"/>
                  </a:lnTo>
                  <a:lnTo>
                    <a:pt x="322" y="25"/>
                  </a:lnTo>
                  <a:lnTo>
                    <a:pt x="320" y="22"/>
                  </a:lnTo>
                  <a:lnTo>
                    <a:pt x="319" y="19"/>
                  </a:lnTo>
                  <a:lnTo>
                    <a:pt x="318" y="17"/>
                  </a:lnTo>
                  <a:lnTo>
                    <a:pt x="317" y="15"/>
                  </a:lnTo>
                  <a:lnTo>
                    <a:pt x="316" y="13"/>
                  </a:lnTo>
                  <a:lnTo>
                    <a:pt x="315" y="11"/>
                  </a:lnTo>
                  <a:lnTo>
                    <a:pt x="313" y="9"/>
                  </a:lnTo>
                  <a:lnTo>
                    <a:pt x="313" y="7"/>
                  </a:lnTo>
                  <a:lnTo>
                    <a:pt x="311" y="4"/>
                  </a:lnTo>
                  <a:lnTo>
                    <a:pt x="310" y="1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298" y="2"/>
                  </a:lnTo>
                  <a:lnTo>
                    <a:pt x="298" y="3"/>
                  </a:lnTo>
                  <a:lnTo>
                    <a:pt x="298" y="5"/>
                  </a:lnTo>
                  <a:lnTo>
                    <a:pt x="298" y="6"/>
                  </a:lnTo>
                  <a:lnTo>
                    <a:pt x="299" y="9"/>
                  </a:lnTo>
                  <a:lnTo>
                    <a:pt x="300" y="11"/>
                  </a:lnTo>
                  <a:lnTo>
                    <a:pt x="301" y="13"/>
                  </a:lnTo>
                  <a:lnTo>
                    <a:pt x="301" y="16"/>
                  </a:lnTo>
                  <a:lnTo>
                    <a:pt x="302" y="18"/>
                  </a:lnTo>
                  <a:lnTo>
                    <a:pt x="303" y="21"/>
                  </a:lnTo>
                  <a:lnTo>
                    <a:pt x="304" y="24"/>
                  </a:lnTo>
                  <a:lnTo>
                    <a:pt x="305" y="26"/>
                  </a:lnTo>
                  <a:lnTo>
                    <a:pt x="307" y="29"/>
                  </a:lnTo>
                  <a:lnTo>
                    <a:pt x="308" y="31"/>
                  </a:lnTo>
                  <a:lnTo>
                    <a:pt x="309" y="34"/>
                  </a:lnTo>
                  <a:lnTo>
                    <a:pt x="310" y="36"/>
                  </a:lnTo>
                  <a:lnTo>
                    <a:pt x="311" y="38"/>
                  </a:lnTo>
                  <a:lnTo>
                    <a:pt x="313" y="40"/>
                  </a:lnTo>
                  <a:lnTo>
                    <a:pt x="314" y="42"/>
                  </a:lnTo>
                  <a:lnTo>
                    <a:pt x="317" y="46"/>
                  </a:lnTo>
                  <a:lnTo>
                    <a:pt x="320" y="49"/>
                  </a:lnTo>
                  <a:lnTo>
                    <a:pt x="322" y="51"/>
                  </a:lnTo>
                  <a:lnTo>
                    <a:pt x="323" y="53"/>
                  </a:lnTo>
                  <a:lnTo>
                    <a:pt x="325" y="55"/>
                  </a:lnTo>
                  <a:lnTo>
                    <a:pt x="326" y="59"/>
                  </a:lnTo>
                  <a:lnTo>
                    <a:pt x="327" y="61"/>
                  </a:lnTo>
                  <a:lnTo>
                    <a:pt x="328" y="63"/>
                  </a:lnTo>
                  <a:lnTo>
                    <a:pt x="329" y="65"/>
                  </a:lnTo>
                  <a:lnTo>
                    <a:pt x="330" y="68"/>
                  </a:lnTo>
                  <a:lnTo>
                    <a:pt x="331" y="71"/>
                  </a:lnTo>
                  <a:lnTo>
                    <a:pt x="332" y="74"/>
                  </a:lnTo>
                  <a:lnTo>
                    <a:pt x="333" y="77"/>
                  </a:lnTo>
                  <a:lnTo>
                    <a:pt x="334" y="80"/>
                  </a:lnTo>
                  <a:lnTo>
                    <a:pt x="335" y="83"/>
                  </a:lnTo>
                  <a:lnTo>
                    <a:pt x="336" y="87"/>
                  </a:lnTo>
                  <a:lnTo>
                    <a:pt x="337" y="88"/>
                  </a:lnTo>
                  <a:lnTo>
                    <a:pt x="337" y="90"/>
                  </a:lnTo>
                  <a:lnTo>
                    <a:pt x="338" y="92"/>
                  </a:lnTo>
                  <a:lnTo>
                    <a:pt x="339" y="94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101"/>
                  </a:lnTo>
                  <a:lnTo>
                    <a:pt x="341" y="104"/>
                  </a:lnTo>
                  <a:lnTo>
                    <a:pt x="341" y="106"/>
                  </a:lnTo>
                  <a:lnTo>
                    <a:pt x="341" y="109"/>
                  </a:lnTo>
                  <a:lnTo>
                    <a:pt x="341" y="112"/>
                  </a:lnTo>
                  <a:lnTo>
                    <a:pt x="342" y="115"/>
                  </a:lnTo>
                  <a:lnTo>
                    <a:pt x="341" y="118"/>
                  </a:lnTo>
                  <a:lnTo>
                    <a:pt x="341" y="122"/>
                  </a:lnTo>
                  <a:lnTo>
                    <a:pt x="341" y="126"/>
                  </a:lnTo>
                  <a:lnTo>
                    <a:pt x="341" y="129"/>
                  </a:lnTo>
                  <a:lnTo>
                    <a:pt x="341" y="131"/>
                  </a:lnTo>
                  <a:lnTo>
                    <a:pt x="341" y="133"/>
                  </a:lnTo>
                  <a:lnTo>
                    <a:pt x="341" y="135"/>
                  </a:lnTo>
                  <a:lnTo>
                    <a:pt x="341" y="137"/>
                  </a:lnTo>
                  <a:lnTo>
                    <a:pt x="341" y="140"/>
                  </a:lnTo>
                  <a:lnTo>
                    <a:pt x="341" y="142"/>
                  </a:lnTo>
                  <a:lnTo>
                    <a:pt x="340" y="145"/>
                  </a:lnTo>
                  <a:lnTo>
                    <a:pt x="340" y="147"/>
                  </a:lnTo>
                  <a:lnTo>
                    <a:pt x="340" y="149"/>
                  </a:lnTo>
                  <a:lnTo>
                    <a:pt x="340" y="151"/>
                  </a:lnTo>
                  <a:lnTo>
                    <a:pt x="339" y="154"/>
                  </a:lnTo>
                  <a:lnTo>
                    <a:pt x="339" y="156"/>
                  </a:lnTo>
                  <a:lnTo>
                    <a:pt x="338" y="158"/>
                  </a:lnTo>
                  <a:lnTo>
                    <a:pt x="338" y="161"/>
                  </a:lnTo>
                  <a:lnTo>
                    <a:pt x="337" y="163"/>
                  </a:lnTo>
                  <a:lnTo>
                    <a:pt x="337" y="166"/>
                  </a:lnTo>
                  <a:lnTo>
                    <a:pt x="337" y="168"/>
                  </a:lnTo>
                  <a:lnTo>
                    <a:pt x="336" y="170"/>
                  </a:lnTo>
                  <a:lnTo>
                    <a:pt x="336" y="173"/>
                  </a:lnTo>
                  <a:lnTo>
                    <a:pt x="335" y="175"/>
                  </a:lnTo>
                  <a:lnTo>
                    <a:pt x="335" y="177"/>
                  </a:lnTo>
                  <a:lnTo>
                    <a:pt x="334" y="180"/>
                  </a:lnTo>
                  <a:lnTo>
                    <a:pt x="333" y="182"/>
                  </a:lnTo>
                  <a:lnTo>
                    <a:pt x="333" y="185"/>
                  </a:lnTo>
                  <a:lnTo>
                    <a:pt x="332" y="187"/>
                  </a:lnTo>
                  <a:lnTo>
                    <a:pt x="331" y="189"/>
                  </a:lnTo>
                  <a:lnTo>
                    <a:pt x="331" y="191"/>
                  </a:lnTo>
                  <a:lnTo>
                    <a:pt x="330" y="194"/>
                  </a:lnTo>
                  <a:lnTo>
                    <a:pt x="329" y="196"/>
                  </a:lnTo>
                  <a:lnTo>
                    <a:pt x="328" y="198"/>
                  </a:lnTo>
                  <a:lnTo>
                    <a:pt x="327" y="201"/>
                  </a:lnTo>
                  <a:lnTo>
                    <a:pt x="326" y="203"/>
                  </a:lnTo>
                  <a:lnTo>
                    <a:pt x="325" y="206"/>
                  </a:lnTo>
                  <a:lnTo>
                    <a:pt x="324" y="208"/>
                  </a:lnTo>
                  <a:lnTo>
                    <a:pt x="323" y="210"/>
                  </a:lnTo>
                  <a:lnTo>
                    <a:pt x="322" y="214"/>
                  </a:lnTo>
                  <a:lnTo>
                    <a:pt x="320" y="216"/>
                  </a:lnTo>
                  <a:lnTo>
                    <a:pt x="319" y="218"/>
                  </a:lnTo>
                  <a:lnTo>
                    <a:pt x="318" y="220"/>
                  </a:lnTo>
                  <a:lnTo>
                    <a:pt x="317" y="223"/>
                  </a:lnTo>
                  <a:lnTo>
                    <a:pt x="316" y="225"/>
                  </a:lnTo>
                  <a:lnTo>
                    <a:pt x="314" y="227"/>
                  </a:lnTo>
                  <a:lnTo>
                    <a:pt x="312" y="229"/>
                  </a:lnTo>
                  <a:lnTo>
                    <a:pt x="311" y="231"/>
                  </a:lnTo>
                  <a:lnTo>
                    <a:pt x="309" y="233"/>
                  </a:lnTo>
                  <a:lnTo>
                    <a:pt x="307" y="235"/>
                  </a:lnTo>
                  <a:lnTo>
                    <a:pt x="306" y="237"/>
                  </a:lnTo>
                  <a:lnTo>
                    <a:pt x="304" y="239"/>
                  </a:lnTo>
                  <a:lnTo>
                    <a:pt x="302" y="241"/>
                  </a:lnTo>
                  <a:lnTo>
                    <a:pt x="300" y="242"/>
                  </a:lnTo>
                  <a:lnTo>
                    <a:pt x="298" y="244"/>
                  </a:lnTo>
                  <a:lnTo>
                    <a:pt x="297" y="246"/>
                  </a:lnTo>
                  <a:lnTo>
                    <a:pt x="294" y="248"/>
                  </a:lnTo>
                  <a:lnTo>
                    <a:pt x="292" y="250"/>
                  </a:lnTo>
                  <a:lnTo>
                    <a:pt x="290" y="252"/>
                  </a:lnTo>
                  <a:lnTo>
                    <a:pt x="288" y="254"/>
                  </a:lnTo>
                  <a:lnTo>
                    <a:pt x="286" y="255"/>
                  </a:lnTo>
                  <a:lnTo>
                    <a:pt x="283" y="257"/>
                  </a:lnTo>
                  <a:lnTo>
                    <a:pt x="281" y="258"/>
                  </a:lnTo>
                  <a:lnTo>
                    <a:pt x="278" y="260"/>
                  </a:lnTo>
                  <a:lnTo>
                    <a:pt x="275" y="262"/>
                  </a:lnTo>
                  <a:lnTo>
                    <a:pt x="273" y="263"/>
                  </a:lnTo>
                  <a:lnTo>
                    <a:pt x="270" y="264"/>
                  </a:lnTo>
                  <a:lnTo>
                    <a:pt x="268" y="266"/>
                  </a:lnTo>
                  <a:lnTo>
                    <a:pt x="264" y="267"/>
                  </a:lnTo>
                  <a:lnTo>
                    <a:pt x="261" y="269"/>
                  </a:lnTo>
                  <a:lnTo>
                    <a:pt x="258" y="270"/>
                  </a:lnTo>
                  <a:lnTo>
                    <a:pt x="255" y="271"/>
                  </a:lnTo>
                  <a:lnTo>
                    <a:pt x="252" y="272"/>
                  </a:lnTo>
                  <a:lnTo>
                    <a:pt x="249" y="274"/>
                  </a:lnTo>
                  <a:lnTo>
                    <a:pt x="246" y="275"/>
                  </a:lnTo>
                  <a:lnTo>
                    <a:pt x="242" y="276"/>
                  </a:lnTo>
                  <a:lnTo>
                    <a:pt x="238" y="277"/>
                  </a:lnTo>
                  <a:lnTo>
                    <a:pt x="235" y="277"/>
                  </a:lnTo>
                  <a:lnTo>
                    <a:pt x="231" y="278"/>
                  </a:lnTo>
                  <a:lnTo>
                    <a:pt x="228" y="278"/>
                  </a:lnTo>
                  <a:lnTo>
                    <a:pt x="224" y="278"/>
                  </a:lnTo>
                  <a:lnTo>
                    <a:pt x="220" y="279"/>
                  </a:lnTo>
                  <a:lnTo>
                    <a:pt x="217" y="279"/>
                  </a:lnTo>
                  <a:lnTo>
                    <a:pt x="213" y="279"/>
                  </a:lnTo>
                  <a:lnTo>
                    <a:pt x="209" y="278"/>
                  </a:lnTo>
                  <a:lnTo>
                    <a:pt x="205" y="278"/>
                  </a:lnTo>
                  <a:lnTo>
                    <a:pt x="202" y="277"/>
                  </a:lnTo>
                  <a:lnTo>
                    <a:pt x="198" y="277"/>
                  </a:lnTo>
                  <a:lnTo>
                    <a:pt x="194" y="276"/>
                  </a:lnTo>
                  <a:lnTo>
                    <a:pt x="190" y="275"/>
                  </a:lnTo>
                  <a:lnTo>
                    <a:pt x="186" y="274"/>
                  </a:lnTo>
                  <a:lnTo>
                    <a:pt x="182" y="273"/>
                  </a:lnTo>
                  <a:lnTo>
                    <a:pt x="178" y="272"/>
                  </a:lnTo>
                  <a:lnTo>
                    <a:pt x="175" y="271"/>
                  </a:lnTo>
                  <a:lnTo>
                    <a:pt x="171" y="269"/>
                  </a:lnTo>
                  <a:lnTo>
                    <a:pt x="167" y="268"/>
                  </a:lnTo>
                  <a:lnTo>
                    <a:pt x="164" y="266"/>
                  </a:lnTo>
                  <a:lnTo>
                    <a:pt x="160" y="265"/>
                  </a:lnTo>
                  <a:lnTo>
                    <a:pt x="156" y="263"/>
                  </a:lnTo>
                  <a:lnTo>
                    <a:pt x="153" y="262"/>
                  </a:lnTo>
                  <a:lnTo>
                    <a:pt x="149" y="260"/>
                  </a:lnTo>
                  <a:lnTo>
                    <a:pt x="146" y="258"/>
                  </a:lnTo>
                  <a:lnTo>
                    <a:pt x="142" y="256"/>
                  </a:lnTo>
                  <a:lnTo>
                    <a:pt x="139" y="254"/>
                  </a:lnTo>
                  <a:lnTo>
                    <a:pt x="135" y="252"/>
                  </a:lnTo>
                  <a:lnTo>
                    <a:pt x="132" y="251"/>
                  </a:lnTo>
                  <a:lnTo>
                    <a:pt x="129" y="249"/>
                  </a:lnTo>
                  <a:lnTo>
                    <a:pt x="126" y="247"/>
                  </a:lnTo>
                  <a:lnTo>
                    <a:pt x="122" y="245"/>
                  </a:lnTo>
                  <a:lnTo>
                    <a:pt x="119" y="243"/>
                  </a:lnTo>
                  <a:lnTo>
                    <a:pt x="116" y="241"/>
                  </a:lnTo>
                  <a:lnTo>
                    <a:pt x="113" y="239"/>
                  </a:lnTo>
                  <a:lnTo>
                    <a:pt x="110" y="237"/>
                  </a:lnTo>
                  <a:lnTo>
                    <a:pt x="107" y="235"/>
                  </a:lnTo>
                  <a:lnTo>
                    <a:pt x="104" y="233"/>
                  </a:lnTo>
                  <a:lnTo>
                    <a:pt x="102" y="231"/>
                  </a:lnTo>
                  <a:lnTo>
                    <a:pt x="98" y="229"/>
                  </a:lnTo>
                  <a:lnTo>
                    <a:pt x="96" y="227"/>
                  </a:lnTo>
                  <a:lnTo>
                    <a:pt x="93" y="225"/>
                  </a:lnTo>
                  <a:lnTo>
                    <a:pt x="91" y="223"/>
                  </a:lnTo>
                  <a:lnTo>
                    <a:pt x="89" y="221"/>
                  </a:lnTo>
                  <a:lnTo>
                    <a:pt x="86" y="220"/>
                  </a:lnTo>
                  <a:lnTo>
                    <a:pt x="84" y="218"/>
                  </a:lnTo>
                  <a:lnTo>
                    <a:pt x="82" y="217"/>
                  </a:lnTo>
                  <a:lnTo>
                    <a:pt x="80" y="215"/>
                  </a:lnTo>
                  <a:lnTo>
                    <a:pt x="78" y="213"/>
                  </a:lnTo>
                  <a:lnTo>
                    <a:pt x="76" y="210"/>
                  </a:lnTo>
                  <a:lnTo>
                    <a:pt x="74" y="209"/>
                  </a:lnTo>
                  <a:lnTo>
                    <a:pt x="71" y="207"/>
                  </a:lnTo>
                  <a:lnTo>
                    <a:pt x="69" y="205"/>
                  </a:lnTo>
                  <a:lnTo>
                    <a:pt x="66" y="203"/>
                  </a:lnTo>
                  <a:lnTo>
                    <a:pt x="65" y="202"/>
                  </a:lnTo>
                  <a:lnTo>
                    <a:pt x="64" y="201"/>
                  </a:lnTo>
                  <a:lnTo>
                    <a:pt x="63" y="201"/>
                  </a:lnTo>
                  <a:lnTo>
                    <a:pt x="61" y="201"/>
                  </a:lnTo>
                  <a:lnTo>
                    <a:pt x="60" y="203"/>
                  </a:lnTo>
                  <a:lnTo>
                    <a:pt x="59" y="205"/>
                  </a:lnTo>
                  <a:lnTo>
                    <a:pt x="59" y="207"/>
                  </a:lnTo>
                  <a:lnTo>
                    <a:pt x="58" y="209"/>
                  </a:lnTo>
                  <a:lnTo>
                    <a:pt x="58" y="212"/>
                  </a:lnTo>
                  <a:lnTo>
                    <a:pt x="58" y="214"/>
                  </a:lnTo>
                  <a:lnTo>
                    <a:pt x="58" y="215"/>
                  </a:lnTo>
                  <a:lnTo>
                    <a:pt x="57" y="215"/>
                  </a:lnTo>
                  <a:lnTo>
                    <a:pt x="56" y="215"/>
                  </a:lnTo>
                  <a:lnTo>
                    <a:pt x="54" y="215"/>
                  </a:lnTo>
                  <a:lnTo>
                    <a:pt x="52" y="215"/>
                  </a:lnTo>
                  <a:lnTo>
                    <a:pt x="48" y="214"/>
                  </a:lnTo>
                  <a:lnTo>
                    <a:pt x="45" y="214"/>
                  </a:lnTo>
                  <a:lnTo>
                    <a:pt x="42" y="214"/>
                  </a:lnTo>
                  <a:lnTo>
                    <a:pt x="38" y="213"/>
                  </a:lnTo>
                  <a:lnTo>
                    <a:pt x="36" y="212"/>
                  </a:lnTo>
                  <a:lnTo>
                    <a:pt x="34" y="212"/>
                  </a:lnTo>
                  <a:lnTo>
                    <a:pt x="32" y="210"/>
                  </a:lnTo>
                  <a:lnTo>
                    <a:pt x="30" y="209"/>
                  </a:lnTo>
                  <a:lnTo>
                    <a:pt x="27" y="207"/>
                  </a:lnTo>
                  <a:lnTo>
                    <a:pt x="23" y="206"/>
                  </a:lnTo>
                  <a:lnTo>
                    <a:pt x="20" y="202"/>
                  </a:lnTo>
                  <a:lnTo>
                    <a:pt x="17" y="199"/>
                  </a:lnTo>
                  <a:lnTo>
                    <a:pt x="16" y="197"/>
                  </a:lnTo>
                  <a:lnTo>
                    <a:pt x="15" y="195"/>
                  </a:lnTo>
                  <a:lnTo>
                    <a:pt x="15" y="193"/>
                  </a:lnTo>
                  <a:lnTo>
                    <a:pt x="14" y="191"/>
                  </a:lnTo>
                  <a:lnTo>
                    <a:pt x="13" y="188"/>
                  </a:lnTo>
                  <a:lnTo>
                    <a:pt x="13" y="185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13" y="179"/>
                  </a:lnTo>
                  <a:lnTo>
                    <a:pt x="13" y="177"/>
                  </a:lnTo>
                  <a:lnTo>
                    <a:pt x="13" y="176"/>
                  </a:lnTo>
                  <a:lnTo>
                    <a:pt x="14" y="174"/>
                  </a:lnTo>
                  <a:lnTo>
                    <a:pt x="15" y="171"/>
                  </a:lnTo>
                  <a:lnTo>
                    <a:pt x="16" y="169"/>
                  </a:lnTo>
                  <a:lnTo>
                    <a:pt x="17" y="166"/>
                  </a:lnTo>
                  <a:lnTo>
                    <a:pt x="20" y="165"/>
                  </a:lnTo>
                  <a:lnTo>
                    <a:pt x="23" y="162"/>
                  </a:lnTo>
                  <a:lnTo>
                    <a:pt x="26" y="160"/>
                  </a:lnTo>
                  <a:lnTo>
                    <a:pt x="29" y="159"/>
                  </a:lnTo>
                  <a:lnTo>
                    <a:pt x="30" y="159"/>
                  </a:lnTo>
                  <a:lnTo>
                    <a:pt x="30" y="160"/>
                  </a:lnTo>
                  <a:lnTo>
                    <a:pt x="33" y="161"/>
                  </a:lnTo>
                  <a:lnTo>
                    <a:pt x="34" y="163"/>
                  </a:lnTo>
                  <a:lnTo>
                    <a:pt x="36" y="164"/>
                  </a:lnTo>
                  <a:lnTo>
                    <a:pt x="38" y="165"/>
                  </a:lnTo>
                  <a:lnTo>
                    <a:pt x="41" y="167"/>
                  </a:lnTo>
                  <a:lnTo>
                    <a:pt x="43" y="168"/>
                  </a:lnTo>
                  <a:lnTo>
                    <a:pt x="45" y="169"/>
                  </a:lnTo>
                  <a:lnTo>
                    <a:pt x="47" y="170"/>
                  </a:lnTo>
                  <a:lnTo>
                    <a:pt x="49" y="171"/>
                  </a:lnTo>
                  <a:lnTo>
                    <a:pt x="51" y="171"/>
                  </a:lnTo>
                  <a:lnTo>
                    <a:pt x="53" y="172"/>
                  </a:lnTo>
                  <a:lnTo>
                    <a:pt x="54" y="172"/>
                  </a:lnTo>
                  <a:lnTo>
                    <a:pt x="56" y="172"/>
                  </a:lnTo>
                  <a:lnTo>
                    <a:pt x="57" y="170"/>
                  </a:lnTo>
                  <a:lnTo>
                    <a:pt x="58" y="168"/>
                  </a:lnTo>
                  <a:lnTo>
                    <a:pt x="59" y="166"/>
                  </a:lnTo>
                  <a:lnTo>
                    <a:pt x="59" y="164"/>
                  </a:lnTo>
                  <a:lnTo>
                    <a:pt x="59" y="161"/>
                  </a:lnTo>
                  <a:lnTo>
                    <a:pt x="60" y="160"/>
                  </a:lnTo>
                  <a:lnTo>
                    <a:pt x="60" y="158"/>
                  </a:lnTo>
                  <a:lnTo>
                    <a:pt x="60" y="158"/>
                  </a:lnTo>
                  <a:lnTo>
                    <a:pt x="53" y="160"/>
                  </a:lnTo>
                  <a:lnTo>
                    <a:pt x="53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5389" y="1425"/>
              <a:ext cx="83" cy="98"/>
            </a:xfrm>
            <a:custGeom>
              <a:avLst/>
              <a:gdLst>
                <a:gd name="T0" fmla="*/ 25 w 165"/>
                <a:gd name="T1" fmla="*/ 181 h 194"/>
                <a:gd name="T2" fmla="*/ 30 w 165"/>
                <a:gd name="T3" fmla="*/ 164 h 194"/>
                <a:gd name="T4" fmla="*/ 35 w 165"/>
                <a:gd name="T5" fmla="*/ 147 h 194"/>
                <a:gd name="T6" fmla="*/ 23 w 165"/>
                <a:gd name="T7" fmla="*/ 129 h 194"/>
                <a:gd name="T8" fmla="*/ 22 w 165"/>
                <a:gd name="T9" fmla="*/ 109 h 194"/>
                <a:gd name="T10" fmla="*/ 25 w 165"/>
                <a:gd name="T11" fmla="*/ 95 h 194"/>
                <a:gd name="T12" fmla="*/ 28 w 165"/>
                <a:gd name="T13" fmla="*/ 81 h 194"/>
                <a:gd name="T14" fmla="*/ 33 w 165"/>
                <a:gd name="T15" fmla="*/ 66 h 194"/>
                <a:gd name="T16" fmla="*/ 25 w 165"/>
                <a:gd name="T17" fmla="*/ 72 h 194"/>
                <a:gd name="T18" fmla="*/ 8 w 165"/>
                <a:gd name="T19" fmla="*/ 85 h 194"/>
                <a:gd name="T20" fmla="*/ 0 w 165"/>
                <a:gd name="T21" fmla="*/ 84 h 194"/>
                <a:gd name="T22" fmla="*/ 14 w 165"/>
                <a:gd name="T23" fmla="*/ 70 h 194"/>
                <a:gd name="T24" fmla="*/ 32 w 165"/>
                <a:gd name="T25" fmla="*/ 58 h 194"/>
                <a:gd name="T26" fmla="*/ 33 w 165"/>
                <a:gd name="T27" fmla="*/ 57 h 194"/>
                <a:gd name="T28" fmla="*/ 17 w 165"/>
                <a:gd name="T29" fmla="*/ 57 h 194"/>
                <a:gd name="T30" fmla="*/ 11 w 165"/>
                <a:gd name="T31" fmla="*/ 51 h 194"/>
                <a:gd name="T32" fmla="*/ 26 w 165"/>
                <a:gd name="T33" fmla="*/ 49 h 194"/>
                <a:gd name="T34" fmla="*/ 39 w 165"/>
                <a:gd name="T35" fmla="*/ 48 h 194"/>
                <a:gd name="T36" fmla="*/ 54 w 165"/>
                <a:gd name="T37" fmla="*/ 47 h 194"/>
                <a:gd name="T38" fmla="*/ 67 w 165"/>
                <a:gd name="T39" fmla="*/ 45 h 194"/>
                <a:gd name="T40" fmla="*/ 83 w 165"/>
                <a:gd name="T41" fmla="*/ 38 h 194"/>
                <a:gd name="T42" fmla="*/ 100 w 165"/>
                <a:gd name="T43" fmla="*/ 28 h 194"/>
                <a:gd name="T44" fmla="*/ 107 w 165"/>
                <a:gd name="T45" fmla="*/ 23 h 194"/>
                <a:gd name="T46" fmla="*/ 94 w 165"/>
                <a:gd name="T47" fmla="*/ 26 h 194"/>
                <a:gd name="T48" fmla="*/ 77 w 165"/>
                <a:gd name="T49" fmla="*/ 30 h 194"/>
                <a:gd name="T50" fmla="*/ 59 w 165"/>
                <a:gd name="T51" fmla="*/ 34 h 194"/>
                <a:gd name="T52" fmla="*/ 47 w 165"/>
                <a:gd name="T53" fmla="*/ 35 h 194"/>
                <a:gd name="T54" fmla="*/ 51 w 165"/>
                <a:gd name="T55" fmla="*/ 29 h 194"/>
                <a:gd name="T56" fmla="*/ 67 w 165"/>
                <a:gd name="T57" fmla="*/ 23 h 194"/>
                <a:gd name="T58" fmla="*/ 85 w 165"/>
                <a:gd name="T59" fmla="*/ 21 h 194"/>
                <a:gd name="T60" fmla="*/ 101 w 165"/>
                <a:gd name="T61" fmla="*/ 17 h 194"/>
                <a:gd name="T62" fmla="*/ 116 w 165"/>
                <a:gd name="T63" fmla="*/ 13 h 194"/>
                <a:gd name="T64" fmla="*/ 108 w 165"/>
                <a:gd name="T65" fmla="*/ 12 h 194"/>
                <a:gd name="T66" fmla="*/ 92 w 165"/>
                <a:gd name="T67" fmla="*/ 11 h 194"/>
                <a:gd name="T68" fmla="*/ 76 w 165"/>
                <a:gd name="T69" fmla="*/ 9 h 194"/>
                <a:gd name="T70" fmla="*/ 64 w 165"/>
                <a:gd name="T71" fmla="*/ 6 h 194"/>
                <a:gd name="T72" fmla="*/ 71 w 165"/>
                <a:gd name="T73" fmla="*/ 2 h 194"/>
                <a:gd name="T74" fmla="*/ 84 w 165"/>
                <a:gd name="T75" fmla="*/ 0 h 194"/>
                <a:gd name="T76" fmla="*/ 96 w 165"/>
                <a:gd name="T77" fmla="*/ 0 h 194"/>
                <a:gd name="T78" fmla="*/ 108 w 165"/>
                <a:gd name="T79" fmla="*/ 1 h 194"/>
                <a:gd name="T80" fmla="*/ 124 w 165"/>
                <a:gd name="T81" fmla="*/ 4 h 194"/>
                <a:gd name="T82" fmla="*/ 140 w 165"/>
                <a:gd name="T83" fmla="*/ 9 h 194"/>
                <a:gd name="T84" fmla="*/ 159 w 165"/>
                <a:gd name="T85" fmla="*/ 18 h 194"/>
                <a:gd name="T86" fmla="*/ 162 w 165"/>
                <a:gd name="T87" fmla="*/ 25 h 194"/>
                <a:gd name="T88" fmla="*/ 147 w 165"/>
                <a:gd name="T89" fmla="*/ 22 h 194"/>
                <a:gd name="T90" fmla="*/ 132 w 165"/>
                <a:gd name="T91" fmla="*/ 19 h 194"/>
                <a:gd name="T92" fmla="*/ 125 w 165"/>
                <a:gd name="T93" fmla="*/ 18 h 194"/>
                <a:gd name="T94" fmla="*/ 115 w 165"/>
                <a:gd name="T95" fmla="*/ 31 h 194"/>
                <a:gd name="T96" fmla="*/ 100 w 165"/>
                <a:gd name="T97" fmla="*/ 42 h 194"/>
                <a:gd name="T98" fmla="*/ 87 w 165"/>
                <a:gd name="T99" fmla="*/ 51 h 194"/>
                <a:gd name="T100" fmla="*/ 72 w 165"/>
                <a:gd name="T101" fmla="*/ 54 h 194"/>
                <a:gd name="T102" fmla="*/ 55 w 165"/>
                <a:gd name="T103" fmla="*/ 57 h 194"/>
                <a:gd name="T104" fmla="*/ 47 w 165"/>
                <a:gd name="T105" fmla="*/ 62 h 194"/>
                <a:gd name="T106" fmla="*/ 43 w 165"/>
                <a:gd name="T107" fmla="*/ 74 h 194"/>
                <a:gd name="T108" fmla="*/ 39 w 165"/>
                <a:gd name="T109" fmla="*/ 89 h 194"/>
                <a:gd name="T110" fmla="*/ 35 w 165"/>
                <a:gd name="T111" fmla="*/ 103 h 194"/>
                <a:gd name="T112" fmla="*/ 34 w 165"/>
                <a:gd name="T113" fmla="*/ 116 h 194"/>
                <a:gd name="T114" fmla="*/ 43 w 165"/>
                <a:gd name="T115" fmla="*/ 131 h 194"/>
                <a:gd name="T116" fmla="*/ 46 w 165"/>
                <a:gd name="T117" fmla="*/ 145 h 194"/>
                <a:gd name="T118" fmla="*/ 42 w 165"/>
                <a:gd name="T119" fmla="*/ 157 h 194"/>
                <a:gd name="T120" fmla="*/ 39 w 165"/>
                <a:gd name="T121" fmla="*/ 170 h 194"/>
                <a:gd name="T122" fmla="*/ 36 w 165"/>
                <a:gd name="T123" fmla="*/ 182 h 194"/>
                <a:gd name="T124" fmla="*/ 33 w 165"/>
                <a:gd name="T125" fmla="*/ 19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" h="194">
                  <a:moveTo>
                    <a:pt x="21" y="190"/>
                  </a:moveTo>
                  <a:lnTo>
                    <a:pt x="21" y="190"/>
                  </a:lnTo>
                  <a:lnTo>
                    <a:pt x="22" y="189"/>
                  </a:lnTo>
                  <a:lnTo>
                    <a:pt x="22" y="186"/>
                  </a:lnTo>
                  <a:lnTo>
                    <a:pt x="23" y="184"/>
                  </a:lnTo>
                  <a:lnTo>
                    <a:pt x="25" y="181"/>
                  </a:lnTo>
                  <a:lnTo>
                    <a:pt x="26" y="177"/>
                  </a:lnTo>
                  <a:lnTo>
                    <a:pt x="27" y="173"/>
                  </a:lnTo>
                  <a:lnTo>
                    <a:pt x="29" y="170"/>
                  </a:lnTo>
                  <a:lnTo>
                    <a:pt x="29" y="168"/>
                  </a:lnTo>
                  <a:lnTo>
                    <a:pt x="30" y="166"/>
                  </a:lnTo>
                  <a:lnTo>
                    <a:pt x="30" y="164"/>
                  </a:lnTo>
                  <a:lnTo>
                    <a:pt x="31" y="162"/>
                  </a:lnTo>
                  <a:lnTo>
                    <a:pt x="32" y="158"/>
                  </a:lnTo>
                  <a:lnTo>
                    <a:pt x="34" y="155"/>
                  </a:lnTo>
                  <a:lnTo>
                    <a:pt x="34" y="152"/>
                  </a:lnTo>
                  <a:lnTo>
                    <a:pt x="35" y="149"/>
                  </a:lnTo>
                  <a:lnTo>
                    <a:pt x="35" y="147"/>
                  </a:lnTo>
                  <a:lnTo>
                    <a:pt x="35" y="146"/>
                  </a:lnTo>
                  <a:lnTo>
                    <a:pt x="34" y="143"/>
                  </a:lnTo>
                  <a:lnTo>
                    <a:pt x="32" y="140"/>
                  </a:lnTo>
                  <a:lnTo>
                    <a:pt x="29" y="136"/>
                  </a:lnTo>
                  <a:lnTo>
                    <a:pt x="26" y="133"/>
                  </a:lnTo>
                  <a:lnTo>
                    <a:pt x="23" y="129"/>
                  </a:lnTo>
                  <a:lnTo>
                    <a:pt x="21" y="126"/>
                  </a:lnTo>
                  <a:lnTo>
                    <a:pt x="20" y="122"/>
                  </a:lnTo>
                  <a:lnTo>
                    <a:pt x="20" y="119"/>
                  </a:lnTo>
                  <a:lnTo>
                    <a:pt x="20" y="116"/>
                  </a:lnTo>
                  <a:lnTo>
                    <a:pt x="21" y="112"/>
                  </a:lnTo>
                  <a:lnTo>
                    <a:pt x="22" y="109"/>
                  </a:lnTo>
                  <a:lnTo>
                    <a:pt x="23" y="105"/>
                  </a:lnTo>
                  <a:lnTo>
                    <a:pt x="23" y="103"/>
                  </a:lnTo>
                  <a:lnTo>
                    <a:pt x="24" y="101"/>
                  </a:lnTo>
                  <a:lnTo>
                    <a:pt x="24" y="99"/>
                  </a:lnTo>
                  <a:lnTo>
                    <a:pt x="25" y="97"/>
                  </a:lnTo>
                  <a:lnTo>
                    <a:pt x="25" y="95"/>
                  </a:lnTo>
                  <a:lnTo>
                    <a:pt x="26" y="93"/>
                  </a:lnTo>
                  <a:lnTo>
                    <a:pt x="27" y="91"/>
                  </a:lnTo>
                  <a:lnTo>
                    <a:pt x="27" y="89"/>
                  </a:lnTo>
                  <a:lnTo>
                    <a:pt x="28" y="85"/>
                  </a:lnTo>
                  <a:lnTo>
                    <a:pt x="28" y="83"/>
                  </a:lnTo>
                  <a:lnTo>
                    <a:pt x="28" y="81"/>
                  </a:lnTo>
                  <a:lnTo>
                    <a:pt x="29" y="79"/>
                  </a:lnTo>
                  <a:lnTo>
                    <a:pt x="30" y="76"/>
                  </a:lnTo>
                  <a:lnTo>
                    <a:pt x="31" y="73"/>
                  </a:lnTo>
                  <a:lnTo>
                    <a:pt x="32" y="70"/>
                  </a:lnTo>
                  <a:lnTo>
                    <a:pt x="32" y="68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2" y="66"/>
                  </a:lnTo>
                  <a:lnTo>
                    <a:pt x="31" y="67"/>
                  </a:lnTo>
                  <a:lnTo>
                    <a:pt x="29" y="69"/>
                  </a:lnTo>
                  <a:lnTo>
                    <a:pt x="28" y="71"/>
                  </a:lnTo>
                  <a:lnTo>
                    <a:pt x="25" y="72"/>
                  </a:lnTo>
                  <a:lnTo>
                    <a:pt x="23" y="74"/>
                  </a:lnTo>
                  <a:lnTo>
                    <a:pt x="20" y="77"/>
                  </a:lnTo>
                  <a:lnTo>
                    <a:pt x="17" y="79"/>
                  </a:lnTo>
                  <a:lnTo>
                    <a:pt x="14" y="81"/>
                  </a:lnTo>
                  <a:lnTo>
                    <a:pt x="11" y="83"/>
                  </a:lnTo>
                  <a:lnTo>
                    <a:pt x="8" y="85"/>
                  </a:lnTo>
                  <a:lnTo>
                    <a:pt x="6" y="87"/>
                  </a:lnTo>
                  <a:lnTo>
                    <a:pt x="3" y="88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0" y="84"/>
                  </a:lnTo>
                  <a:lnTo>
                    <a:pt x="1" y="82"/>
                  </a:lnTo>
                  <a:lnTo>
                    <a:pt x="3" y="79"/>
                  </a:lnTo>
                  <a:lnTo>
                    <a:pt x="5" y="77"/>
                  </a:lnTo>
                  <a:lnTo>
                    <a:pt x="8" y="74"/>
                  </a:lnTo>
                  <a:lnTo>
                    <a:pt x="11" y="72"/>
                  </a:lnTo>
                  <a:lnTo>
                    <a:pt x="14" y="70"/>
                  </a:lnTo>
                  <a:lnTo>
                    <a:pt x="18" y="68"/>
                  </a:lnTo>
                  <a:lnTo>
                    <a:pt x="21" y="65"/>
                  </a:lnTo>
                  <a:lnTo>
                    <a:pt x="24" y="63"/>
                  </a:lnTo>
                  <a:lnTo>
                    <a:pt x="27" y="61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35" y="57"/>
                  </a:lnTo>
                  <a:lnTo>
                    <a:pt x="36" y="57"/>
                  </a:lnTo>
                  <a:lnTo>
                    <a:pt x="35" y="57"/>
                  </a:lnTo>
                  <a:lnTo>
                    <a:pt x="34" y="57"/>
                  </a:lnTo>
                  <a:lnTo>
                    <a:pt x="33" y="57"/>
                  </a:lnTo>
                  <a:lnTo>
                    <a:pt x="31" y="57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57"/>
                  </a:lnTo>
                  <a:lnTo>
                    <a:pt x="20" y="57"/>
                  </a:lnTo>
                  <a:lnTo>
                    <a:pt x="17" y="57"/>
                  </a:lnTo>
                  <a:lnTo>
                    <a:pt x="15" y="57"/>
                  </a:lnTo>
                  <a:lnTo>
                    <a:pt x="13" y="56"/>
                  </a:lnTo>
                  <a:lnTo>
                    <a:pt x="11" y="56"/>
                  </a:lnTo>
                  <a:lnTo>
                    <a:pt x="9" y="55"/>
                  </a:lnTo>
                  <a:lnTo>
                    <a:pt x="10" y="53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6" y="50"/>
                  </a:lnTo>
                  <a:lnTo>
                    <a:pt x="20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6" y="49"/>
                  </a:lnTo>
                  <a:lnTo>
                    <a:pt x="28" y="49"/>
                  </a:lnTo>
                  <a:lnTo>
                    <a:pt x="30" y="49"/>
                  </a:lnTo>
                  <a:lnTo>
                    <a:pt x="32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9" y="48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7" y="48"/>
                  </a:lnTo>
                  <a:lnTo>
                    <a:pt x="49" y="48"/>
                  </a:lnTo>
                  <a:lnTo>
                    <a:pt x="51" y="48"/>
                  </a:lnTo>
                  <a:lnTo>
                    <a:pt x="54" y="47"/>
                  </a:lnTo>
                  <a:lnTo>
                    <a:pt x="56" y="47"/>
                  </a:lnTo>
                  <a:lnTo>
                    <a:pt x="58" y="47"/>
                  </a:lnTo>
                  <a:lnTo>
                    <a:pt x="61" y="46"/>
                  </a:lnTo>
                  <a:lnTo>
                    <a:pt x="63" y="46"/>
                  </a:lnTo>
                  <a:lnTo>
                    <a:pt x="65" y="46"/>
                  </a:lnTo>
                  <a:lnTo>
                    <a:pt x="67" y="45"/>
                  </a:lnTo>
                  <a:lnTo>
                    <a:pt x="69" y="44"/>
                  </a:lnTo>
                  <a:lnTo>
                    <a:pt x="71" y="43"/>
                  </a:lnTo>
                  <a:lnTo>
                    <a:pt x="73" y="43"/>
                  </a:lnTo>
                  <a:lnTo>
                    <a:pt x="77" y="41"/>
                  </a:lnTo>
                  <a:lnTo>
                    <a:pt x="80" y="40"/>
                  </a:lnTo>
                  <a:lnTo>
                    <a:pt x="83" y="38"/>
                  </a:lnTo>
                  <a:lnTo>
                    <a:pt x="87" y="36"/>
                  </a:lnTo>
                  <a:lnTo>
                    <a:pt x="89" y="34"/>
                  </a:lnTo>
                  <a:lnTo>
                    <a:pt x="92" y="33"/>
                  </a:lnTo>
                  <a:lnTo>
                    <a:pt x="95" y="31"/>
                  </a:lnTo>
                  <a:lnTo>
                    <a:pt x="98" y="30"/>
                  </a:lnTo>
                  <a:lnTo>
                    <a:pt x="100" y="28"/>
                  </a:lnTo>
                  <a:lnTo>
                    <a:pt x="102" y="27"/>
                  </a:lnTo>
                  <a:lnTo>
                    <a:pt x="103" y="26"/>
                  </a:lnTo>
                  <a:lnTo>
                    <a:pt x="105" y="25"/>
                  </a:lnTo>
                  <a:lnTo>
                    <a:pt x="107" y="24"/>
                  </a:lnTo>
                  <a:lnTo>
                    <a:pt x="108" y="23"/>
                  </a:lnTo>
                  <a:lnTo>
                    <a:pt x="107" y="23"/>
                  </a:lnTo>
                  <a:lnTo>
                    <a:pt x="105" y="24"/>
                  </a:lnTo>
                  <a:lnTo>
                    <a:pt x="103" y="24"/>
                  </a:lnTo>
                  <a:lnTo>
                    <a:pt x="101" y="25"/>
                  </a:lnTo>
                  <a:lnTo>
                    <a:pt x="99" y="25"/>
                  </a:lnTo>
                  <a:lnTo>
                    <a:pt x="97" y="26"/>
                  </a:lnTo>
                  <a:lnTo>
                    <a:pt x="94" y="26"/>
                  </a:lnTo>
                  <a:lnTo>
                    <a:pt x="92" y="27"/>
                  </a:lnTo>
                  <a:lnTo>
                    <a:pt x="89" y="27"/>
                  </a:lnTo>
                  <a:lnTo>
                    <a:pt x="86" y="28"/>
                  </a:lnTo>
                  <a:lnTo>
                    <a:pt x="83" y="29"/>
                  </a:lnTo>
                  <a:lnTo>
                    <a:pt x="80" y="29"/>
                  </a:lnTo>
                  <a:lnTo>
                    <a:pt x="77" y="30"/>
                  </a:lnTo>
                  <a:lnTo>
                    <a:pt x="74" y="31"/>
                  </a:lnTo>
                  <a:lnTo>
                    <a:pt x="71" y="31"/>
                  </a:lnTo>
                  <a:lnTo>
                    <a:pt x="68" y="32"/>
                  </a:lnTo>
                  <a:lnTo>
                    <a:pt x="65" y="33"/>
                  </a:lnTo>
                  <a:lnTo>
                    <a:pt x="63" y="33"/>
                  </a:lnTo>
                  <a:lnTo>
                    <a:pt x="59" y="34"/>
                  </a:lnTo>
                  <a:lnTo>
                    <a:pt x="57" y="34"/>
                  </a:lnTo>
                  <a:lnTo>
                    <a:pt x="55" y="34"/>
                  </a:lnTo>
                  <a:lnTo>
                    <a:pt x="53" y="35"/>
                  </a:lnTo>
                  <a:lnTo>
                    <a:pt x="51" y="35"/>
                  </a:lnTo>
                  <a:lnTo>
                    <a:pt x="49" y="35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51" y="29"/>
                  </a:lnTo>
                  <a:lnTo>
                    <a:pt x="53" y="28"/>
                  </a:lnTo>
                  <a:lnTo>
                    <a:pt x="55" y="27"/>
                  </a:lnTo>
                  <a:lnTo>
                    <a:pt x="58" y="26"/>
                  </a:lnTo>
                  <a:lnTo>
                    <a:pt x="61" y="25"/>
                  </a:lnTo>
                  <a:lnTo>
                    <a:pt x="64" y="24"/>
                  </a:lnTo>
                  <a:lnTo>
                    <a:pt x="67" y="23"/>
                  </a:lnTo>
                  <a:lnTo>
                    <a:pt x="70" y="23"/>
                  </a:lnTo>
                  <a:lnTo>
                    <a:pt x="73" y="22"/>
                  </a:lnTo>
                  <a:lnTo>
                    <a:pt x="76" y="22"/>
                  </a:lnTo>
                  <a:lnTo>
                    <a:pt x="79" y="21"/>
                  </a:lnTo>
                  <a:lnTo>
                    <a:pt x="82" y="21"/>
                  </a:lnTo>
                  <a:lnTo>
                    <a:pt x="85" y="21"/>
                  </a:lnTo>
                  <a:lnTo>
                    <a:pt x="88" y="20"/>
                  </a:lnTo>
                  <a:lnTo>
                    <a:pt x="91" y="19"/>
                  </a:lnTo>
                  <a:lnTo>
                    <a:pt x="93" y="19"/>
                  </a:lnTo>
                  <a:lnTo>
                    <a:pt x="96" y="18"/>
                  </a:lnTo>
                  <a:lnTo>
                    <a:pt x="98" y="17"/>
                  </a:lnTo>
                  <a:lnTo>
                    <a:pt x="101" y="17"/>
                  </a:lnTo>
                  <a:lnTo>
                    <a:pt x="103" y="16"/>
                  </a:lnTo>
                  <a:lnTo>
                    <a:pt x="105" y="16"/>
                  </a:lnTo>
                  <a:lnTo>
                    <a:pt x="108" y="15"/>
                  </a:lnTo>
                  <a:lnTo>
                    <a:pt x="111" y="14"/>
                  </a:lnTo>
                  <a:lnTo>
                    <a:pt x="114" y="14"/>
                  </a:lnTo>
                  <a:lnTo>
                    <a:pt x="116" y="13"/>
                  </a:lnTo>
                  <a:lnTo>
                    <a:pt x="116" y="13"/>
                  </a:lnTo>
                  <a:lnTo>
                    <a:pt x="115" y="13"/>
                  </a:lnTo>
                  <a:lnTo>
                    <a:pt x="113" y="13"/>
                  </a:lnTo>
                  <a:lnTo>
                    <a:pt x="111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3" y="12"/>
                  </a:lnTo>
                  <a:lnTo>
                    <a:pt x="101" y="12"/>
                  </a:lnTo>
                  <a:lnTo>
                    <a:pt x="98" y="11"/>
                  </a:lnTo>
                  <a:lnTo>
                    <a:pt x="95" y="11"/>
                  </a:lnTo>
                  <a:lnTo>
                    <a:pt x="92" y="11"/>
                  </a:lnTo>
                  <a:lnTo>
                    <a:pt x="90" y="11"/>
                  </a:lnTo>
                  <a:lnTo>
                    <a:pt x="87" y="11"/>
                  </a:lnTo>
                  <a:lnTo>
                    <a:pt x="84" y="11"/>
                  </a:lnTo>
                  <a:lnTo>
                    <a:pt x="81" y="10"/>
                  </a:lnTo>
                  <a:lnTo>
                    <a:pt x="79" y="10"/>
                  </a:lnTo>
                  <a:lnTo>
                    <a:pt x="76" y="9"/>
                  </a:lnTo>
                  <a:lnTo>
                    <a:pt x="74" y="9"/>
                  </a:lnTo>
                  <a:lnTo>
                    <a:pt x="71" y="8"/>
                  </a:lnTo>
                  <a:lnTo>
                    <a:pt x="70" y="8"/>
                  </a:lnTo>
                  <a:lnTo>
                    <a:pt x="67" y="8"/>
                  </a:lnTo>
                  <a:lnTo>
                    <a:pt x="66" y="8"/>
                  </a:lnTo>
                  <a:lnTo>
                    <a:pt x="64" y="6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4"/>
                  </a:lnTo>
                  <a:lnTo>
                    <a:pt x="65" y="4"/>
                  </a:lnTo>
                  <a:lnTo>
                    <a:pt x="67" y="4"/>
                  </a:lnTo>
                  <a:lnTo>
                    <a:pt x="71" y="2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8" y="1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1"/>
                  </a:lnTo>
                  <a:lnTo>
                    <a:pt x="100" y="1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7" y="1"/>
                  </a:lnTo>
                  <a:lnTo>
                    <a:pt x="108" y="1"/>
                  </a:lnTo>
                  <a:lnTo>
                    <a:pt x="110" y="2"/>
                  </a:lnTo>
                  <a:lnTo>
                    <a:pt x="113" y="2"/>
                  </a:lnTo>
                  <a:lnTo>
                    <a:pt x="115" y="3"/>
                  </a:lnTo>
                  <a:lnTo>
                    <a:pt x="118" y="3"/>
                  </a:lnTo>
                  <a:lnTo>
                    <a:pt x="122" y="4"/>
                  </a:lnTo>
                  <a:lnTo>
                    <a:pt x="124" y="4"/>
                  </a:lnTo>
                  <a:lnTo>
                    <a:pt x="126" y="5"/>
                  </a:lnTo>
                  <a:lnTo>
                    <a:pt x="128" y="5"/>
                  </a:lnTo>
                  <a:lnTo>
                    <a:pt x="130" y="6"/>
                  </a:lnTo>
                  <a:lnTo>
                    <a:pt x="133" y="6"/>
                  </a:lnTo>
                  <a:lnTo>
                    <a:pt x="137" y="8"/>
                  </a:lnTo>
                  <a:lnTo>
                    <a:pt x="140" y="9"/>
                  </a:lnTo>
                  <a:lnTo>
                    <a:pt x="144" y="10"/>
                  </a:lnTo>
                  <a:lnTo>
                    <a:pt x="147" y="12"/>
                  </a:lnTo>
                  <a:lnTo>
                    <a:pt x="151" y="14"/>
                  </a:lnTo>
                  <a:lnTo>
                    <a:pt x="153" y="15"/>
                  </a:lnTo>
                  <a:lnTo>
                    <a:pt x="157" y="17"/>
                  </a:lnTo>
                  <a:lnTo>
                    <a:pt x="159" y="18"/>
                  </a:lnTo>
                  <a:lnTo>
                    <a:pt x="161" y="20"/>
                  </a:lnTo>
                  <a:lnTo>
                    <a:pt x="162" y="21"/>
                  </a:lnTo>
                  <a:lnTo>
                    <a:pt x="164" y="23"/>
                  </a:lnTo>
                  <a:lnTo>
                    <a:pt x="165" y="24"/>
                  </a:lnTo>
                  <a:lnTo>
                    <a:pt x="164" y="26"/>
                  </a:lnTo>
                  <a:lnTo>
                    <a:pt x="162" y="25"/>
                  </a:lnTo>
                  <a:lnTo>
                    <a:pt x="160" y="24"/>
                  </a:lnTo>
                  <a:lnTo>
                    <a:pt x="158" y="24"/>
                  </a:lnTo>
                  <a:lnTo>
                    <a:pt x="156" y="24"/>
                  </a:lnTo>
                  <a:lnTo>
                    <a:pt x="153" y="23"/>
                  </a:lnTo>
                  <a:lnTo>
                    <a:pt x="150" y="23"/>
                  </a:lnTo>
                  <a:lnTo>
                    <a:pt x="147" y="22"/>
                  </a:lnTo>
                  <a:lnTo>
                    <a:pt x="145" y="22"/>
                  </a:lnTo>
                  <a:lnTo>
                    <a:pt x="142" y="21"/>
                  </a:lnTo>
                  <a:lnTo>
                    <a:pt x="139" y="21"/>
                  </a:lnTo>
                  <a:lnTo>
                    <a:pt x="136" y="20"/>
                  </a:lnTo>
                  <a:lnTo>
                    <a:pt x="134" y="20"/>
                  </a:lnTo>
                  <a:lnTo>
                    <a:pt x="132" y="19"/>
                  </a:lnTo>
                  <a:lnTo>
                    <a:pt x="131" y="19"/>
                  </a:lnTo>
                  <a:lnTo>
                    <a:pt x="129" y="19"/>
                  </a:lnTo>
                  <a:lnTo>
                    <a:pt x="129" y="19"/>
                  </a:lnTo>
                  <a:lnTo>
                    <a:pt x="127" y="18"/>
                  </a:lnTo>
                  <a:lnTo>
                    <a:pt x="126" y="18"/>
                  </a:lnTo>
                  <a:lnTo>
                    <a:pt x="125" y="18"/>
                  </a:lnTo>
                  <a:lnTo>
                    <a:pt x="124" y="20"/>
                  </a:lnTo>
                  <a:lnTo>
                    <a:pt x="123" y="22"/>
                  </a:lnTo>
                  <a:lnTo>
                    <a:pt x="121" y="26"/>
                  </a:lnTo>
                  <a:lnTo>
                    <a:pt x="118" y="27"/>
                  </a:lnTo>
                  <a:lnTo>
                    <a:pt x="117" y="29"/>
                  </a:lnTo>
                  <a:lnTo>
                    <a:pt x="115" y="31"/>
                  </a:lnTo>
                  <a:lnTo>
                    <a:pt x="113" y="33"/>
                  </a:lnTo>
                  <a:lnTo>
                    <a:pt x="110" y="35"/>
                  </a:lnTo>
                  <a:lnTo>
                    <a:pt x="108" y="36"/>
                  </a:lnTo>
                  <a:lnTo>
                    <a:pt x="105" y="38"/>
                  </a:lnTo>
                  <a:lnTo>
                    <a:pt x="103" y="40"/>
                  </a:lnTo>
                  <a:lnTo>
                    <a:pt x="100" y="42"/>
                  </a:lnTo>
                  <a:lnTo>
                    <a:pt x="98" y="43"/>
                  </a:lnTo>
                  <a:lnTo>
                    <a:pt x="95" y="45"/>
                  </a:lnTo>
                  <a:lnTo>
                    <a:pt x="93" y="47"/>
                  </a:lnTo>
                  <a:lnTo>
                    <a:pt x="91" y="48"/>
                  </a:lnTo>
                  <a:lnTo>
                    <a:pt x="89" y="49"/>
                  </a:lnTo>
                  <a:lnTo>
                    <a:pt x="87" y="51"/>
                  </a:lnTo>
                  <a:lnTo>
                    <a:pt x="85" y="52"/>
                  </a:lnTo>
                  <a:lnTo>
                    <a:pt x="83" y="52"/>
                  </a:lnTo>
                  <a:lnTo>
                    <a:pt x="80" y="53"/>
                  </a:lnTo>
                  <a:lnTo>
                    <a:pt x="78" y="53"/>
                  </a:lnTo>
                  <a:lnTo>
                    <a:pt x="75" y="54"/>
                  </a:lnTo>
                  <a:lnTo>
                    <a:pt x="72" y="54"/>
                  </a:lnTo>
                  <a:lnTo>
                    <a:pt x="69" y="55"/>
                  </a:lnTo>
                  <a:lnTo>
                    <a:pt x="66" y="55"/>
                  </a:lnTo>
                  <a:lnTo>
                    <a:pt x="64" y="56"/>
                  </a:lnTo>
                  <a:lnTo>
                    <a:pt x="60" y="56"/>
                  </a:lnTo>
                  <a:lnTo>
                    <a:pt x="58" y="56"/>
                  </a:lnTo>
                  <a:lnTo>
                    <a:pt x="55" y="57"/>
                  </a:lnTo>
                  <a:lnTo>
                    <a:pt x="53" y="57"/>
                  </a:lnTo>
                  <a:lnTo>
                    <a:pt x="50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8" y="60"/>
                  </a:lnTo>
                  <a:lnTo>
                    <a:pt x="47" y="62"/>
                  </a:lnTo>
                  <a:lnTo>
                    <a:pt x="47" y="65"/>
                  </a:lnTo>
                  <a:lnTo>
                    <a:pt x="46" y="66"/>
                  </a:lnTo>
                  <a:lnTo>
                    <a:pt x="45" y="68"/>
                  </a:lnTo>
                  <a:lnTo>
                    <a:pt x="45" y="70"/>
                  </a:lnTo>
                  <a:lnTo>
                    <a:pt x="44" y="72"/>
                  </a:lnTo>
                  <a:lnTo>
                    <a:pt x="43" y="74"/>
                  </a:lnTo>
                  <a:lnTo>
                    <a:pt x="42" y="77"/>
                  </a:lnTo>
                  <a:lnTo>
                    <a:pt x="42" y="79"/>
                  </a:lnTo>
                  <a:lnTo>
                    <a:pt x="41" y="82"/>
                  </a:lnTo>
                  <a:lnTo>
                    <a:pt x="40" y="84"/>
                  </a:lnTo>
                  <a:lnTo>
                    <a:pt x="39" y="87"/>
                  </a:lnTo>
                  <a:lnTo>
                    <a:pt x="39" y="89"/>
                  </a:lnTo>
                  <a:lnTo>
                    <a:pt x="38" y="92"/>
                  </a:lnTo>
                  <a:lnTo>
                    <a:pt x="37" y="94"/>
                  </a:lnTo>
                  <a:lnTo>
                    <a:pt x="37" y="96"/>
                  </a:lnTo>
                  <a:lnTo>
                    <a:pt x="36" y="98"/>
                  </a:lnTo>
                  <a:lnTo>
                    <a:pt x="36" y="101"/>
                  </a:lnTo>
                  <a:lnTo>
                    <a:pt x="35" y="103"/>
                  </a:lnTo>
                  <a:lnTo>
                    <a:pt x="35" y="105"/>
                  </a:lnTo>
                  <a:lnTo>
                    <a:pt x="34" y="107"/>
                  </a:lnTo>
                  <a:lnTo>
                    <a:pt x="34" y="109"/>
                  </a:lnTo>
                  <a:lnTo>
                    <a:pt x="34" y="111"/>
                  </a:lnTo>
                  <a:lnTo>
                    <a:pt x="34" y="114"/>
                  </a:lnTo>
                  <a:lnTo>
                    <a:pt x="34" y="116"/>
                  </a:lnTo>
                  <a:lnTo>
                    <a:pt x="35" y="118"/>
                  </a:lnTo>
                  <a:lnTo>
                    <a:pt x="35" y="120"/>
                  </a:lnTo>
                  <a:lnTo>
                    <a:pt x="36" y="122"/>
                  </a:lnTo>
                  <a:lnTo>
                    <a:pt x="38" y="125"/>
                  </a:lnTo>
                  <a:lnTo>
                    <a:pt x="41" y="128"/>
                  </a:lnTo>
                  <a:lnTo>
                    <a:pt x="43" y="131"/>
                  </a:lnTo>
                  <a:lnTo>
                    <a:pt x="45" y="134"/>
                  </a:lnTo>
                  <a:lnTo>
                    <a:pt x="46" y="136"/>
                  </a:lnTo>
                  <a:lnTo>
                    <a:pt x="46" y="138"/>
                  </a:lnTo>
                  <a:lnTo>
                    <a:pt x="46" y="140"/>
                  </a:lnTo>
                  <a:lnTo>
                    <a:pt x="46" y="142"/>
                  </a:lnTo>
                  <a:lnTo>
                    <a:pt x="46" y="145"/>
                  </a:lnTo>
                  <a:lnTo>
                    <a:pt x="45" y="148"/>
                  </a:lnTo>
                  <a:lnTo>
                    <a:pt x="44" y="149"/>
                  </a:lnTo>
                  <a:lnTo>
                    <a:pt x="44" y="151"/>
                  </a:lnTo>
                  <a:lnTo>
                    <a:pt x="44" y="153"/>
                  </a:lnTo>
                  <a:lnTo>
                    <a:pt x="43" y="155"/>
                  </a:lnTo>
                  <a:lnTo>
                    <a:pt x="42" y="157"/>
                  </a:lnTo>
                  <a:lnTo>
                    <a:pt x="42" y="159"/>
                  </a:lnTo>
                  <a:lnTo>
                    <a:pt x="41" y="161"/>
                  </a:lnTo>
                  <a:lnTo>
                    <a:pt x="41" y="163"/>
                  </a:lnTo>
                  <a:lnTo>
                    <a:pt x="40" y="165"/>
                  </a:lnTo>
                  <a:lnTo>
                    <a:pt x="40" y="167"/>
                  </a:lnTo>
                  <a:lnTo>
                    <a:pt x="39" y="170"/>
                  </a:lnTo>
                  <a:lnTo>
                    <a:pt x="39" y="172"/>
                  </a:lnTo>
                  <a:lnTo>
                    <a:pt x="38" y="174"/>
                  </a:lnTo>
                  <a:lnTo>
                    <a:pt x="38" y="176"/>
                  </a:lnTo>
                  <a:lnTo>
                    <a:pt x="37" y="178"/>
                  </a:lnTo>
                  <a:lnTo>
                    <a:pt x="36" y="180"/>
                  </a:lnTo>
                  <a:lnTo>
                    <a:pt x="36" y="182"/>
                  </a:lnTo>
                  <a:lnTo>
                    <a:pt x="35" y="183"/>
                  </a:lnTo>
                  <a:lnTo>
                    <a:pt x="35" y="185"/>
                  </a:lnTo>
                  <a:lnTo>
                    <a:pt x="35" y="187"/>
                  </a:lnTo>
                  <a:lnTo>
                    <a:pt x="34" y="189"/>
                  </a:lnTo>
                  <a:lnTo>
                    <a:pt x="33" y="191"/>
                  </a:lnTo>
                  <a:lnTo>
                    <a:pt x="33" y="193"/>
                  </a:lnTo>
                  <a:lnTo>
                    <a:pt x="33" y="194"/>
                  </a:lnTo>
                  <a:lnTo>
                    <a:pt x="21" y="190"/>
                  </a:lnTo>
                  <a:lnTo>
                    <a:pt x="21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362" y="1385"/>
              <a:ext cx="127" cy="133"/>
            </a:xfrm>
            <a:custGeom>
              <a:avLst/>
              <a:gdLst>
                <a:gd name="T0" fmla="*/ 209 w 256"/>
                <a:gd name="T1" fmla="*/ 74 h 265"/>
                <a:gd name="T2" fmla="*/ 219 w 256"/>
                <a:gd name="T3" fmla="*/ 75 h 265"/>
                <a:gd name="T4" fmla="*/ 239 w 256"/>
                <a:gd name="T5" fmla="*/ 79 h 265"/>
                <a:gd name="T6" fmla="*/ 238 w 256"/>
                <a:gd name="T7" fmla="*/ 57 h 265"/>
                <a:gd name="T8" fmla="*/ 208 w 256"/>
                <a:gd name="T9" fmla="*/ 37 h 265"/>
                <a:gd name="T10" fmla="*/ 179 w 256"/>
                <a:gd name="T11" fmla="*/ 22 h 265"/>
                <a:gd name="T12" fmla="*/ 145 w 256"/>
                <a:gd name="T13" fmla="*/ 15 h 265"/>
                <a:gd name="T14" fmla="*/ 147 w 256"/>
                <a:gd name="T15" fmla="*/ 23 h 265"/>
                <a:gd name="T16" fmla="*/ 171 w 256"/>
                <a:gd name="T17" fmla="*/ 40 h 265"/>
                <a:gd name="T18" fmla="*/ 186 w 256"/>
                <a:gd name="T19" fmla="*/ 63 h 265"/>
                <a:gd name="T20" fmla="*/ 168 w 256"/>
                <a:gd name="T21" fmla="*/ 53 h 265"/>
                <a:gd name="T22" fmla="*/ 143 w 256"/>
                <a:gd name="T23" fmla="*/ 38 h 265"/>
                <a:gd name="T24" fmla="*/ 113 w 256"/>
                <a:gd name="T25" fmla="*/ 30 h 265"/>
                <a:gd name="T26" fmla="*/ 87 w 256"/>
                <a:gd name="T27" fmla="*/ 28 h 265"/>
                <a:gd name="T28" fmla="*/ 83 w 256"/>
                <a:gd name="T29" fmla="*/ 42 h 265"/>
                <a:gd name="T30" fmla="*/ 112 w 256"/>
                <a:gd name="T31" fmla="*/ 58 h 265"/>
                <a:gd name="T32" fmla="*/ 138 w 256"/>
                <a:gd name="T33" fmla="*/ 71 h 265"/>
                <a:gd name="T34" fmla="*/ 119 w 256"/>
                <a:gd name="T35" fmla="*/ 71 h 265"/>
                <a:gd name="T36" fmla="*/ 90 w 256"/>
                <a:gd name="T37" fmla="*/ 65 h 265"/>
                <a:gd name="T38" fmla="*/ 60 w 256"/>
                <a:gd name="T39" fmla="*/ 64 h 265"/>
                <a:gd name="T40" fmla="*/ 37 w 256"/>
                <a:gd name="T41" fmla="*/ 75 h 265"/>
                <a:gd name="T42" fmla="*/ 57 w 256"/>
                <a:gd name="T43" fmla="*/ 85 h 265"/>
                <a:gd name="T44" fmla="*/ 82 w 256"/>
                <a:gd name="T45" fmla="*/ 95 h 265"/>
                <a:gd name="T46" fmla="*/ 81 w 256"/>
                <a:gd name="T47" fmla="*/ 102 h 265"/>
                <a:gd name="T48" fmla="*/ 55 w 256"/>
                <a:gd name="T49" fmla="*/ 100 h 265"/>
                <a:gd name="T50" fmla="*/ 29 w 256"/>
                <a:gd name="T51" fmla="*/ 101 h 265"/>
                <a:gd name="T52" fmla="*/ 28 w 256"/>
                <a:gd name="T53" fmla="*/ 116 h 265"/>
                <a:gd name="T54" fmla="*/ 45 w 256"/>
                <a:gd name="T55" fmla="*/ 136 h 265"/>
                <a:gd name="T56" fmla="*/ 19 w 256"/>
                <a:gd name="T57" fmla="*/ 133 h 265"/>
                <a:gd name="T58" fmla="*/ 13 w 256"/>
                <a:gd name="T59" fmla="*/ 161 h 265"/>
                <a:gd name="T60" fmla="*/ 32 w 256"/>
                <a:gd name="T61" fmla="*/ 196 h 265"/>
                <a:gd name="T62" fmla="*/ 56 w 256"/>
                <a:gd name="T63" fmla="*/ 223 h 265"/>
                <a:gd name="T64" fmla="*/ 30 w 256"/>
                <a:gd name="T65" fmla="*/ 221 h 265"/>
                <a:gd name="T66" fmla="*/ 26 w 256"/>
                <a:gd name="T67" fmla="*/ 234 h 265"/>
                <a:gd name="T68" fmla="*/ 51 w 256"/>
                <a:gd name="T69" fmla="*/ 253 h 265"/>
                <a:gd name="T70" fmla="*/ 45 w 256"/>
                <a:gd name="T71" fmla="*/ 256 h 265"/>
                <a:gd name="T72" fmla="*/ 18 w 256"/>
                <a:gd name="T73" fmla="*/ 241 h 265"/>
                <a:gd name="T74" fmla="*/ 7 w 256"/>
                <a:gd name="T75" fmla="*/ 223 h 265"/>
                <a:gd name="T76" fmla="*/ 28 w 256"/>
                <a:gd name="T77" fmla="*/ 210 h 265"/>
                <a:gd name="T78" fmla="*/ 13 w 256"/>
                <a:gd name="T79" fmla="*/ 191 h 265"/>
                <a:gd name="T80" fmla="*/ 0 w 256"/>
                <a:gd name="T81" fmla="*/ 156 h 265"/>
                <a:gd name="T82" fmla="*/ 6 w 256"/>
                <a:gd name="T83" fmla="*/ 129 h 265"/>
                <a:gd name="T84" fmla="*/ 5 w 256"/>
                <a:gd name="T85" fmla="*/ 105 h 265"/>
                <a:gd name="T86" fmla="*/ 29 w 256"/>
                <a:gd name="T87" fmla="*/ 90 h 265"/>
                <a:gd name="T88" fmla="*/ 29 w 256"/>
                <a:gd name="T89" fmla="*/ 86 h 265"/>
                <a:gd name="T90" fmla="*/ 21 w 256"/>
                <a:gd name="T91" fmla="*/ 67 h 265"/>
                <a:gd name="T92" fmla="*/ 50 w 256"/>
                <a:gd name="T93" fmla="*/ 57 h 265"/>
                <a:gd name="T94" fmla="*/ 79 w 256"/>
                <a:gd name="T95" fmla="*/ 54 h 265"/>
                <a:gd name="T96" fmla="*/ 66 w 256"/>
                <a:gd name="T97" fmla="*/ 46 h 265"/>
                <a:gd name="T98" fmla="*/ 64 w 256"/>
                <a:gd name="T99" fmla="*/ 24 h 265"/>
                <a:gd name="T100" fmla="*/ 95 w 256"/>
                <a:gd name="T101" fmla="*/ 18 h 265"/>
                <a:gd name="T102" fmla="*/ 128 w 256"/>
                <a:gd name="T103" fmla="*/ 22 h 265"/>
                <a:gd name="T104" fmla="*/ 130 w 256"/>
                <a:gd name="T105" fmla="*/ 21 h 265"/>
                <a:gd name="T106" fmla="*/ 118 w 256"/>
                <a:gd name="T107" fmla="*/ 0 h 265"/>
                <a:gd name="T108" fmla="*/ 143 w 256"/>
                <a:gd name="T109" fmla="*/ 2 h 265"/>
                <a:gd name="T110" fmla="*/ 172 w 256"/>
                <a:gd name="T111" fmla="*/ 7 h 265"/>
                <a:gd name="T112" fmla="*/ 198 w 256"/>
                <a:gd name="T113" fmla="*/ 17 h 265"/>
                <a:gd name="T114" fmla="*/ 226 w 256"/>
                <a:gd name="T115" fmla="*/ 33 h 265"/>
                <a:gd name="T116" fmla="*/ 251 w 256"/>
                <a:gd name="T117" fmla="*/ 55 h 265"/>
                <a:gd name="T118" fmla="*/ 249 w 256"/>
                <a:gd name="T119" fmla="*/ 8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6" h="265">
                  <a:moveTo>
                    <a:pt x="226" y="101"/>
                  </a:moveTo>
                  <a:lnTo>
                    <a:pt x="225" y="100"/>
                  </a:lnTo>
                  <a:lnTo>
                    <a:pt x="224" y="98"/>
                  </a:lnTo>
                  <a:lnTo>
                    <a:pt x="223" y="96"/>
                  </a:lnTo>
                  <a:lnTo>
                    <a:pt x="222" y="93"/>
                  </a:lnTo>
                  <a:lnTo>
                    <a:pt x="220" y="89"/>
                  </a:lnTo>
                  <a:lnTo>
                    <a:pt x="218" y="86"/>
                  </a:lnTo>
                  <a:lnTo>
                    <a:pt x="216" y="82"/>
                  </a:lnTo>
                  <a:lnTo>
                    <a:pt x="214" y="79"/>
                  </a:lnTo>
                  <a:lnTo>
                    <a:pt x="212" y="76"/>
                  </a:lnTo>
                  <a:lnTo>
                    <a:pt x="209" y="74"/>
                  </a:lnTo>
                  <a:lnTo>
                    <a:pt x="207" y="72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204" y="68"/>
                  </a:lnTo>
                  <a:lnTo>
                    <a:pt x="205" y="67"/>
                  </a:lnTo>
                  <a:lnTo>
                    <a:pt x="208" y="67"/>
                  </a:lnTo>
                  <a:lnTo>
                    <a:pt x="210" y="67"/>
                  </a:lnTo>
                  <a:lnTo>
                    <a:pt x="214" y="70"/>
                  </a:lnTo>
                  <a:lnTo>
                    <a:pt x="215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22" y="77"/>
                  </a:lnTo>
                  <a:lnTo>
                    <a:pt x="223" y="79"/>
                  </a:lnTo>
                  <a:lnTo>
                    <a:pt x="224" y="80"/>
                  </a:lnTo>
                  <a:lnTo>
                    <a:pt x="226" y="82"/>
                  </a:lnTo>
                  <a:lnTo>
                    <a:pt x="227" y="84"/>
                  </a:lnTo>
                  <a:lnTo>
                    <a:pt x="229" y="87"/>
                  </a:lnTo>
                  <a:lnTo>
                    <a:pt x="230" y="88"/>
                  </a:lnTo>
                  <a:lnTo>
                    <a:pt x="231" y="87"/>
                  </a:lnTo>
                  <a:lnTo>
                    <a:pt x="233" y="85"/>
                  </a:lnTo>
                  <a:lnTo>
                    <a:pt x="235" y="82"/>
                  </a:lnTo>
                  <a:lnTo>
                    <a:pt x="239" y="79"/>
                  </a:lnTo>
                  <a:lnTo>
                    <a:pt x="240" y="77"/>
                  </a:lnTo>
                  <a:lnTo>
                    <a:pt x="242" y="75"/>
                  </a:lnTo>
                  <a:lnTo>
                    <a:pt x="243" y="73"/>
                  </a:lnTo>
                  <a:lnTo>
                    <a:pt x="244" y="71"/>
                  </a:lnTo>
                  <a:lnTo>
                    <a:pt x="244" y="69"/>
                  </a:lnTo>
                  <a:lnTo>
                    <a:pt x="245" y="67"/>
                  </a:lnTo>
                  <a:lnTo>
                    <a:pt x="245" y="65"/>
                  </a:lnTo>
                  <a:lnTo>
                    <a:pt x="244" y="64"/>
                  </a:lnTo>
                  <a:lnTo>
                    <a:pt x="243" y="62"/>
                  </a:lnTo>
                  <a:lnTo>
                    <a:pt x="241" y="60"/>
                  </a:lnTo>
                  <a:lnTo>
                    <a:pt x="238" y="57"/>
                  </a:lnTo>
                  <a:lnTo>
                    <a:pt x="234" y="54"/>
                  </a:lnTo>
                  <a:lnTo>
                    <a:pt x="232" y="52"/>
                  </a:lnTo>
                  <a:lnTo>
                    <a:pt x="229" y="50"/>
                  </a:lnTo>
                  <a:lnTo>
                    <a:pt x="227" y="49"/>
                  </a:lnTo>
                  <a:lnTo>
                    <a:pt x="225" y="47"/>
                  </a:lnTo>
                  <a:lnTo>
                    <a:pt x="222" y="45"/>
                  </a:lnTo>
                  <a:lnTo>
                    <a:pt x="219" y="44"/>
                  </a:lnTo>
                  <a:lnTo>
                    <a:pt x="216" y="42"/>
                  </a:lnTo>
                  <a:lnTo>
                    <a:pt x="214" y="41"/>
                  </a:lnTo>
                  <a:lnTo>
                    <a:pt x="210" y="38"/>
                  </a:lnTo>
                  <a:lnTo>
                    <a:pt x="208" y="37"/>
                  </a:lnTo>
                  <a:lnTo>
                    <a:pt x="205" y="35"/>
                  </a:lnTo>
                  <a:lnTo>
                    <a:pt x="202" y="34"/>
                  </a:lnTo>
                  <a:lnTo>
                    <a:pt x="199" y="31"/>
                  </a:lnTo>
                  <a:lnTo>
                    <a:pt x="197" y="30"/>
                  </a:lnTo>
                  <a:lnTo>
                    <a:pt x="194" y="29"/>
                  </a:lnTo>
                  <a:lnTo>
                    <a:pt x="191" y="28"/>
                  </a:lnTo>
                  <a:lnTo>
                    <a:pt x="189" y="26"/>
                  </a:lnTo>
                  <a:lnTo>
                    <a:pt x="186" y="24"/>
                  </a:lnTo>
                  <a:lnTo>
                    <a:pt x="183" y="23"/>
                  </a:lnTo>
                  <a:lnTo>
                    <a:pt x="181" y="23"/>
                  </a:lnTo>
                  <a:lnTo>
                    <a:pt x="179" y="22"/>
                  </a:lnTo>
                  <a:lnTo>
                    <a:pt x="177" y="20"/>
                  </a:lnTo>
                  <a:lnTo>
                    <a:pt x="175" y="20"/>
                  </a:lnTo>
                  <a:lnTo>
                    <a:pt x="173" y="20"/>
                  </a:lnTo>
                  <a:lnTo>
                    <a:pt x="170" y="19"/>
                  </a:lnTo>
                  <a:lnTo>
                    <a:pt x="166" y="18"/>
                  </a:lnTo>
                  <a:lnTo>
                    <a:pt x="162" y="17"/>
                  </a:lnTo>
                  <a:lnTo>
                    <a:pt x="159" y="17"/>
                  </a:lnTo>
                  <a:lnTo>
                    <a:pt x="155" y="16"/>
                  </a:lnTo>
                  <a:lnTo>
                    <a:pt x="151" y="15"/>
                  </a:lnTo>
                  <a:lnTo>
                    <a:pt x="148" y="15"/>
                  </a:lnTo>
                  <a:lnTo>
                    <a:pt x="145" y="15"/>
                  </a:lnTo>
                  <a:lnTo>
                    <a:pt x="142" y="14"/>
                  </a:lnTo>
                  <a:lnTo>
                    <a:pt x="139" y="14"/>
                  </a:lnTo>
                  <a:lnTo>
                    <a:pt x="137" y="14"/>
                  </a:lnTo>
                  <a:lnTo>
                    <a:pt x="135" y="14"/>
                  </a:lnTo>
                  <a:lnTo>
                    <a:pt x="133" y="14"/>
                  </a:lnTo>
                  <a:lnTo>
                    <a:pt x="135" y="15"/>
                  </a:lnTo>
                  <a:lnTo>
                    <a:pt x="136" y="16"/>
                  </a:lnTo>
                  <a:lnTo>
                    <a:pt x="138" y="17"/>
                  </a:lnTo>
                  <a:lnTo>
                    <a:pt x="141" y="18"/>
                  </a:lnTo>
                  <a:lnTo>
                    <a:pt x="144" y="20"/>
                  </a:lnTo>
                  <a:lnTo>
                    <a:pt x="147" y="23"/>
                  </a:lnTo>
                  <a:lnTo>
                    <a:pt x="151" y="25"/>
                  </a:lnTo>
                  <a:lnTo>
                    <a:pt x="153" y="26"/>
                  </a:lnTo>
                  <a:lnTo>
                    <a:pt x="156" y="28"/>
                  </a:lnTo>
                  <a:lnTo>
                    <a:pt x="158" y="29"/>
                  </a:lnTo>
                  <a:lnTo>
                    <a:pt x="160" y="31"/>
                  </a:lnTo>
                  <a:lnTo>
                    <a:pt x="162" y="32"/>
                  </a:lnTo>
                  <a:lnTo>
                    <a:pt x="164" y="34"/>
                  </a:lnTo>
                  <a:lnTo>
                    <a:pt x="165" y="35"/>
                  </a:lnTo>
                  <a:lnTo>
                    <a:pt x="168" y="37"/>
                  </a:lnTo>
                  <a:lnTo>
                    <a:pt x="169" y="38"/>
                  </a:lnTo>
                  <a:lnTo>
                    <a:pt x="171" y="40"/>
                  </a:lnTo>
                  <a:lnTo>
                    <a:pt x="173" y="41"/>
                  </a:lnTo>
                  <a:lnTo>
                    <a:pt x="175" y="42"/>
                  </a:lnTo>
                  <a:lnTo>
                    <a:pt x="178" y="45"/>
                  </a:lnTo>
                  <a:lnTo>
                    <a:pt x="180" y="47"/>
                  </a:lnTo>
                  <a:lnTo>
                    <a:pt x="182" y="49"/>
                  </a:lnTo>
                  <a:lnTo>
                    <a:pt x="184" y="51"/>
                  </a:lnTo>
                  <a:lnTo>
                    <a:pt x="185" y="53"/>
                  </a:lnTo>
                  <a:lnTo>
                    <a:pt x="186" y="56"/>
                  </a:lnTo>
                  <a:lnTo>
                    <a:pt x="186" y="59"/>
                  </a:lnTo>
                  <a:lnTo>
                    <a:pt x="186" y="61"/>
                  </a:lnTo>
                  <a:lnTo>
                    <a:pt x="186" y="63"/>
                  </a:lnTo>
                  <a:lnTo>
                    <a:pt x="185" y="65"/>
                  </a:lnTo>
                  <a:lnTo>
                    <a:pt x="185" y="66"/>
                  </a:lnTo>
                  <a:lnTo>
                    <a:pt x="185" y="67"/>
                  </a:lnTo>
                  <a:lnTo>
                    <a:pt x="184" y="66"/>
                  </a:lnTo>
                  <a:lnTo>
                    <a:pt x="182" y="64"/>
                  </a:lnTo>
                  <a:lnTo>
                    <a:pt x="180" y="62"/>
                  </a:lnTo>
                  <a:lnTo>
                    <a:pt x="178" y="61"/>
                  </a:lnTo>
                  <a:lnTo>
                    <a:pt x="176" y="59"/>
                  </a:lnTo>
                  <a:lnTo>
                    <a:pt x="174" y="57"/>
                  </a:lnTo>
                  <a:lnTo>
                    <a:pt x="171" y="55"/>
                  </a:lnTo>
                  <a:lnTo>
                    <a:pt x="168" y="53"/>
                  </a:lnTo>
                  <a:lnTo>
                    <a:pt x="165" y="50"/>
                  </a:lnTo>
                  <a:lnTo>
                    <a:pt x="162" y="48"/>
                  </a:lnTo>
                  <a:lnTo>
                    <a:pt x="160" y="47"/>
                  </a:lnTo>
                  <a:lnTo>
                    <a:pt x="158" y="46"/>
                  </a:lnTo>
                  <a:lnTo>
                    <a:pt x="156" y="45"/>
                  </a:lnTo>
                  <a:lnTo>
                    <a:pt x="154" y="44"/>
                  </a:lnTo>
                  <a:lnTo>
                    <a:pt x="152" y="43"/>
                  </a:lnTo>
                  <a:lnTo>
                    <a:pt x="150" y="42"/>
                  </a:lnTo>
                  <a:lnTo>
                    <a:pt x="147" y="41"/>
                  </a:lnTo>
                  <a:lnTo>
                    <a:pt x="145" y="40"/>
                  </a:lnTo>
                  <a:lnTo>
                    <a:pt x="143" y="38"/>
                  </a:lnTo>
                  <a:lnTo>
                    <a:pt x="140" y="37"/>
                  </a:lnTo>
                  <a:lnTo>
                    <a:pt x="137" y="36"/>
                  </a:lnTo>
                  <a:lnTo>
                    <a:pt x="135" y="36"/>
                  </a:lnTo>
                  <a:lnTo>
                    <a:pt x="132" y="35"/>
                  </a:lnTo>
                  <a:lnTo>
                    <a:pt x="129" y="34"/>
                  </a:lnTo>
                  <a:lnTo>
                    <a:pt x="126" y="33"/>
                  </a:lnTo>
                  <a:lnTo>
                    <a:pt x="124" y="33"/>
                  </a:lnTo>
                  <a:lnTo>
                    <a:pt x="121" y="31"/>
                  </a:lnTo>
                  <a:lnTo>
                    <a:pt x="118" y="31"/>
                  </a:lnTo>
                  <a:lnTo>
                    <a:pt x="115" y="30"/>
                  </a:lnTo>
                  <a:lnTo>
                    <a:pt x="113" y="30"/>
                  </a:lnTo>
                  <a:lnTo>
                    <a:pt x="110" y="29"/>
                  </a:lnTo>
                  <a:lnTo>
                    <a:pt x="108" y="29"/>
                  </a:lnTo>
                  <a:lnTo>
                    <a:pt x="105" y="29"/>
                  </a:lnTo>
                  <a:lnTo>
                    <a:pt x="103" y="29"/>
                  </a:lnTo>
                  <a:lnTo>
                    <a:pt x="100" y="28"/>
                  </a:lnTo>
                  <a:lnTo>
                    <a:pt x="97" y="28"/>
                  </a:lnTo>
                  <a:lnTo>
                    <a:pt x="95" y="28"/>
                  </a:lnTo>
                  <a:lnTo>
                    <a:pt x="93" y="28"/>
                  </a:lnTo>
                  <a:lnTo>
                    <a:pt x="91" y="28"/>
                  </a:lnTo>
                  <a:lnTo>
                    <a:pt x="89" y="28"/>
                  </a:lnTo>
                  <a:lnTo>
                    <a:pt x="87" y="28"/>
                  </a:lnTo>
                  <a:lnTo>
                    <a:pt x="85" y="28"/>
                  </a:lnTo>
                  <a:lnTo>
                    <a:pt x="82" y="29"/>
                  </a:lnTo>
                  <a:lnTo>
                    <a:pt x="80" y="30"/>
                  </a:lnTo>
                  <a:lnTo>
                    <a:pt x="77" y="31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9" y="39"/>
                  </a:lnTo>
                  <a:lnTo>
                    <a:pt x="81" y="40"/>
                  </a:lnTo>
                  <a:lnTo>
                    <a:pt x="83" y="42"/>
                  </a:lnTo>
                  <a:lnTo>
                    <a:pt x="84" y="43"/>
                  </a:lnTo>
                  <a:lnTo>
                    <a:pt x="87" y="44"/>
                  </a:lnTo>
                  <a:lnTo>
                    <a:pt x="89" y="46"/>
                  </a:lnTo>
                  <a:lnTo>
                    <a:pt x="92" y="48"/>
                  </a:lnTo>
                  <a:lnTo>
                    <a:pt x="95" y="49"/>
                  </a:lnTo>
                  <a:lnTo>
                    <a:pt x="97" y="51"/>
                  </a:lnTo>
                  <a:lnTo>
                    <a:pt x="100" y="52"/>
                  </a:lnTo>
                  <a:lnTo>
                    <a:pt x="103" y="54"/>
                  </a:lnTo>
                  <a:lnTo>
                    <a:pt x="106" y="55"/>
                  </a:lnTo>
                  <a:lnTo>
                    <a:pt x="109" y="57"/>
                  </a:lnTo>
                  <a:lnTo>
                    <a:pt x="112" y="58"/>
                  </a:lnTo>
                  <a:lnTo>
                    <a:pt x="115" y="60"/>
                  </a:lnTo>
                  <a:lnTo>
                    <a:pt x="118" y="61"/>
                  </a:lnTo>
                  <a:lnTo>
                    <a:pt x="120" y="62"/>
                  </a:lnTo>
                  <a:lnTo>
                    <a:pt x="123" y="63"/>
                  </a:lnTo>
                  <a:lnTo>
                    <a:pt x="126" y="65"/>
                  </a:lnTo>
                  <a:lnTo>
                    <a:pt x="128" y="66"/>
                  </a:lnTo>
                  <a:lnTo>
                    <a:pt x="130" y="67"/>
                  </a:lnTo>
                  <a:lnTo>
                    <a:pt x="132" y="67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8" y="71"/>
                  </a:lnTo>
                  <a:lnTo>
                    <a:pt x="139" y="73"/>
                  </a:lnTo>
                  <a:lnTo>
                    <a:pt x="137" y="74"/>
                  </a:lnTo>
                  <a:lnTo>
                    <a:pt x="135" y="74"/>
                  </a:lnTo>
                  <a:lnTo>
                    <a:pt x="133" y="75"/>
                  </a:lnTo>
                  <a:lnTo>
                    <a:pt x="131" y="74"/>
                  </a:lnTo>
                  <a:lnTo>
                    <a:pt x="129" y="74"/>
                  </a:lnTo>
                  <a:lnTo>
                    <a:pt x="127" y="73"/>
                  </a:lnTo>
                  <a:lnTo>
                    <a:pt x="125" y="72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19" y="71"/>
                  </a:lnTo>
                  <a:lnTo>
                    <a:pt x="118" y="70"/>
                  </a:lnTo>
                  <a:lnTo>
                    <a:pt x="115" y="70"/>
                  </a:lnTo>
                  <a:lnTo>
                    <a:pt x="113" y="69"/>
                  </a:lnTo>
                  <a:lnTo>
                    <a:pt x="110" y="68"/>
                  </a:lnTo>
                  <a:lnTo>
                    <a:pt x="108" y="68"/>
                  </a:lnTo>
                  <a:lnTo>
                    <a:pt x="105" y="67"/>
                  </a:lnTo>
                  <a:lnTo>
                    <a:pt x="102" y="67"/>
                  </a:lnTo>
                  <a:lnTo>
                    <a:pt x="99" y="66"/>
                  </a:lnTo>
                  <a:lnTo>
                    <a:pt x="97" y="66"/>
                  </a:lnTo>
                  <a:lnTo>
                    <a:pt x="94" y="65"/>
                  </a:lnTo>
                  <a:lnTo>
                    <a:pt x="90" y="65"/>
                  </a:lnTo>
                  <a:lnTo>
                    <a:pt x="87" y="64"/>
                  </a:lnTo>
                  <a:lnTo>
                    <a:pt x="84" y="64"/>
                  </a:lnTo>
                  <a:lnTo>
                    <a:pt x="81" y="63"/>
                  </a:lnTo>
                  <a:lnTo>
                    <a:pt x="78" y="63"/>
                  </a:lnTo>
                  <a:lnTo>
                    <a:pt x="76" y="63"/>
                  </a:lnTo>
                  <a:lnTo>
                    <a:pt x="73" y="63"/>
                  </a:lnTo>
                  <a:lnTo>
                    <a:pt x="70" y="63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3" y="63"/>
                  </a:lnTo>
                  <a:lnTo>
                    <a:pt x="60" y="64"/>
                  </a:lnTo>
                  <a:lnTo>
                    <a:pt x="58" y="65"/>
                  </a:lnTo>
                  <a:lnTo>
                    <a:pt x="56" y="65"/>
                  </a:lnTo>
                  <a:lnTo>
                    <a:pt x="55" y="66"/>
                  </a:lnTo>
                  <a:lnTo>
                    <a:pt x="51" y="67"/>
                  </a:lnTo>
                  <a:lnTo>
                    <a:pt x="48" y="68"/>
                  </a:lnTo>
                  <a:lnTo>
                    <a:pt x="45" y="69"/>
                  </a:lnTo>
                  <a:lnTo>
                    <a:pt x="44" y="70"/>
                  </a:lnTo>
                  <a:lnTo>
                    <a:pt x="39" y="72"/>
                  </a:lnTo>
                  <a:lnTo>
                    <a:pt x="38" y="73"/>
                  </a:lnTo>
                  <a:lnTo>
                    <a:pt x="37" y="74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9" y="78"/>
                  </a:lnTo>
                  <a:lnTo>
                    <a:pt x="40" y="79"/>
                  </a:lnTo>
                  <a:lnTo>
                    <a:pt x="44" y="80"/>
                  </a:lnTo>
                  <a:lnTo>
                    <a:pt x="45" y="81"/>
                  </a:lnTo>
                  <a:lnTo>
                    <a:pt x="46" y="81"/>
                  </a:lnTo>
                  <a:lnTo>
                    <a:pt x="49" y="82"/>
                  </a:lnTo>
                  <a:lnTo>
                    <a:pt x="51" y="83"/>
                  </a:lnTo>
                  <a:lnTo>
                    <a:pt x="53" y="84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59" y="86"/>
                  </a:lnTo>
                  <a:lnTo>
                    <a:pt x="62" y="87"/>
                  </a:lnTo>
                  <a:lnTo>
                    <a:pt x="64" y="88"/>
                  </a:lnTo>
                  <a:lnTo>
                    <a:pt x="66" y="89"/>
                  </a:lnTo>
                  <a:lnTo>
                    <a:pt x="69" y="90"/>
                  </a:lnTo>
                  <a:lnTo>
                    <a:pt x="71" y="91"/>
                  </a:lnTo>
                  <a:lnTo>
                    <a:pt x="74" y="91"/>
                  </a:lnTo>
                  <a:lnTo>
                    <a:pt x="76" y="92"/>
                  </a:lnTo>
                  <a:lnTo>
                    <a:pt x="78" y="93"/>
                  </a:lnTo>
                  <a:lnTo>
                    <a:pt x="80" y="94"/>
                  </a:lnTo>
                  <a:lnTo>
                    <a:pt x="82" y="95"/>
                  </a:lnTo>
                  <a:lnTo>
                    <a:pt x="84" y="95"/>
                  </a:lnTo>
                  <a:lnTo>
                    <a:pt x="86" y="96"/>
                  </a:lnTo>
                  <a:lnTo>
                    <a:pt x="89" y="98"/>
                  </a:lnTo>
                  <a:lnTo>
                    <a:pt x="91" y="99"/>
                  </a:lnTo>
                  <a:lnTo>
                    <a:pt x="92" y="100"/>
                  </a:lnTo>
                  <a:lnTo>
                    <a:pt x="92" y="101"/>
                  </a:lnTo>
                  <a:lnTo>
                    <a:pt x="91" y="102"/>
                  </a:lnTo>
                  <a:lnTo>
                    <a:pt x="89" y="102"/>
                  </a:lnTo>
                  <a:lnTo>
                    <a:pt x="86" y="102"/>
                  </a:lnTo>
                  <a:lnTo>
                    <a:pt x="83" y="102"/>
                  </a:lnTo>
                  <a:lnTo>
                    <a:pt x="81" y="102"/>
                  </a:lnTo>
                  <a:lnTo>
                    <a:pt x="78" y="102"/>
                  </a:lnTo>
                  <a:lnTo>
                    <a:pt x="76" y="102"/>
                  </a:lnTo>
                  <a:lnTo>
                    <a:pt x="74" y="102"/>
                  </a:lnTo>
                  <a:lnTo>
                    <a:pt x="72" y="101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5" y="101"/>
                  </a:lnTo>
                  <a:lnTo>
                    <a:pt x="62" y="101"/>
                  </a:lnTo>
                  <a:lnTo>
                    <a:pt x="60" y="100"/>
                  </a:lnTo>
                  <a:lnTo>
                    <a:pt x="57" y="100"/>
                  </a:lnTo>
                  <a:lnTo>
                    <a:pt x="55" y="100"/>
                  </a:lnTo>
                  <a:lnTo>
                    <a:pt x="52" y="100"/>
                  </a:lnTo>
                  <a:lnTo>
                    <a:pt x="50" y="100"/>
                  </a:lnTo>
                  <a:lnTo>
                    <a:pt x="48" y="100"/>
                  </a:lnTo>
                  <a:lnTo>
                    <a:pt x="46" y="100"/>
                  </a:lnTo>
                  <a:lnTo>
                    <a:pt x="44" y="99"/>
                  </a:lnTo>
                  <a:lnTo>
                    <a:pt x="42" y="99"/>
                  </a:lnTo>
                  <a:lnTo>
                    <a:pt x="39" y="99"/>
                  </a:lnTo>
                  <a:lnTo>
                    <a:pt x="37" y="99"/>
                  </a:lnTo>
                  <a:lnTo>
                    <a:pt x="34" y="99"/>
                  </a:lnTo>
                  <a:lnTo>
                    <a:pt x="33" y="100"/>
                  </a:lnTo>
                  <a:lnTo>
                    <a:pt x="29" y="101"/>
                  </a:lnTo>
                  <a:lnTo>
                    <a:pt x="26" y="101"/>
                  </a:lnTo>
                  <a:lnTo>
                    <a:pt x="24" y="102"/>
                  </a:lnTo>
                  <a:lnTo>
                    <a:pt x="23" y="102"/>
                  </a:lnTo>
                  <a:lnTo>
                    <a:pt x="21" y="103"/>
                  </a:lnTo>
                  <a:lnTo>
                    <a:pt x="21" y="104"/>
                  </a:lnTo>
                  <a:lnTo>
                    <a:pt x="22" y="106"/>
                  </a:lnTo>
                  <a:lnTo>
                    <a:pt x="23" y="109"/>
                  </a:lnTo>
                  <a:lnTo>
                    <a:pt x="24" y="110"/>
                  </a:lnTo>
                  <a:lnTo>
                    <a:pt x="25" y="112"/>
                  </a:lnTo>
                  <a:lnTo>
                    <a:pt x="26" y="114"/>
                  </a:lnTo>
                  <a:lnTo>
                    <a:pt x="28" y="116"/>
                  </a:lnTo>
                  <a:lnTo>
                    <a:pt x="30" y="118"/>
                  </a:lnTo>
                  <a:lnTo>
                    <a:pt x="32" y="121"/>
                  </a:lnTo>
                  <a:lnTo>
                    <a:pt x="33" y="123"/>
                  </a:lnTo>
                  <a:lnTo>
                    <a:pt x="36" y="126"/>
                  </a:lnTo>
                  <a:lnTo>
                    <a:pt x="37" y="128"/>
                  </a:lnTo>
                  <a:lnTo>
                    <a:pt x="39" y="130"/>
                  </a:lnTo>
                  <a:lnTo>
                    <a:pt x="40" y="132"/>
                  </a:lnTo>
                  <a:lnTo>
                    <a:pt x="43" y="133"/>
                  </a:lnTo>
                  <a:lnTo>
                    <a:pt x="45" y="136"/>
                  </a:lnTo>
                  <a:lnTo>
                    <a:pt x="46" y="137"/>
                  </a:lnTo>
                  <a:lnTo>
                    <a:pt x="45" y="136"/>
                  </a:lnTo>
                  <a:lnTo>
                    <a:pt x="42" y="135"/>
                  </a:lnTo>
                  <a:lnTo>
                    <a:pt x="39" y="134"/>
                  </a:lnTo>
                  <a:lnTo>
                    <a:pt x="37" y="134"/>
                  </a:lnTo>
                  <a:lnTo>
                    <a:pt x="34" y="133"/>
                  </a:lnTo>
                  <a:lnTo>
                    <a:pt x="32" y="133"/>
                  </a:lnTo>
                  <a:lnTo>
                    <a:pt x="30" y="132"/>
                  </a:lnTo>
                  <a:lnTo>
                    <a:pt x="27" y="132"/>
                  </a:lnTo>
                  <a:lnTo>
                    <a:pt x="25" y="132"/>
                  </a:lnTo>
                  <a:lnTo>
                    <a:pt x="23" y="132"/>
                  </a:lnTo>
                  <a:lnTo>
                    <a:pt x="21" y="132"/>
                  </a:lnTo>
                  <a:lnTo>
                    <a:pt x="19" y="133"/>
                  </a:lnTo>
                  <a:lnTo>
                    <a:pt x="18" y="135"/>
                  </a:lnTo>
                  <a:lnTo>
                    <a:pt x="17" y="137"/>
                  </a:lnTo>
                  <a:lnTo>
                    <a:pt x="16" y="139"/>
                  </a:lnTo>
                  <a:lnTo>
                    <a:pt x="15" y="141"/>
                  </a:lnTo>
                  <a:lnTo>
                    <a:pt x="14" y="144"/>
                  </a:lnTo>
                  <a:lnTo>
                    <a:pt x="14" y="146"/>
                  </a:lnTo>
                  <a:lnTo>
                    <a:pt x="13" y="149"/>
                  </a:lnTo>
                  <a:lnTo>
                    <a:pt x="13" y="152"/>
                  </a:lnTo>
                  <a:lnTo>
                    <a:pt x="13" y="155"/>
                  </a:lnTo>
                  <a:lnTo>
                    <a:pt x="13" y="158"/>
                  </a:lnTo>
                  <a:lnTo>
                    <a:pt x="13" y="161"/>
                  </a:lnTo>
                  <a:lnTo>
                    <a:pt x="13" y="164"/>
                  </a:lnTo>
                  <a:lnTo>
                    <a:pt x="13" y="168"/>
                  </a:lnTo>
                  <a:lnTo>
                    <a:pt x="14" y="171"/>
                  </a:lnTo>
                  <a:lnTo>
                    <a:pt x="15" y="174"/>
                  </a:lnTo>
                  <a:lnTo>
                    <a:pt x="17" y="177"/>
                  </a:lnTo>
                  <a:lnTo>
                    <a:pt x="19" y="180"/>
                  </a:lnTo>
                  <a:lnTo>
                    <a:pt x="21" y="184"/>
                  </a:lnTo>
                  <a:lnTo>
                    <a:pt x="23" y="186"/>
                  </a:lnTo>
                  <a:lnTo>
                    <a:pt x="26" y="190"/>
                  </a:lnTo>
                  <a:lnTo>
                    <a:pt x="29" y="193"/>
                  </a:lnTo>
                  <a:lnTo>
                    <a:pt x="32" y="196"/>
                  </a:lnTo>
                  <a:lnTo>
                    <a:pt x="35" y="200"/>
                  </a:lnTo>
                  <a:lnTo>
                    <a:pt x="38" y="203"/>
                  </a:lnTo>
                  <a:lnTo>
                    <a:pt x="42" y="206"/>
                  </a:lnTo>
                  <a:lnTo>
                    <a:pt x="45" y="209"/>
                  </a:lnTo>
                  <a:lnTo>
                    <a:pt x="48" y="212"/>
                  </a:lnTo>
                  <a:lnTo>
                    <a:pt x="51" y="215"/>
                  </a:lnTo>
                  <a:lnTo>
                    <a:pt x="53" y="217"/>
                  </a:lnTo>
                  <a:lnTo>
                    <a:pt x="55" y="219"/>
                  </a:lnTo>
                  <a:lnTo>
                    <a:pt x="57" y="222"/>
                  </a:lnTo>
                  <a:lnTo>
                    <a:pt x="58" y="223"/>
                  </a:lnTo>
                  <a:lnTo>
                    <a:pt x="56" y="223"/>
                  </a:lnTo>
                  <a:lnTo>
                    <a:pt x="53" y="222"/>
                  </a:lnTo>
                  <a:lnTo>
                    <a:pt x="51" y="222"/>
                  </a:lnTo>
                  <a:lnTo>
                    <a:pt x="49" y="221"/>
                  </a:lnTo>
                  <a:lnTo>
                    <a:pt x="46" y="221"/>
                  </a:lnTo>
                  <a:lnTo>
                    <a:pt x="45" y="221"/>
                  </a:lnTo>
                  <a:lnTo>
                    <a:pt x="42" y="221"/>
                  </a:lnTo>
                  <a:lnTo>
                    <a:pt x="39" y="221"/>
                  </a:lnTo>
                  <a:lnTo>
                    <a:pt x="37" y="221"/>
                  </a:lnTo>
                  <a:lnTo>
                    <a:pt x="34" y="221"/>
                  </a:lnTo>
                  <a:lnTo>
                    <a:pt x="32" y="221"/>
                  </a:lnTo>
                  <a:lnTo>
                    <a:pt x="30" y="221"/>
                  </a:lnTo>
                  <a:lnTo>
                    <a:pt x="29" y="221"/>
                  </a:lnTo>
                  <a:lnTo>
                    <a:pt x="27" y="222"/>
                  </a:lnTo>
                  <a:lnTo>
                    <a:pt x="25" y="224"/>
                  </a:lnTo>
                  <a:lnTo>
                    <a:pt x="23" y="226"/>
                  </a:lnTo>
                  <a:lnTo>
                    <a:pt x="21" y="227"/>
                  </a:lnTo>
                  <a:lnTo>
                    <a:pt x="21" y="229"/>
                  </a:lnTo>
                  <a:lnTo>
                    <a:pt x="21" y="230"/>
                  </a:lnTo>
                  <a:lnTo>
                    <a:pt x="22" y="232"/>
                  </a:lnTo>
                  <a:lnTo>
                    <a:pt x="23" y="232"/>
                  </a:lnTo>
                  <a:lnTo>
                    <a:pt x="25" y="233"/>
                  </a:lnTo>
                  <a:lnTo>
                    <a:pt x="26" y="234"/>
                  </a:lnTo>
                  <a:lnTo>
                    <a:pt x="29" y="235"/>
                  </a:lnTo>
                  <a:lnTo>
                    <a:pt x="31" y="235"/>
                  </a:lnTo>
                  <a:lnTo>
                    <a:pt x="33" y="237"/>
                  </a:lnTo>
                  <a:lnTo>
                    <a:pt x="35" y="238"/>
                  </a:lnTo>
                  <a:lnTo>
                    <a:pt x="37" y="240"/>
                  </a:lnTo>
                  <a:lnTo>
                    <a:pt x="39" y="242"/>
                  </a:lnTo>
                  <a:lnTo>
                    <a:pt x="43" y="244"/>
                  </a:lnTo>
                  <a:lnTo>
                    <a:pt x="45" y="246"/>
                  </a:lnTo>
                  <a:lnTo>
                    <a:pt x="47" y="249"/>
                  </a:lnTo>
                  <a:lnTo>
                    <a:pt x="49" y="251"/>
                  </a:lnTo>
                  <a:lnTo>
                    <a:pt x="51" y="253"/>
                  </a:lnTo>
                  <a:lnTo>
                    <a:pt x="52" y="254"/>
                  </a:lnTo>
                  <a:lnTo>
                    <a:pt x="54" y="256"/>
                  </a:lnTo>
                  <a:lnTo>
                    <a:pt x="56" y="259"/>
                  </a:lnTo>
                  <a:lnTo>
                    <a:pt x="57" y="260"/>
                  </a:lnTo>
                  <a:lnTo>
                    <a:pt x="47" y="265"/>
                  </a:lnTo>
                  <a:lnTo>
                    <a:pt x="47" y="264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0"/>
                  </a:lnTo>
                  <a:lnTo>
                    <a:pt x="46" y="258"/>
                  </a:lnTo>
                  <a:lnTo>
                    <a:pt x="45" y="256"/>
                  </a:lnTo>
                  <a:lnTo>
                    <a:pt x="43" y="254"/>
                  </a:lnTo>
                  <a:lnTo>
                    <a:pt x="42" y="252"/>
                  </a:lnTo>
                  <a:lnTo>
                    <a:pt x="39" y="251"/>
                  </a:lnTo>
                  <a:lnTo>
                    <a:pt x="37" y="250"/>
                  </a:lnTo>
                  <a:lnTo>
                    <a:pt x="34" y="248"/>
                  </a:lnTo>
                  <a:lnTo>
                    <a:pt x="31" y="246"/>
                  </a:lnTo>
                  <a:lnTo>
                    <a:pt x="29" y="245"/>
                  </a:lnTo>
                  <a:lnTo>
                    <a:pt x="26" y="244"/>
                  </a:lnTo>
                  <a:lnTo>
                    <a:pt x="23" y="243"/>
                  </a:lnTo>
                  <a:lnTo>
                    <a:pt x="21" y="242"/>
                  </a:lnTo>
                  <a:lnTo>
                    <a:pt x="18" y="241"/>
                  </a:lnTo>
                  <a:lnTo>
                    <a:pt x="16" y="240"/>
                  </a:lnTo>
                  <a:lnTo>
                    <a:pt x="13" y="239"/>
                  </a:lnTo>
                  <a:lnTo>
                    <a:pt x="12" y="238"/>
                  </a:lnTo>
                  <a:lnTo>
                    <a:pt x="10" y="236"/>
                  </a:lnTo>
                  <a:lnTo>
                    <a:pt x="8" y="235"/>
                  </a:lnTo>
                  <a:lnTo>
                    <a:pt x="7" y="233"/>
                  </a:lnTo>
                  <a:lnTo>
                    <a:pt x="6" y="232"/>
                  </a:lnTo>
                  <a:lnTo>
                    <a:pt x="6" y="229"/>
                  </a:lnTo>
                  <a:lnTo>
                    <a:pt x="6" y="228"/>
                  </a:lnTo>
                  <a:lnTo>
                    <a:pt x="6" y="225"/>
                  </a:lnTo>
                  <a:lnTo>
                    <a:pt x="7" y="223"/>
                  </a:lnTo>
                  <a:lnTo>
                    <a:pt x="8" y="220"/>
                  </a:lnTo>
                  <a:lnTo>
                    <a:pt x="10" y="219"/>
                  </a:lnTo>
                  <a:lnTo>
                    <a:pt x="11" y="217"/>
                  </a:lnTo>
                  <a:lnTo>
                    <a:pt x="13" y="215"/>
                  </a:lnTo>
                  <a:lnTo>
                    <a:pt x="15" y="214"/>
                  </a:lnTo>
                  <a:lnTo>
                    <a:pt x="18" y="213"/>
                  </a:lnTo>
                  <a:lnTo>
                    <a:pt x="20" y="212"/>
                  </a:lnTo>
                  <a:lnTo>
                    <a:pt x="22" y="211"/>
                  </a:lnTo>
                  <a:lnTo>
                    <a:pt x="24" y="211"/>
                  </a:lnTo>
                  <a:lnTo>
                    <a:pt x="26" y="210"/>
                  </a:lnTo>
                  <a:lnTo>
                    <a:pt x="28" y="210"/>
                  </a:lnTo>
                  <a:lnTo>
                    <a:pt x="30" y="210"/>
                  </a:lnTo>
                  <a:lnTo>
                    <a:pt x="29" y="209"/>
                  </a:lnTo>
                  <a:lnTo>
                    <a:pt x="27" y="208"/>
                  </a:lnTo>
                  <a:lnTo>
                    <a:pt x="25" y="205"/>
                  </a:lnTo>
                  <a:lnTo>
                    <a:pt x="23" y="203"/>
                  </a:lnTo>
                  <a:lnTo>
                    <a:pt x="21" y="201"/>
                  </a:lnTo>
                  <a:lnTo>
                    <a:pt x="20" y="200"/>
                  </a:lnTo>
                  <a:lnTo>
                    <a:pt x="18" y="197"/>
                  </a:lnTo>
                  <a:lnTo>
                    <a:pt x="17" y="196"/>
                  </a:lnTo>
                  <a:lnTo>
                    <a:pt x="15" y="193"/>
                  </a:lnTo>
                  <a:lnTo>
                    <a:pt x="13" y="191"/>
                  </a:lnTo>
                  <a:lnTo>
                    <a:pt x="12" y="189"/>
                  </a:lnTo>
                  <a:lnTo>
                    <a:pt x="11" y="186"/>
                  </a:lnTo>
                  <a:lnTo>
                    <a:pt x="9" y="183"/>
                  </a:lnTo>
                  <a:lnTo>
                    <a:pt x="7" y="180"/>
                  </a:lnTo>
                  <a:lnTo>
                    <a:pt x="6" y="177"/>
                  </a:lnTo>
                  <a:lnTo>
                    <a:pt x="5" y="174"/>
                  </a:lnTo>
                  <a:lnTo>
                    <a:pt x="3" y="171"/>
                  </a:lnTo>
                  <a:lnTo>
                    <a:pt x="2" y="166"/>
                  </a:lnTo>
                  <a:lnTo>
                    <a:pt x="1" y="163"/>
                  </a:lnTo>
                  <a:lnTo>
                    <a:pt x="1" y="160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8"/>
                  </a:lnTo>
                  <a:lnTo>
                    <a:pt x="1" y="145"/>
                  </a:lnTo>
                  <a:lnTo>
                    <a:pt x="1" y="143"/>
                  </a:lnTo>
                  <a:lnTo>
                    <a:pt x="1" y="141"/>
                  </a:lnTo>
                  <a:lnTo>
                    <a:pt x="2" y="139"/>
                  </a:lnTo>
                  <a:lnTo>
                    <a:pt x="3" y="137"/>
                  </a:lnTo>
                  <a:lnTo>
                    <a:pt x="3" y="135"/>
                  </a:lnTo>
                  <a:lnTo>
                    <a:pt x="4" y="133"/>
                  </a:lnTo>
                  <a:lnTo>
                    <a:pt x="5" y="131"/>
                  </a:lnTo>
                  <a:lnTo>
                    <a:pt x="6" y="129"/>
                  </a:lnTo>
                  <a:lnTo>
                    <a:pt x="21" y="123"/>
                  </a:lnTo>
                  <a:lnTo>
                    <a:pt x="20" y="123"/>
                  </a:lnTo>
                  <a:lnTo>
                    <a:pt x="17" y="121"/>
                  </a:lnTo>
                  <a:lnTo>
                    <a:pt x="15" y="120"/>
                  </a:lnTo>
                  <a:lnTo>
                    <a:pt x="14" y="119"/>
                  </a:lnTo>
                  <a:lnTo>
                    <a:pt x="12" y="117"/>
                  </a:lnTo>
                  <a:lnTo>
                    <a:pt x="11" y="116"/>
                  </a:lnTo>
                  <a:lnTo>
                    <a:pt x="7" y="112"/>
                  </a:lnTo>
                  <a:lnTo>
                    <a:pt x="5" y="109"/>
                  </a:lnTo>
                  <a:lnTo>
                    <a:pt x="5" y="107"/>
                  </a:lnTo>
                  <a:lnTo>
                    <a:pt x="5" y="105"/>
                  </a:lnTo>
                  <a:lnTo>
                    <a:pt x="5" y="103"/>
                  </a:lnTo>
                  <a:lnTo>
                    <a:pt x="7" y="101"/>
                  </a:lnTo>
                  <a:lnTo>
                    <a:pt x="8" y="99"/>
                  </a:lnTo>
                  <a:lnTo>
                    <a:pt x="10" y="97"/>
                  </a:lnTo>
                  <a:lnTo>
                    <a:pt x="12" y="96"/>
                  </a:lnTo>
                  <a:lnTo>
                    <a:pt x="15" y="95"/>
                  </a:lnTo>
                  <a:lnTo>
                    <a:pt x="18" y="93"/>
                  </a:lnTo>
                  <a:lnTo>
                    <a:pt x="20" y="92"/>
                  </a:lnTo>
                  <a:lnTo>
                    <a:pt x="23" y="91"/>
                  </a:lnTo>
                  <a:lnTo>
                    <a:pt x="26" y="91"/>
                  </a:lnTo>
                  <a:lnTo>
                    <a:pt x="29" y="90"/>
                  </a:lnTo>
                  <a:lnTo>
                    <a:pt x="31" y="90"/>
                  </a:lnTo>
                  <a:lnTo>
                    <a:pt x="33" y="89"/>
                  </a:lnTo>
                  <a:lnTo>
                    <a:pt x="35" y="89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36" y="88"/>
                  </a:lnTo>
                  <a:lnTo>
                    <a:pt x="34" y="88"/>
                  </a:lnTo>
                  <a:lnTo>
                    <a:pt x="32" y="87"/>
                  </a:lnTo>
                  <a:lnTo>
                    <a:pt x="29" y="86"/>
                  </a:lnTo>
                  <a:lnTo>
                    <a:pt x="27" y="85"/>
                  </a:lnTo>
                  <a:lnTo>
                    <a:pt x="25" y="85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18" y="80"/>
                  </a:lnTo>
                  <a:lnTo>
                    <a:pt x="17" y="79"/>
                  </a:lnTo>
                  <a:lnTo>
                    <a:pt x="16" y="77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9" y="70"/>
                  </a:lnTo>
                  <a:lnTo>
                    <a:pt x="21" y="67"/>
                  </a:lnTo>
                  <a:lnTo>
                    <a:pt x="25" y="65"/>
                  </a:lnTo>
                  <a:lnTo>
                    <a:pt x="26" y="64"/>
                  </a:lnTo>
                  <a:lnTo>
                    <a:pt x="29" y="63"/>
                  </a:lnTo>
                  <a:lnTo>
                    <a:pt x="31" y="62"/>
                  </a:lnTo>
                  <a:lnTo>
                    <a:pt x="33" y="61"/>
                  </a:lnTo>
                  <a:lnTo>
                    <a:pt x="36" y="60"/>
                  </a:lnTo>
                  <a:lnTo>
                    <a:pt x="38" y="59"/>
                  </a:lnTo>
                  <a:lnTo>
                    <a:pt x="42" y="59"/>
                  </a:lnTo>
                  <a:lnTo>
                    <a:pt x="45" y="58"/>
                  </a:lnTo>
                  <a:lnTo>
                    <a:pt x="48" y="58"/>
                  </a:lnTo>
                  <a:lnTo>
                    <a:pt x="50" y="57"/>
                  </a:lnTo>
                  <a:lnTo>
                    <a:pt x="53" y="56"/>
                  </a:lnTo>
                  <a:lnTo>
                    <a:pt x="56" y="56"/>
                  </a:lnTo>
                  <a:lnTo>
                    <a:pt x="59" y="56"/>
                  </a:lnTo>
                  <a:lnTo>
                    <a:pt x="62" y="55"/>
                  </a:lnTo>
                  <a:lnTo>
                    <a:pt x="64" y="55"/>
                  </a:lnTo>
                  <a:lnTo>
                    <a:pt x="67" y="55"/>
                  </a:lnTo>
                  <a:lnTo>
                    <a:pt x="69" y="55"/>
                  </a:lnTo>
                  <a:lnTo>
                    <a:pt x="71" y="54"/>
                  </a:lnTo>
                  <a:lnTo>
                    <a:pt x="74" y="54"/>
                  </a:lnTo>
                  <a:lnTo>
                    <a:pt x="76" y="54"/>
                  </a:lnTo>
                  <a:lnTo>
                    <a:pt x="79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5" y="54"/>
                  </a:lnTo>
                  <a:lnTo>
                    <a:pt x="84" y="54"/>
                  </a:lnTo>
                  <a:lnTo>
                    <a:pt x="83" y="54"/>
                  </a:lnTo>
                  <a:lnTo>
                    <a:pt x="81" y="53"/>
                  </a:lnTo>
                  <a:lnTo>
                    <a:pt x="79" y="52"/>
                  </a:lnTo>
                  <a:lnTo>
                    <a:pt x="76" y="50"/>
                  </a:lnTo>
                  <a:lnTo>
                    <a:pt x="73" y="49"/>
                  </a:lnTo>
                  <a:lnTo>
                    <a:pt x="70" y="47"/>
                  </a:lnTo>
                  <a:lnTo>
                    <a:pt x="66" y="46"/>
                  </a:lnTo>
                  <a:lnTo>
                    <a:pt x="63" y="44"/>
                  </a:lnTo>
                  <a:lnTo>
                    <a:pt x="60" y="42"/>
                  </a:lnTo>
                  <a:lnTo>
                    <a:pt x="58" y="40"/>
                  </a:lnTo>
                  <a:lnTo>
                    <a:pt x="56" y="38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7" y="29"/>
                  </a:lnTo>
                  <a:lnTo>
                    <a:pt x="59" y="27"/>
                  </a:lnTo>
                  <a:lnTo>
                    <a:pt x="62" y="25"/>
                  </a:lnTo>
                  <a:lnTo>
                    <a:pt x="64" y="24"/>
                  </a:lnTo>
                  <a:lnTo>
                    <a:pt x="66" y="23"/>
                  </a:lnTo>
                  <a:lnTo>
                    <a:pt x="68" y="22"/>
                  </a:lnTo>
                  <a:lnTo>
                    <a:pt x="71" y="22"/>
                  </a:lnTo>
                  <a:lnTo>
                    <a:pt x="73" y="20"/>
                  </a:lnTo>
                  <a:lnTo>
                    <a:pt x="76" y="20"/>
                  </a:lnTo>
                  <a:lnTo>
                    <a:pt x="79" y="19"/>
                  </a:lnTo>
                  <a:lnTo>
                    <a:pt x="82" y="19"/>
                  </a:lnTo>
                  <a:lnTo>
                    <a:pt x="85" y="19"/>
                  </a:lnTo>
                  <a:lnTo>
                    <a:pt x="88" y="18"/>
                  </a:lnTo>
                  <a:lnTo>
                    <a:pt x="91" y="18"/>
                  </a:lnTo>
                  <a:lnTo>
                    <a:pt x="95" y="18"/>
                  </a:lnTo>
                  <a:lnTo>
                    <a:pt x="98" y="18"/>
                  </a:lnTo>
                  <a:lnTo>
                    <a:pt x="101" y="18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10" y="18"/>
                  </a:lnTo>
                  <a:lnTo>
                    <a:pt x="114" y="19"/>
                  </a:lnTo>
                  <a:lnTo>
                    <a:pt x="117" y="19"/>
                  </a:lnTo>
                  <a:lnTo>
                    <a:pt x="120" y="20"/>
                  </a:lnTo>
                  <a:lnTo>
                    <a:pt x="123" y="20"/>
                  </a:lnTo>
                  <a:lnTo>
                    <a:pt x="126" y="21"/>
                  </a:lnTo>
                  <a:lnTo>
                    <a:pt x="128" y="22"/>
                  </a:lnTo>
                  <a:lnTo>
                    <a:pt x="131" y="23"/>
                  </a:lnTo>
                  <a:lnTo>
                    <a:pt x="134" y="24"/>
                  </a:lnTo>
                  <a:lnTo>
                    <a:pt x="136" y="25"/>
                  </a:lnTo>
                  <a:lnTo>
                    <a:pt x="139" y="26"/>
                  </a:lnTo>
                  <a:lnTo>
                    <a:pt x="141" y="28"/>
                  </a:lnTo>
                  <a:lnTo>
                    <a:pt x="140" y="28"/>
                  </a:lnTo>
                  <a:lnTo>
                    <a:pt x="139" y="27"/>
                  </a:lnTo>
                  <a:lnTo>
                    <a:pt x="137" y="26"/>
                  </a:lnTo>
                  <a:lnTo>
                    <a:pt x="135" y="25"/>
                  </a:lnTo>
                  <a:lnTo>
                    <a:pt x="133" y="23"/>
                  </a:lnTo>
                  <a:lnTo>
                    <a:pt x="130" y="21"/>
                  </a:lnTo>
                  <a:lnTo>
                    <a:pt x="127" y="19"/>
                  </a:lnTo>
                  <a:lnTo>
                    <a:pt x="124" y="17"/>
                  </a:lnTo>
                  <a:lnTo>
                    <a:pt x="121" y="15"/>
                  </a:lnTo>
                  <a:lnTo>
                    <a:pt x="119" y="11"/>
                  </a:lnTo>
                  <a:lnTo>
                    <a:pt x="117" y="9"/>
                  </a:lnTo>
                  <a:lnTo>
                    <a:pt x="115" y="7"/>
                  </a:lnTo>
                  <a:lnTo>
                    <a:pt x="113" y="5"/>
                  </a:lnTo>
                  <a:lnTo>
                    <a:pt x="113" y="4"/>
                  </a:lnTo>
                  <a:lnTo>
                    <a:pt x="114" y="2"/>
                  </a:lnTo>
                  <a:lnTo>
                    <a:pt x="116" y="1"/>
                  </a:lnTo>
                  <a:lnTo>
                    <a:pt x="118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3" y="2"/>
                  </a:lnTo>
                  <a:lnTo>
                    <a:pt x="145" y="2"/>
                  </a:lnTo>
                  <a:lnTo>
                    <a:pt x="148" y="3"/>
                  </a:lnTo>
                  <a:lnTo>
                    <a:pt x="150" y="3"/>
                  </a:lnTo>
                  <a:lnTo>
                    <a:pt x="153" y="3"/>
                  </a:lnTo>
                  <a:lnTo>
                    <a:pt x="156" y="4"/>
                  </a:lnTo>
                  <a:lnTo>
                    <a:pt x="158" y="4"/>
                  </a:lnTo>
                  <a:lnTo>
                    <a:pt x="161" y="5"/>
                  </a:lnTo>
                  <a:lnTo>
                    <a:pt x="164" y="6"/>
                  </a:lnTo>
                  <a:lnTo>
                    <a:pt x="166" y="6"/>
                  </a:lnTo>
                  <a:lnTo>
                    <a:pt x="169" y="7"/>
                  </a:lnTo>
                  <a:lnTo>
                    <a:pt x="172" y="7"/>
                  </a:lnTo>
                  <a:lnTo>
                    <a:pt x="174" y="8"/>
                  </a:lnTo>
                  <a:lnTo>
                    <a:pt x="177" y="9"/>
                  </a:lnTo>
                  <a:lnTo>
                    <a:pt x="179" y="10"/>
                  </a:lnTo>
                  <a:lnTo>
                    <a:pt x="182" y="10"/>
                  </a:lnTo>
                  <a:lnTo>
                    <a:pt x="184" y="11"/>
                  </a:lnTo>
                  <a:lnTo>
                    <a:pt x="187" y="12"/>
                  </a:lnTo>
                  <a:lnTo>
                    <a:pt x="189" y="14"/>
                  </a:lnTo>
                  <a:lnTo>
                    <a:pt x="191" y="14"/>
                  </a:lnTo>
                  <a:lnTo>
                    <a:pt x="193" y="15"/>
                  </a:lnTo>
                  <a:lnTo>
                    <a:pt x="195" y="16"/>
                  </a:lnTo>
                  <a:lnTo>
                    <a:pt x="198" y="17"/>
                  </a:lnTo>
                  <a:lnTo>
                    <a:pt x="200" y="18"/>
                  </a:lnTo>
                  <a:lnTo>
                    <a:pt x="202" y="19"/>
                  </a:lnTo>
                  <a:lnTo>
                    <a:pt x="205" y="21"/>
                  </a:lnTo>
                  <a:lnTo>
                    <a:pt x="208" y="22"/>
                  </a:lnTo>
                  <a:lnTo>
                    <a:pt x="210" y="23"/>
                  </a:lnTo>
                  <a:lnTo>
                    <a:pt x="213" y="25"/>
                  </a:lnTo>
                  <a:lnTo>
                    <a:pt x="215" y="26"/>
                  </a:lnTo>
                  <a:lnTo>
                    <a:pt x="217" y="28"/>
                  </a:lnTo>
                  <a:lnTo>
                    <a:pt x="220" y="30"/>
                  </a:lnTo>
                  <a:lnTo>
                    <a:pt x="223" y="31"/>
                  </a:lnTo>
                  <a:lnTo>
                    <a:pt x="226" y="33"/>
                  </a:lnTo>
                  <a:lnTo>
                    <a:pt x="228" y="35"/>
                  </a:lnTo>
                  <a:lnTo>
                    <a:pt x="231" y="36"/>
                  </a:lnTo>
                  <a:lnTo>
                    <a:pt x="233" y="38"/>
                  </a:lnTo>
                  <a:lnTo>
                    <a:pt x="235" y="40"/>
                  </a:lnTo>
                  <a:lnTo>
                    <a:pt x="237" y="42"/>
                  </a:lnTo>
                  <a:lnTo>
                    <a:pt x="239" y="43"/>
                  </a:lnTo>
                  <a:lnTo>
                    <a:pt x="241" y="45"/>
                  </a:lnTo>
                  <a:lnTo>
                    <a:pt x="243" y="47"/>
                  </a:lnTo>
                  <a:lnTo>
                    <a:pt x="245" y="48"/>
                  </a:lnTo>
                  <a:lnTo>
                    <a:pt x="248" y="52"/>
                  </a:lnTo>
                  <a:lnTo>
                    <a:pt x="251" y="55"/>
                  </a:lnTo>
                  <a:lnTo>
                    <a:pt x="253" y="58"/>
                  </a:lnTo>
                  <a:lnTo>
                    <a:pt x="255" y="61"/>
                  </a:lnTo>
                  <a:lnTo>
                    <a:pt x="255" y="63"/>
                  </a:lnTo>
                  <a:lnTo>
                    <a:pt x="256" y="65"/>
                  </a:lnTo>
                  <a:lnTo>
                    <a:pt x="255" y="67"/>
                  </a:lnTo>
                  <a:lnTo>
                    <a:pt x="255" y="70"/>
                  </a:lnTo>
                  <a:lnTo>
                    <a:pt x="254" y="72"/>
                  </a:lnTo>
                  <a:lnTo>
                    <a:pt x="253" y="74"/>
                  </a:lnTo>
                  <a:lnTo>
                    <a:pt x="252" y="76"/>
                  </a:lnTo>
                  <a:lnTo>
                    <a:pt x="252" y="78"/>
                  </a:lnTo>
                  <a:lnTo>
                    <a:pt x="249" y="81"/>
                  </a:lnTo>
                  <a:lnTo>
                    <a:pt x="247" y="83"/>
                  </a:lnTo>
                  <a:lnTo>
                    <a:pt x="246" y="85"/>
                  </a:lnTo>
                  <a:lnTo>
                    <a:pt x="245" y="86"/>
                  </a:lnTo>
                  <a:lnTo>
                    <a:pt x="232" y="100"/>
                  </a:lnTo>
                  <a:lnTo>
                    <a:pt x="226" y="101"/>
                  </a:lnTo>
                  <a:lnTo>
                    <a:pt x="226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469" y="1388"/>
              <a:ext cx="64" cy="56"/>
            </a:xfrm>
            <a:custGeom>
              <a:avLst/>
              <a:gdLst>
                <a:gd name="T0" fmla="*/ 40 w 128"/>
                <a:gd name="T1" fmla="*/ 34 h 113"/>
                <a:gd name="T2" fmla="*/ 43 w 128"/>
                <a:gd name="T3" fmla="*/ 40 h 113"/>
                <a:gd name="T4" fmla="*/ 47 w 128"/>
                <a:gd name="T5" fmla="*/ 49 h 113"/>
                <a:gd name="T6" fmla="*/ 51 w 128"/>
                <a:gd name="T7" fmla="*/ 57 h 113"/>
                <a:gd name="T8" fmla="*/ 55 w 128"/>
                <a:gd name="T9" fmla="*/ 62 h 113"/>
                <a:gd name="T10" fmla="*/ 58 w 128"/>
                <a:gd name="T11" fmla="*/ 61 h 113"/>
                <a:gd name="T12" fmla="*/ 56 w 128"/>
                <a:gd name="T13" fmla="*/ 54 h 113"/>
                <a:gd name="T14" fmla="*/ 52 w 128"/>
                <a:gd name="T15" fmla="*/ 43 h 113"/>
                <a:gd name="T16" fmla="*/ 48 w 128"/>
                <a:gd name="T17" fmla="*/ 35 h 113"/>
                <a:gd name="T18" fmla="*/ 44 w 128"/>
                <a:gd name="T19" fmla="*/ 29 h 113"/>
                <a:gd name="T20" fmla="*/ 39 w 128"/>
                <a:gd name="T21" fmla="*/ 21 h 113"/>
                <a:gd name="T22" fmla="*/ 42 w 128"/>
                <a:gd name="T23" fmla="*/ 21 h 113"/>
                <a:gd name="T24" fmla="*/ 52 w 128"/>
                <a:gd name="T25" fmla="*/ 24 h 113"/>
                <a:gd name="T26" fmla="*/ 59 w 128"/>
                <a:gd name="T27" fmla="*/ 27 h 113"/>
                <a:gd name="T28" fmla="*/ 65 w 128"/>
                <a:gd name="T29" fmla="*/ 29 h 113"/>
                <a:gd name="T30" fmla="*/ 73 w 128"/>
                <a:gd name="T31" fmla="*/ 32 h 113"/>
                <a:gd name="T32" fmla="*/ 81 w 128"/>
                <a:gd name="T33" fmla="*/ 36 h 113"/>
                <a:gd name="T34" fmla="*/ 87 w 128"/>
                <a:gd name="T35" fmla="*/ 40 h 113"/>
                <a:gd name="T36" fmla="*/ 94 w 128"/>
                <a:gd name="T37" fmla="*/ 44 h 113"/>
                <a:gd name="T38" fmla="*/ 101 w 128"/>
                <a:gd name="T39" fmla="*/ 50 h 113"/>
                <a:gd name="T40" fmla="*/ 109 w 128"/>
                <a:gd name="T41" fmla="*/ 59 h 113"/>
                <a:gd name="T42" fmla="*/ 113 w 128"/>
                <a:gd name="T43" fmla="*/ 68 h 113"/>
                <a:gd name="T44" fmla="*/ 116 w 128"/>
                <a:gd name="T45" fmla="*/ 76 h 113"/>
                <a:gd name="T46" fmla="*/ 118 w 128"/>
                <a:gd name="T47" fmla="*/ 82 h 113"/>
                <a:gd name="T48" fmla="*/ 119 w 128"/>
                <a:gd name="T49" fmla="*/ 86 h 113"/>
                <a:gd name="T50" fmla="*/ 118 w 128"/>
                <a:gd name="T51" fmla="*/ 92 h 113"/>
                <a:gd name="T52" fmla="*/ 117 w 128"/>
                <a:gd name="T53" fmla="*/ 98 h 113"/>
                <a:gd name="T54" fmla="*/ 115 w 128"/>
                <a:gd name="T55" fmla="*/ 104 h 113"/>
                <a:gd name="T56" fmla="*/ 115 w 128"/>
                <a:gd name="T57" fmla="*/ 109 h 113"/>
                <a:gd name="T58" fmla="*/ 125 w 128"/>
                <a:gd name="T59" fmla="*/ 111 h 113"/>
                <a:gd name="T60" fmla="*/ 127 w 128"/>
                <a:gd name="T61" fmla="*/ 103 h 113"/>
                <a:gd name="T62" fmla="*/ 128 w 128"/>
                <a:gd name="T63" fmla="*/ 95 h 113"/>
                <a:gd name="T64" fmla="*/ 127 w 128"/>
                <a:gd name="T65" fmla="*/ 84 h 113"/>
                <a:gd name="T66" fmla="*/ 126 w 128"/>
                <a:gd name="T67" fmla="*/ 76 h 113"/>
                <a:gd name="T68" fmla="*/ 125 w 128"/>
                <a:gd name="T69" fmla="*/ 70 h 113"/>
                <a:gd name="T70" fmla="*/ 123 w 128"/>
                <a:gd name="T71" fmla="*/ 65 h 113"/>
                <a:gd name="T72" fmla="*/ 119 w 128"/>
                <a:gd name="T73" fmla="*/ 55 h 113"/>
                <a:gd name="T74" fmla="*/ 113 w 128"/>
                <a:gd name="T75" fmla="*/ 47 h 113"/>
                <a:gd name="T76" fmla="*/ 107 w 128"/>
                <a:gd name="T77" fmla="*/ 40 h 113"/>
                <a:gd name="T78" fmla="*/ 100 w 128"/>
                <a:gd name="T79" fmla="*/ 35 h 113"/>
                <a:gd name="T80" fmla="*/ 95 w 128"/>
                <a:gd name="T81" fmla="*/ 32 h 113"/>
                <a:gd name="T82" fmla="*/ 88 w 128"/>
                <a:gd name="T83" fmla="*/ 28 h 113"/>
                <a:gd name="T84" fmla="*/ 79 w 128"/>
                <a:gd name="T85" fmla="*/ 24 h 113"/>
                <a:gd name="T86" fmla="*/ 71 w 128"/>
                <a:gd name="T87" fmla="*/ 21 h 113"/>
                <a:gd name="T88" fmla="*/ 61 w 128"/>
                <a:gd name="T89" fmla="*/ 17 h 113"/>
                <a:gd name="T90" fmla="*/ 51 w 128"/>
                <a:gd name="T91" fmla="*/ 13 h 113"/>
                <a:gd name="T92" fmla="*/ 42 w 128"/>
                <a:gd name="T93" fmla="*/ 10 h 113"/>
                <a:gd name="T94" fmla="*/ 34 w 128"/>
                <a:gd name="T95" fmla="*/ 6 h 113"/>
                <a:gd name="T96" fmla="*/ 26 w 128"/>
                <a:gd name="T97" fmla="*/ 3 h 113"/>
                <a:gd name="T98" fmla="*/ 20 w 128"/>
                <a:gd name="T99" fmla="*/ 1 h 113"/>
                <a:gd name="T100" fmla="*/ 14 w 128"/>
                <a:gd name="T101" fmla="*/ 0 h 113"/>
                <a:gd name="T102" fmla="*/ 5 w 128"/>
                <a:gd name="T103" fmla="*/ 1 h 113"/>
                <a:gd name="T104" fmla="*/ 0 w 128"/>
                <a:gd name="T105" fmla="*/ 3 h 113"/>
                <a:gd name="T106" fmla="*/ 9 w 128"/>
                <a:gd name="T107" fmla="*/ 7 h 113"/>
                <a:gd name="T108" fmla="*/ 15 w 128"/>
                <a:gd name="T109" fmla="*/ 11 h 113"/>
                <a:gd name="T110" fmla="*/ 21 w 128"/>
                <a:gd name="T111" fmla="*/ 14 h 113"/>
                <a:gd name="T112" fmla="*/ 28 w 128"/>
                <a:gd name="T113" fmla="*/ 17 h 113"/>
                <a:gd name="T114" fmla="*/ 32 w 128"/>
                <a:gd name="T115" fmla="*/ 23 h 113"/>
                <a:gd name="T116" fmla="*/ 0 w 128"/>
                <a:gd name="T117" fmla="*/ 2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13">
                  <a:moveTo>
                    <a:pt x="15" y="32"/>
                  </a:moveTo>
                  <a:lnTo>
                    <a:pt x="40" y="33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2" y="38"/>
                  </a:lnTo>
                  <a:lnTo>
                    <a:pt x="43" y="40"/>
                  </a:lnTo>
                  <a:lnTo>
                    <a:pt x="44" y="43"/>
                  </a:lnTo>
                  <a:lnTo>
                    <a:pt x="45" y="46"/>
                  </a:lnTo>
                  <a:lnTo>
                    <a:pt x="47" y="49"/>
                  </a:lnTo>
                  <a:lnTo>
                    <a:pt x="48" y="52"/>
                  </a:lnTo>
                  <a:lnTo>
                    <a:pt x="50" y="55"/>
                  </a:lnTo>
                  <a:lnTo>
                    <a:pt x="51" y="57"/>
                  </a:lnTo>
                  <a:lnTo>
                    <a:pt x="52" y="59"/>
                  </a:lnTo>
                  <a:lnTo>
                    <a:pt x="54" y="61"/>
                  </a:lnTo>
                  <a:lnTo>
                    <a:pt x="55" y="62"/>
                  </a:lnTo>
                  <a:lnTo>
                    <a:pt x="56" y="62"/>
                  </a:lnTo>
                  <a:lnTo>
                    <a:pt x="57" y="62"/>
                  </a:lnTo>
                  <a:lnTo>
                    <a:pt x="58" y="61"/>
                  </a:lnTo>
                  <a:lnTo>
                    <a:pt x="58" y="59"/>
                  </a:lnTo>
                  <a:lnTo>
                    <a:pt x="57" y="56"/>
                  </a:lnTo>
                  <a:lnTo>
                    <a:pt x="56" y="54"/>
                  </a:lnTo>
                  <a:lnTo>
                    <a:pt x="55" y="50"/>
                  </a:lnTo>
                  <a:lnTo>
                    <a:pt x="53" y="47"/>
                  </a:lnTo>
                  <a:lnTo>
                    <a:pt x="52" y="43"/>
                  </a:lnTo>
                  <a:lnTo>
                    <a:pt x="50" y="39"/>
                  </a:lnTo>
                  <a:lnTo>
                    <a:pt x="49" y="37"/>
                  </a:lnTo>
                  <a:lnTo>
                    <a:pt x="48" y="35"/>
                  </a:lnTo>
                  <a:lnTo>
                    <a:pt x="47" y="33"/>
                  </a:lnTo>
                  <a:lnTo>
                    <a:pt x="46" y="32"/>
                  </a:lnTo>
                  <a:lnTo>
                    <a:pt x="44" y="29"/>
                  </a:lnTo>
                  <a:lnTo>
                    <a:pt x="42" y="26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40" y="20"/>
                  </a:lnTo>
                  <a:lnTo>
                    <a:pt x="42" y="21"/>
                  </a:lnTo>
                  <a:lnTo>
                    <a:pt x="45" y="22"/>
                  </a:lnTo>
                  <a:lnTo>
                    <a:pt x="48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6" y="26"/>
                  </a:lnTo>
                  <a:lnTo>
                    <a:pt x="59" y="27"/>
                  </a:lnTo>
                  <a:lnTo>
                    <a:pt x="61" y="28"/>
                  </a:lnTo>
                  <a:lnTo>
                    <a:pt x="63" y="29"/>
                  </a:lnTo>
                  <a:lnTo>
                    <a:pt x="65" y="29"/>
                  </a:lnTo>
                  <a:lnTo>
                    <a:pt x="68" y="30"/>
                  </a:lnTo>
                  <a:lnTo>
                    <a:pt x="71" y="31"/>
                  </a:lnTo>
                  <a:lnTo>
                    <a:pt x="73" y="32"/>
                  </a:lnTo>
                  <a:lnTo>
                    <a:pt x="76" y="33"/>
                  </a:lnTo>
                  <a:lnTo>
                    <a:pt x="78" y="35"/>
                  </a:lnTo>
                  <a:lnTo>
                    <a:pt x="81" y="36"/>
                  </a:lnTo>
                  <a:lnTo>
                    <a:pt x="83" y="37"/>
                  </a:lnTo>
                  <a:lnTo>
                    <a:pt x="85" y="38"/>
                  </a:lnTo>
                  <a:lnTo>
                    <a:pt x="87" y="40"/>
                  </a:lnTo>
                  <a:lnTo>
                    <a:pt x="90" y="41"/>
                  </a:lnTo>
                  <a:lnTo>
                    <a:pt x="92" y="43"/>
                  </a:lnTo>
                  <a:lnTo>
                    <a:pt x="94" y="44"/>
                  </a:lnTo>
                  <a:lnTo>
                    <a:pt x="96" y="45"/>
                  </a:lnTo>
                  <a:lnTo>
                    <a:pt x="98" y="47"/>
                  </a:lnTo>
                  <a:lnTo>
                    <a:pt x="101" y="50"/>
                  </a:lnTo>
                  <a:lnTo>
                    <a:pt x="104" y="53"/>
                  </a:lnTo>
                  <a:lnTo>
                    <a:pt x="106" y="56"/>
                  </a:lnTo>
                  <a:lnTo>
                    <a:pt x="109" y="59"/>
                  </a:lnTo>
                  <a:lnTo>
                    <a:pt x="110" y="62"/>
                  </a:lnTo>
                  <a:lnTo>
                    <a:pt x="112" y="65"/>
                  </a:lnTo>
                  <a:lnTo>
                    <a:pt x="113" y="68"/>
                  </a:lnTo>
                  <a:lnTo>
                    <a:pt x="115" y="71"/>
                  </a:lnTo>
                  <a:lnTo>
                    <a:pt x="116" y="73"/>
                  </a:lnTo>
                  <a:lnTo>
                    <a:pt x="116" y="76"/>
                  </a:lnTo>
                  <a:lnTo>
                    <a:pt x="117" y="78"/>
                  </a:lnTo>
                  <a:lnTo>
                    <a:pt x="118" y="80"/>
                  </a:lnTo>
                  <a:lnTo>
                    <a:pt x="118" y="82"/>
                  </a:lnTo>
                  <a:lnTo>
                    <a:pt x="119" y="84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19" y="88"/>
                  </a:lnTo>
                  <a:lnTo>
                    <a:pt x="119" y="91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6" y="100"/>
                  </a:lnTo>
                  <a:lnTo>
                    <a:pt x="116" y="102"/>
                  </a:lnTo>
                  <a:lnTo>
                    <a:pt x="115" y="104"/>
                  </a:lnTo>
                  <a:lnTo>
                    <a:pt x="115" y="106"/>
                  </a:lnTo>
                  <a:lnTo>
                    <a:pt x="115" y="108"/>
                  </a:lnTo>
                  <a:lnTo>
                    <a:pt x="115" y="109"/>
                  </a:lnTo>
                  <a:lnTo>
                    <a:pt x="124" y="113"/>
                  </a:lnTo>
                  <a:lnTo>
                    <a:pt x="124" y="112"/>
                  </a:lnTo>
                  <a:lnTo>
                    <a:pt x="125" y="111"/>
                  </a:lnTo>
                  <a:lnTo>
                    <a:pt x="126" y="108"/>
                  </a:lnTo>
                  <a:lnTo>
                    <a:pt x="127" y="105"/>
                  </a:lnTo>
                  <a:lnTo>
                    <a:pt x="127" y="103"/>
                  </a:lnTo>
                  <a:lnTo>
                    <a:pt x="128" y="100"/>
                  </a:lnTo>
                  <a:lnTo>
                    <a:pt x="128" y="98"/>
                  </a:lnTo>
                  <a:lnTo>
                    <a:pt x="128" y="95"/>
                  </a:lnTo>
                  <a:lnTo>
                    <a:pt x="128" y="91"/>
                  </a:lnTo>
                  <a:lnTo>
                    <a:pt x="128" y="88"/>
                  </a:lnTo>
                  <a:lnTo>
                    <a:pt x="127" y="84"/>
                  </a:lnTo>
                  <a:lnTo>
                    <a:pt x="127" y="81"/>
                  </a:lnTo>
                  <a:lnTo>
                    <a:pt x="126" y="78"/>
                  </a:lnTo>
                  <a:lnTo>
                    <a:pt x="126" y="76"/>
                  </a:lnTo>
                  <a:lnTo>
                    <a:pt x="126" y="74"/>
                  </a:lnTo>
                  <a:lnTo>
                    <a:pt x="125" y="72"/>
                  </a:lnTo>
                  <a:lnTo>
                    <a:pt x="125" y="70"/>
                  </a:lnTo>
                  <a:lnTo>
                    <a:pt x="124" y="68"/>
                  </a:lnTo>
                  <a:lnTo>
                    <a:pt x="123" y="66"/>
                  </a:lnTo>
                  <a:lnTo>
                    <a:pt x="123" y="65"/>
                  </a:lnTo>
                  <a:lnTo>
                    <a:pt x="122" y="61"/>
                  </a:lnTo>
                  <a:lnTo>
                    <a:pt x="120" y="58"/>
                  </a:lnTo>
                  <a:lnTo>
                    <a:pt x="119" y="55"/>
                  </a:lnTo>
                  <a:lnTo>
                    <a:pt x="118" y="53"/>
                  </a:lnTo>
                  <a:lnTo>
                    <a:pt x="115" y="49"/>
                  </a:lnTo>
                  <a:lnTo>
                    <a:pt x="113" y="47"/>
                  </a:lnTo>
                  <a:lnTo>
                    <a:pt x="111" y="45"/>
                  </a:lnTo>
                  <a:lnTo>
                    <a:pt x="109" y="43"/>
                  </a:lnTo>
                  <a:lnTo>
                    <a:pt x="107" y="40"/>
                  </a:lnTo>
                  <a:lnTo>
                    <a:pt x="105" y="38"/>
                  </a:lnTo>
                  <a:lnTo>
                    <a:pt x="102" y="36"/>
                  </a:lnTo>
                  <a:lnTo>
                    <a:pt x="100" y="35"/>
                  </a:lnTo>
                  <a:lnTo>
                    <a:pt x="98" y="34"/>
                  </a:lnTo>
                  <a:lnTo>
                    <a:pt x="97" y="33"/>
                  </a:lnTo>
                  <a:lnTo>
                    <a:pt x="95" y="32"/>
                  </a:lnTo>
                  <a:lnTo>
                    <a:pt x="93" y="31"/>
                  </a:lnTo>
                  <a:lnTo>
                    <a:pt x="90" y="29"/>
                  </a:lnTo>
                  <a:lnTo>
                    <a:pt x="88" y="28"/>
                  </a:lnTo>
                  <a:lnTo>
                    <a:pt x="85" y="27"/>
                  </a:lnTo>
                  <a:lnTo>
                    <a:pt x="83" y="26"/>
                  </a:lnTo>
                  <a:lnTo>
                    <a:pt x="79" y="24"/>
                  </a:lnTo>
                  <a:lnTo>
                    <a:pt x="77" y="23"/>
                  </a:lnTo>
                  <a:lnTo>
                    <a:pt x="73" y="22"/>
                  </a:lnTo>
                  <a:lnTo>
                    <a:pt x="71" y="21"/>
                  </a:lnTo>
                  <a:lnTo>
                    <a:pt x="67" y="19"/>
                  </a:lnTo>
                  <a:lnTo>
                    <a:pt x="64" y="18"/>
                  </a:lnTo>
                  <a:lnTo>
                    <a:pt x="61" y="17"/>
                  </a:lnTo>
                  <a:lnTo>
                    <a:pt x="58" y="16"/>
                  </a:lnTo>
                  <a:lnTo>
                    <a:pt x="54" y="14"/>
                  </a:lnTo>
                  <a:lnTo>
                    <a:pt x="51" y="13"/>
                  </a:lnTo>
                  <a:lnTo>
                    <a:pt x="48" y="12"/>
                  </a:lnTo>
                  <a:lnTo>
                    <a:pt x="45" y="11"/>
                  </a:lnTo>
                  <a:lnTo>
                    <a:pt x="42" y="10"/>
                  </a:lnTo>
                  <a:lnTo>
                    <a:pt x="39" y="7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1" y="5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6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3" y="10"/>
                  </a:lnTo>
                  <a:lnTo>
                    <a:pt x="15" y="11"/>
                  </a:lnTo>
                  <a:lnTo>
                    <a:pt x="18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5"/>
                  </a:lnTo>
                  <a:lnTo>
                    <a:pt x="28" y="17"/>
                  </a:lnTo>
                  <a:lnTo>
                    <a:pt x="30" y="18"/>
                  </a:lnTo>
                  <a:lnTo>
                    <a:pt x="31" y="20"/>
                  </a:lnTo>
                  <a:lnTo>
                    <a:pt x="32" y="23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0" y="22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5478" y="1423"/>
              <a:ext cx="51" cy="23"/>
            </a:xfrm>
            <a:custGeom>
              <a:avLst/>
              <a:gdLst>
                <a:gd name="T0" fmla="*/ 11 w 101"/>
                <a:gd name="T1" fmla="*/ 6 h 45"/>
                <a:gd name="T2" fmla="*/ 15 w 101"/>
                <a:gd name="T3" fmla="*/ 4 h 45"/>
                <a:gd name="T4" fmla="*/ 21 w 101"/>
                <a:gd name="T5" fmla="*/ 2 h 45"/>
                <a:gd name="T6" fmla="*/ 27 w 101"/>
                <a:gd name="T7" fmla="*/ 1 h 45"/>
                <a:gd name="T8" fmla="*/ 34 w 101"/>
                <a:gd name="T9" fmla="*/ 0 h 45"/>
                <a:gd name="T10" fmla="*/ 41 w 101"/>
                <a:gd name="T11" fmla="*/ 0 h 45"/>
                <a:gd name="T12" fmla="*/ 47 w 101"/>
                <a:gd name="T13" fmla="*/ 0 h 45"/>
                <a:gd name="T14" fmla="*/ 51 w 101"/>
                <a:gd name="T15" fmla="*/ 1 h 45"/>
                <a:gd name="T16" fmla="*/ 56 w 101"/>
                <a:gd name="T17" fmla="*/ 2 h 45"/>
                <a:gd name="T18" fmla="*/ 62 w 101"/>
                <a:gd name="T19" fmla="*/ 5 h 45"/>
                <a:gd name="T20" fmla="*/ 66 w 101"/>
                <a:gd name="T21" fmla="*/ 8 h 45"/>
                <a:gd name="T22" fmla="*/ 70 w 101"/>
                <a:gd name="T23" fmla="*/ 10 h 45"/>
                <a:gd name="T24" fmla="*/ 74 w 101"/>
                <a:gd name="T25" fmla="*/ 13 h 45"/>
                <a:gd name="T26" fmla="*/ 78 w 101"/>
                <a:gd name="T27" fmla="*/ 15 h 45"/>
                <a:gd name="T28" fmla="*/ 82 w 101"/>
                <a:gd name="T29" fmla="*/ 19 h 45"/>
                <a:gd name="T30" fmla="*/ 87 w 101"/>
                <a:gd name="T31" fmla="*/ 23 h 45"/>
                <a:gd name="T32" fmla="*/ 94 w 101"/>
                <a:gd name="T33" fmla="*/ 28 h 45"/>
                <a:gd name="T34" fmla="*/ 98 w 101"/>
                <a:gd name="T35" fmla="*/ 32 h 45"/>
                <a:gd name="T36" fmla="*/ 100 w 101"/>
                <a:gd name="T37" fmla="*/ 34 h 45"/>
                <a:gd name="T38" fmla="*/ 100 w 101"/>
                <a:gd name="T39" fmla="*/ 45 h 45"/>
                <a:gd name="T40" fmla="*/ 99 w 101"/>
                <a:gd name="T41" fmla="*/ 44 h 45"/>
                <a:gd name="T42" fmla="*/ 95 w 101"/>
                <a:gd name="T43" fmla="*/ 41 h 45"/>
                <a:gd name="T44" fmla="*/ 90 w 101"/>
                <a:gd name="T45" fmla="*/ 36 h 45"/>
                <a:gd name="T46" fmla="*/ 84 w 101"/>
                <a:gd name="T47" fmla="*/ 31 h 45"/>
                <a:gd name="T48" fmla="*/ 77 w 101"/>
                <a:gd name="T49" fmla="*/ 26 h 45"/>
                <a:gd name="T50" fmla="*/ 69 w 101"/>
                <a:gd name="T51" fmla="*/ 20 h 45"/>
                <a:gd name="T52" fmla="*/ 65 w 101"/>
                <a:gd name="T53" fmla="*/ 18 h 45"/>
                <a:gd name="T54" fmla="*/ 61 w 101"/>
                <a:gd name="T55" fmla="*/ 16 h 45"/>
                <a:gd name="T56" fmla="*/ 54 w 101"/>
                <a:gd name="T57" fmla="*/ 13 h 45"/>
                <a:gd name="T58" fmla="*/ 50 w 101"/>
                <a:gd name="T59" fmla="*/ 12 h 45"/>
                <a:gd name="T60" fmla="*/ 46 w 101"/>
                <a:gd name="T61" fmla="*/ 11 h 45"/>
                <a:gd name="T62" fmla="*/ 42 w 101"/>
                <a:gd name="T63" fmla="*/ 11 h 45"/>
                <a:gd name="T64" fmla="*/ 37 w 101"/>
                <a:gd name="T65" fmla="*/ 11 h 45"/>
                <a:gd name="T66" fmla="*/ 33 w 101"/>
                <a:gd name="T67" fmla="*/ 11 h 45"/>
                <a:gd name="T68" fmla="*/ 28 w 101"/>
                <a:gd name="T69" fmla="*/ 11 h 45"/>
                <a:gd name="T70" fmla="*/ 24 w 101"/>
                <a:gd name="T71" fmla="*/ 12 h 45"/>
                <a:gd name="T72" fmla="*/ 20 w 101"/>
                <a:gd name="T73" fmla="*/ 13 h 45"/>
                <a:gd name="T74" fmla="*/ 15 w 101"/>
                <a:gd name="T75" fmla="*/ 14 h 45"/>
                <a:gd name="T76" fmla="*/ 12 w 101"/>
                <a:gd name="T77" fmla="*/ 14 h 45"/>
                <a:gd name="T78" fmla="*/ 5 w 101"/>
                <a:gd name="T79" fmla="*/ 16 h 45"/>
                <a:gd name="T80" fmla="*/ 1 w 101"/>
                <a:gd name="T81" fmla="*/ 18 h 45"/>
                <a:gd name="T82" fmla="*/ 0 w 101"/>
                <a:gd name="T83" fmla="*/ 18 h 45"/>
                <a:gd name="T84" fmla="*/ 10 w 101"/>
                <a:gd name="T85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1" h="45">
                  <a:moveTo>
                    <a:pt x="10" y="7"/>
                  </a:moveTo>
                  <a:lnTo>
                    <a:pt x="11" y="6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8" y="3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7" y="1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6" y="2"/>
                  </a:lnTo>
                  <a:lnTo>
                    <a:pt x="60" y="4"/>
                  </a:lnTo>
                  <a:lnTo>
                    <a:pt x="62" y="5"/>
                  </a:lnTo>
                  <a:lnTo>
                    <a:pt x="64" y="6"/>
                  </a:lnTo>
                  <a:lnTo>
                    <a:pt x="66" y="8"/>
                  </a:lnTo>
                  <a:lnTo>
                    <a:pt x="68" y="9"/>
                  </a:lnTo>
                  <a:lnTo>
                    <a:pt x="70" y="10"/>
                  </a:lnTo>
                  <a:lnTo>
                    <a:pt x="72" y="11"/>
                  </a:lnTo>
                  <a:lnTo>
                    <a:pt x="74" y="13"/>
                  </a:lnTo>
                  <a:lnTo>
                    <a:pt x="76" y="14"/>
                  </a:lnTo>
                  <a:lnTo>
                    <a:pt x="78" y="15"/>
                  </a:lnTo>
                  <a:lnTo>
                    <a:pt x="80" y="17"/>
                  </a:lnTo>
                  <a:lnTo>
                    <a:pt x="82" y="19"/>
                  </a:lnTo>
                  <a:lnTo>
                    <a:pt x="84" y="20"/>
                  </a:lnTo>
                  <a:lnTo>
                    <a:pt x="87" y="23"/>
                  </a:lnTo>
                  <a:lnTo>
                    <a:pt x="91" y="25"/>
                  </a:lnTo>
                  <a:lnTo>
                    <a:pt x="94" y="28"/>
                  </a:lnTo>
                  <a:lnTo>
                    <a:pt x="96" y="30"/>
                  </a:lnTo>
                  <a:lnTo>
                    <a:pt x="98" y="32"/>
                  </a:lnTo>
                  <a:lnTo>
                    <a:pt x="100" y="33"/>
                  </a:lnTo>
                  <a:lnTo>
                    <a:pt x="100" y="34"/>
                  </a:lnTo>
                  <a:lnTo>
                    <a:pt x="101" y="35"/>
                  </a:lnTo>
                  <a:lnTo>
                    <a:pt x="100" y="45"/>
                  </a:lnTo>
                  <a:lnTo>
                    <a:pt x="99" y="45"/>
                  </a:lnTo>
                  <a:lnTo>
                    <a:pt x="99" y="44"/>
                  </a:lnTo>
                  <a:lnTo>
                    <a:pt x="97" y="43"/>
                  </a:lnTo>
                  <a:lnTo>
                    <a:pt x="95" y="41"/>
                  </a:lnTo>
                  <a:lnTo>
                    <a:pt x="93" y="38"/>
                  </a:lnTo>
                  <a:lnTo>
                    <a:pt x="90" y="36"/>
                  </a:lnTo>
                  <a:lnTo>
                    <a:pt x="87" y="34"/>
                  </a:lnTo>
                  <a:lnTo>
                    <a:pt x="84" y="31"/>
                  </a:lnTo>
                  <a:lnTo>
                    <a:pt x="80" y="28"/>
                  </a:lnTo>
                  <a:lnTo>
                    <a:pt x="77" y="26"/>
                  </a:lnTo>
                  <a:lnTo>
                    <a:pt x="73" y="23"/>
                  </a:lnTo>
                  <a:lnTo>
                    <a:pt x="69" y="20"/>
                  </a:lnTo>
                  <a:lnTo>
                    <a:pt x="67" y="19"/>
                  </a:lnTo>
                  <a:lnTo>
                    <a:pt x="65" y="18"/>
                  </a:lnTo>
                  <a:lnTo>
                    <a:pt x="63" y="17"/>
                  </a:lnTo>
                  <a:lnTo>
                    <a:pt x="61" y="16"/>
                  </a:lnTo>
                  <a:lnTo>
                    <a:pt x="57" y="14"/>
                  </a:lnTo>
                  <a:lnTo>
                    <a:pt x="54" y="13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0" y="13"/>
                  </a:lnTo>
                  <a:lnTo>
                    <a:pt x="18" y="13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5424" y="1474"/>
              <a:ext cx="28" cy="17"/>
            </a:xfrm>
            <a:custGeom>
              <a:avLst/>
              <a:gdLst>
                <a:gd name="T0" fmla="*/ 0 w 55"/>
                <a:gd name="T1" fmla="*/ 30 h 34"/>
                <a:gd name="T2" fmla="*/ 1 w 55"/>
                <a:gd name="T3" fmla="*/ 29 h 34"/>
                <a:gd name="T4" fmla="*/ 2 w 55"/>
                <a:gd name="T5" fmla="*/ 26 h 34"/>
                <a:gd name="T6" fmla="*/ 3 w 55"/>
                <a:gd name="T7" fmla="*/ 24 h 34"/>
                <a:gd name="T8" fmla="*/ 4 w 55"/>
                <a:gd name="T9" fmla="*/ 22 h 34"/>
                <a:gd name="T10" fmla="*/ 6 w 55"/>
                <a:gd name="T11" fmla="*/ 20 h 34"/>
                <a:gd name="T12" fmla="*/ 8 w 55"/>
                <a:gd name="T13" fmla="*/ 18 h 34"/>
                <a:gd name="T14" fmla="*/ 9 w 55"/>
                <a:gd name="T15" fmla="*/ 16 h 34"/>
                <a:gd name="T16" fmla="*/ 12 w 55"/>
                <a:gd name="T17" fmla="*/ 13 h 34"/>
                <a:gd name="T18" fmla="*/ 14 w 55"/>
                <a:gd name="T19" fmla="*/ 11 h 34"/>
                <a:gd name="T20" fmla="*/ 16 w 55"/>
                <a:gd name="T21" fmla="*/ 9 h 34"/>
                <a:gd name="T22" fmla="*/ 18 w 55"/>
                <a:gd name="T23" fmla="*/ 7 h 34"/>
                <a:gd name="T24" fmla="*/ 21 w 55"/>
                <a:gd name="T25" fmla="*/ 5 h 34"/>
                <a:gd name="T26" fmla="*/ 23 w 55"/>
                <a:gd name="T27" fmla="*/ 4 h 34"/>
                <a:gd name="T28" fmla="*/ 26 w 55"/>
                <a:gd name="T29" fmla="*/ 3 h 34"/>
                <a:gd name="T30" fmla="*/ 28 w 55"/>
                <a:gd name="T31" fmla="*/ 1 h 34"/>
                <a:gd name="T32" fmla="*/ 31 w 55"/>
                <a:gd name="T33" fmla="*/ 0 h 34"/>
                <a:gd name="T34" fmla="*/ 34 w 55"/>
                <a:gd name="T35" fmla="*/ 0 h 34"/>
                <a:gd name="T36" fmla="*/ 37 w 55"/>
                <a:gd name="T37" fmla="*/ 0 h 34"/>
                <a:gd name="T38" fmla="*/ 39 w 55"/>
                <a:gd name="T39" fmla="*/ 0 h 34"/>
                <a:gd name="T40" fmla="*/ 42 w 55"/>
                <a:gd name="T41" fmla="*/ 0 h 34"/>
                <a:gd name="T42" fmla="*/ 44 w 55"/>
                <a:gd name="T43" fmla="*/ 0 h 34"/>
                <a:gd name="T44" fmla="*/ 47 w 55"/>
                <a:gd name="T45" fmla="*/ 1 h 34"/>
                <a:gd name="T46" fmla="*/ 49 w 55"/>
                <a:gd name="T47" fmla="*/ 2 h 34"/>
                <a:gd name="T48" fmla="*/ 51 w 55"/>
                <a:gd name="T49" fmla="*/ 3 h 34"/>
                <a:gd name="T50" fmla="*/ 52 w 55"/>
                <a:gd name="T51" fmla="*/ 4 h 34"/>
                <a:gd name="T52" fmla="*/ 53 w 55"/>
                <a:gd name="T53" fmla="*/ 5 h 34"/>
                <a:gd name="T54" fmla="*/ 55 w 55"/>
                <a:gd name="T55" fmla="*/ 7 h 34"/>
                <a:gd name="T56" fmla="*/ 55 w 55"/>
                <a:gd name="T57" fmla="*/ 10 h 34"/>
                <a:gd name="T58" fmla="*/ 53 w 55"/>
                <a:gd name="T59" fmla="*/ 11 h 34"/>
                <a:gd name="T60" fmla="*/ 51 w 55"/>
                <a:gd name="T61" fmla="*/ 12 h 34"/>
                <a:gd name="T62" fmla="*/ 47 w 55"/>
                <a:gd name="T63" fmla="*/ 12 h 34"/>
                <a:gd name="T64" fmla="*/ 45 w 55"/>
                <a:gd name="T65" fmla="*/ 13 h 34"/>
                <a:gd name="T66" fmla="*/ 41 w 55"/>
                <a:gd name="T67" fmla="*/ 12 h 34"/>
                <a:gd name="T68" fmla="*/ 38 w 55"/>
                <a:gd name="T69" fmla="*/ 12 h 34"/>
                <a:gd name="T70" fmla="*/ 35 w 55"/>
                <a:gd name="T71" fmla="*/ 13 h 34"/>
                <a:gd name="T72" fmla="*/ 32 w 55"/>
                <a:gd name="T73" fmla="*/ 14 h 34"/>
                <a:gd name="T74" fmla="*/ 28 w 55"/>
                <a:gd name="T75" fmla="*/ 16 h 34"/>
                <a:gd name="T76" fmla="*/ 25 w 55"/>
                <a:gd name="T77" fmla="*/ 19 h 34"/>
                <a:gd name="T78" fmla="*/ 22 w 55"/>
                <a:gd name="T79" fmla="*/ 22 h 34"/>
                <a:gd name="T80" fmla="*/ 19 w 55"/>
                <a:gd name="T81" fmla="*/ 26 h 34"/>
                <a:gd name="T82" fmla="*/ 16 w 55"/>
                <a:gd name="T83" fmla="*/ 29 h 34"/>
                <a:gd name="T84" fmla="*/ 13 w 55"/>
                <a:gd name="T85" fmla="*/ 31 h 34"/>
                <a:gd name="T86" fmla="*/ 11 w 55"/>
                <a:gd name="T87" fmla="*/ 33 h 34"/>
                <a:gd name="T88" fmla="*/ 10 w 55"/>
                <a:gd name="T89" fmla="*/ 34 h 34"/>
                <a:gd name="T90" fmla="*/ 7 w 55"/>
                <a:gd name="T91" fmla="*/ 33 h 34"/>
                <a:gd name="T92" fmla="*/ 4 w 55"/>
                <a:gd name="T93" fmla="*/ 32 h 34"/>
                <a:gd name="T94" fmla="*/ 1 w 55"/>
                <a:gd name="T95" fmla="*/ 30 h 34"/>
                <a:gd name="T96" fmla="*/ 0 w 55"/>
                <a:gd name="T97" fmla="*/ 30 h 34"/>
                <a:gd name="T98" fmla="*/ 0 w 55"/>
                <a:gd name="T9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" h="34">
                  <a:moveTo>
                    <a:pt x="0" y="30"/>
                  </a:moveTo>
                  <a:lnTo>
                    <a:pt x="1" y="29"/>
                  </a:lnTo>
                  <a:lnTo>
                    <a:pt x="2" y="26"/>
                  </a:lnTo>
                  <a:lnTo>
                    <a:pt x="3" y="24"/>
                  </a:lnTo>
                  <a:lnTo>
                    <a:pt x="4" y="22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9" y="16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6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1"/>
                  </a:lnTo>
                  <a:lnTo>
                    <a:pt x="49" y="2"/>
                  </a:lnTo>
                  <a:lnTo>
                    <a:pt x="51" y="3"/>
                  </a:lnTo>
                  <a:lnTo>
                    <a:pt x="52" y="4"/>
                  </a:lnTo>
                  <a:lnTo>
                    <a:pt x="53" y="5"/>
                  </a:lnTo>
                  <a:lnTo>
                    <a:pt x="55" y="7"/>
                  </a:lnTo>
                  <a:lnTo>
                    <a:pt x="55" y="10"/>
                  </a:lnTo>
                  <a:lnTo>
                    <a:pt x="53" y="11"/>
                  </a:lnTo>
                  <a:lnTo>
                    <a:pt x="51" y="12"/>
                  </a:lnTo>
                  <a:lnTo>
                    <a:pt x="47" y="12"/>
                  </a:lnTo>
                  <a:lnTo>
                    <a:pt x="45" y="13"/>
                  </a:lnTo>
                  <a:lnTo>
                    <a:pt x="41" y="12"/>
                  </a:lnTo>
                  <a:lnTo>
                    <a:pt x="38" y="12"/>
                  </a:lnTo>
                  <a:lnTo>
                    <a:pt x="35" y="13"/>
                  </a:lnTo>
                  <a:lnTo>
                    <a:pt x="32" y="14"/>
                  </a:lnTo>
                  <a:lnTo>
                    <a:pt x="28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6"/>
                  </a:lnTo>
                  <a:lnTo>
                    <a:pt x="16" y="29"/>
                  </a:lnTo>
                  <a:lnTo>
                    <a:pt x="13" y="31"/>
                  </a:lnTo>
                  <a:lnTo>
                    <a:pt x="11" y="33"/>
                  </a:lnTo>
                  <a:lnTo>
                    <a:pt x="10" y="34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5497" y="1454"/>
              <a:ext cx="26" cy="13"/>
            </a:xfrm>
            <a:custGeom>
              <a:avLst/>
              <a:gdLst>
                <a:gd name="T0" fmla="*/ 0 w 50"/>
                <a:gd name="T1" fmla="*/ 17 h 26"/>
                <a:gd name="T2" fmla="*/ 0 w 50"/>
                <a:gd name="T3" fmla="*/ 17 h 26"/>
                <a:gd name="T4" fmla="*/ 1 w 50"/>
                <a:gd name="T5" fmla="*/ 15 h 26"/>
                <a:gd name="T6" fmla="*/ 3 w 50"/>
                <a:gd name="T7" fmla="*/ 12 h 26"/>
                <a:gd name="T8" fmla="*/ 5 w 50"/>
                <a:gd name="T9" fmla="*/ 10 h 26"/>
                <a:gd name="T10" fmla="*/ 6 w 50"/>
                <a:gd name="T11" fmla="*/ 8 h 26"/>
                <a:gd name="T12" fmla="*/ 7 w 50"/>
                <a:gd name="T13" fmla="*/ 7 h 26"/>
                <a:gd name="T14" fmla="*/ 9 w 50"/>
                <a:gd name="T15" fmla="*/ 5 h 26"/>
                <a:gd name="T16" fmla="*/ 11 w 50"/>
                <a:gd name="T17" fmla="*/ 4 h 26"/>
                <a:gd name="T18" fmla="*/ 13 w 50"/>
                <a:gd name="T19" fmla="*/ 3 h 26"/>
                <a:gd name="T20" fmla="*/ 15 w 50"/>
                <a:gd name="T21" fmla="*/ 2 h 26"/>
                <a:gd name="T22" fmla="*/ 18 w 50"/>
                <a:gd name="T23" fmla="*/ 1 h 26"/>
                <a:gd name="T24" fmla="*/ 21 w 50"/>
                <a:gd name="T25" fmla="*/ 1 h 26"/>
                <a:gd name="T26" fmla="*/ 24 w 50"/>
                <a:gd name="T27" fmla="*/ 0 h 26"/>
                <a:gd name="T28" fmla="*/ 26 w 50"/>
                <a:gd name="T29" fmla="*/ 0 h 26"/>
                <a:gd name="T30" fmla="*/ 29 w 50"/>
                <a:gd name="T31" fmla="*/ 0 h 26"/>
                <a:gd name="T32" fmla="*/ 32 w 50"/>
                <a:gd name="T33" fmla="*/ 0 h 26"/>
                <a:gd name="T34" fmla="*/ 35 w 50"/>
                <a:gd name="T35" fmla="*/ 0 h 26"/>
                <a:gd name="T36" fmla="*/ 37 w 50"/>
                <a:gd name="T37" fmla="*/ 1 h 26"/>
                <a:gd name="T38" fmla="*/ 39 w 50"/>
                <a:gd name="T39" fmla="*/ 2 h 26"/>
                <a:gd name="T40" fmla="*/ 42 w 50"/>
                <a:gd name="T41" fmla="*/ 3 h 26"/>
                <a:gd name="T42" fmla="*/ 45 w 50"/>
                <a:gd name="T43" fmla="*/ 5 h 26"/>
                <a:gd name="T44" fmla="*/ 48 w 50"/>
                <a:gd name="T45" fmla="*/ 7 h 26"/>
                <a:gd name="T46" fmla="*/ 50 w 50"/>
                <a:gd name="T47" fmla="*/ 9 h 26"/>
                <a:gd name="T48" fmla="*/ 50 w 50"/>
                <a:gd name="T49" fmla="*/ 12 h 26"/>
                <a:gd name="T50" fmla="*/ 49 w 50"/>
                <a:gd name="T51" fmla="*/ 14 h 26"/>
                <a:gd name="T52" fmla="*/ 48 w 50"/>
                <a:gd name="T53" fmla="*/ 14 h 26"/>
                <a:gd name="T54" fmla="*/ 44 w 50"/>
                <a:gd name="T55" fmla="*/ 14 h 26"/>
                <a:gd name="T56" fmla="*/ 41 w 50"/>
                <a:gd name="T57" fmla="*/ 13 h 26"/>
                <a:gd name="T58" fmla="*/ 38 w 50"/>
                <a:gd name="T59" fmla="*/ 13 h 26"/>
                <a:gd name="T60" fmla="*/ 36 w 50"/>
                <a:gd name="T61" fmla="*/ 12 h 26"/>
                <a:gd name="T62" fmla="*/ 33 w 50"/>
                <a:gd name="T63" fmla="*/ 11 h 26"/>
                <a:gd name="T64" fmla="*/ 31 w 50"/>
                <a:gd name="T65" fmla="*/ 11 h 26"/>
                <a:gd name="T66" fmla="*/ 28 w 50"/>
                <a:gd name="T67" fmla="*/ 11 h 26"/>
                <a:gd name="T68" fmla="*/ 25 w 50"/>
                <a:gd name="T69" fmla="*/ 11 h 26"/>
                <a:gd name="T70" fmla="*/ 23 w 50"/>
                <a:gd name="T71" fmla="*/ 11 h 26"/>
                <a:gd name="T72" fmla="*/ 22 w 50"/>
                <a:gd name="T73" fmla="*/ 12 h 26"/>
                <a:gd name="T74" fmla="*/ 21 w 50"/>
                <a:gd name="T75" fmla="*/ 13 h 26"/>
                <a:gd name="T76" fmla="*/ 19 w 50"/>
                <a:gd name="T77" fmla="*/ 15 h 26"/>
                <a:gd name="T78" fmla="*/ 17 w 50"/>
                <a:gd name="T79" fmla="*/ 17 h 26"/>
                <a:gd name="T80" fmla="*/ 15 w 50"/>
                <a:gd name="T81" fmla="*/ 19 h 26"/>
                <a:gd name="T82" fmla="*/ 13 w 50"/>
                <a:gd name="T83" fmla="*/ 21 h 26"/>
                <a:gd name="T84" fmla="*/ 10 w 50"/>
                <a:gd name="T85" fmla="*/ 23 h 26"/>
                <a:gd name="T86" fmla="*/ 8 w 50"/>
                <a:gd name="T87" fmla="*/ 25 h 26"/>
                <a:gd name="T88" fmla="*/ 7 w 50"/>
                <a:gd name="T89" fmla="*/ 26 h 26"/>
                <a:gd name="T90" fmla="*/ 5 w 50"/>
                <a:gd name="T91" fmla="*/ 25 h 26"/>
                <a:gd name="T92" fmla="*/ 3 w 50"/>
                <a:gd name="T93" fmla="*/ 25 h 26"/>
                <a:gd name="T94" fmla="*/ 2 w 50"/>
                <a:gd name="T95" fmla="*/ 23 h 26"/>
                <a:gd name="T96" fmla="*/ 1 w 50"/>
                <a:gd name="T97" fmla="*/ 22 h 26"/>
                <a:gd name="T98" fmla="*/ 0 w 50"/>
                <a:gd name="T99" fmla="*/ 19 h 26"/>
                <a:gd name="T100" fmla="*/ 0 w 50"/>
                <a:gd name="T101" fmla="*/ 17 h 26"/>
                <a:gd name="T102" fmla="*/ 0 w 50"/>
                <a:gd name="T10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" h="26">
                  <a:moveTo>
                    <a:pt x="0" y="17"/>
                  </a:moveTo>
                  <a:lnTo>
                    <a:pt x="0" y="17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5" y="10"/>
                  </a:lnTo>
                  <a:lnTo>
                    <a:pt x="6" y="8"/>
                  </a:lnTo>
                  <a:lnTo>
                    <a:pt x="7" y="7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1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5" y="5"/>
                  </a:lnTo>
                  <a:lnTo>
                    <a:pt x="48" y="7"/>
                  </a:lnTo>
                  <a:lnTo>
                    <a:pt x="50" y="9"/>
                  </a:lnTo>
                  <a:lnTo>
                    <a:pt x="50" y="12"/>
                  </a:lnTo>
                  <a:lnTo>
                    <a:pt x="49" y="14"/>
                  </a:lnTo>
                  <a:lnTo>
                    <a:pt x="48" y="14"/>
                  </a:lnTo>
                  <a:lnTo>
                    <a:pt x="44" y="14"/>
                  </a:lnTo>
                  <a:lnTo>
                    <a:pt x="41" y="13"/>
                  </a:lnTo>
                  <a:lnTo>
                    <a:pt x="38" y="13"/>
                  </a:lnTo>
                  <a:lnTo>
                    <a:pt x="36" y="12"/>
                  </a:lnTo>
                  <a:lnTo>
                    <a:pt x="33" y="11"/>
                  </a:lnTo>
                  <a:lnTo>
                    <a:pt x="31" y="11"/>
                  </a:lnTo>
                  <a:lnTo>
                    <a:pt x="28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2" y="12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469" y="1485"/>
              <a:ext cx="35" cy="16"/>
            </a:xfrm>
            <a:custGeom>
              <a:avLst/>
              <a:gdLst>
                <a:gd name="T0" fmla="*/ 1 w 70"/>
                <a:gd name="T1" fmla="*/ 16 h 32"/>
                <a:gd name="T2" fmla="*/ 7 w 70"/>
                <a:gd name="T3" fmla="*/ 16 h 32"/>
                <a:gd name="T4" fmla="*/ 13 w 70"/>
                <a:gd name="T5" fmla="*/ 17 h 32"/>
                <a:gd name="T6" fmla="*/ 19 w 70"/>
                <a:gd name="T7" fmla="*/ 18 h 32"/>
                <a:gd name="T8" fmla="*/ 26 w 70"/>
                <a:gd name="T9" fmla="*/ 18 h 32"/>
                <a:gd name="T10" fmla="*/ 32 w 70"/>
                <a:gd name="T11" fmla="*/ 18 h 32"/>
                <a:gd name="T12" fmla="*/ 37 w 70"/>
                <a:gd name="T13" fmla="*/ 16 h 32"/>
                <a:gd name="T14" fmla="*/ 42 w 70"/>
                <a:gd name="T15" fmla="*/ 15 h 32"/>
                <a:gd name="T16" fmla="*/ 46 w 70"/>
                <a:gd name="T17" fmla="*/ 12 h 32"/>
                <a:gd name="T18" fmla="*/ 50 w 70"/>
                <a:gd name="T19" fmla="*/ 9 h 32"/>
                <a:gd name="T20" fmla="*/ 55 w 70"/>
                <a:gd name="T21" fmla="*/ 6 h 32"/>
                <a:gd name="T22" fmla="*/ 60 w 70"/>
                <a:gd name="T23" fmla="*/ 3 h 32"/>
                <a:gd name="T24" fmla="*/ 63 w 70"/>
                <a:gd name="T25" fmla="*/ 1 h 32"/>
                <a:gd name="T26" fmla="*/ 68 w 70"/>
                <a:gd name="T27" fmla="*/ 0 h 32"/>
                <a:gd name="T28" fmla="*/ 69 w 70"/>
                <a:gd name="T29" fmla="*/ 2 h 32"/>
                <a:gd name="T30" fmla="*/ 66 w 70"/>
                <a:gd name="T31" fmla="*/ 8 h 32"/>
                <a:gd name="T32" fmla="*/ 63 w 70"/>
                <a:gd name="T33" fmla="*/ 13 h 32"/>
                <a:gd name="T34" fmla="*/ 59 w 70"/>
                <a:gd name="T35" fmla="*/ 17 h 32"/>
                <a:gd name="T36" fmla="*/ 55 w 70"/>
                <a:gd name="T37" fmla="*/ 22 h 32"/>
                <a:gd name="T38" fmla="*/ 51 w 70"/>
                <a:gd name="T39" fmla="*/ 26 h 32"/>
                <a:gd name="T40" fmla="*/ 47 w 70"/>
                <a:gd name="T41" fmla="*/ 29 h 32"/>
                <a:gd name="T42" fmla="*/ 44 w 70"/>
                <a:gd name="T43" fmla="*/ 31 h 32"/>
                <a:gd name="T44" fmla="*/ 39 w 70"/>
                <a:gd name="T45" fmla="*/ 32 h 32"/>
                <a:gd name="T46" fmla="*/ 34 w 70"/>
                <a:gd name="T47" fmla="*/ 32 h 32"/>
                <a:gd name="T48" fmla="*/ 30 w 70"/>
                <a:gd name="T49" fmla="*/ 32 h 32"/>
                <a:gd name="T50" fmla="*/ 25 w 70"/>
                <a:gd name="T51" fmla="*/ 31 h 32"/>
                <a:gd name="T52" fmla="*/ 20 w 70"/>
                <a:gd name="T53" fmla="*/ 30 h 32"/>
                <a:gd name="T54" fmla="*/ 16 w 70"/>
                <a:gd name="T55" fmla="*/ 29 h 32"/>
                <a:gd name="T56" fmla="*/ 13 w 70"/>
                <a:gd name="T57" fmla="*/ 29 h 32"/>
                <a:gd name="T58" fmla="*/ 9 w 70"/>
                <a:gd name="T59" fmla="*/ 27 h 32"/>
                <a:gd name="T60" fmla="*/ 5 w 70"/>
                <a:gd name="T61" fmla="*/ 24 h 32"/>
                <a:gd name="T62" fmla="*/ 1 w 70"/>
                <a:gd name="T63" fmla="*/ 19 h 32"/>
                <a:gd name="T64" fmla="*/ 0 w 70"/>
                <a:gd name="T6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32">
                  <a:moveTo>
                    <a:pt x="0" y="16"/>
                  </a:moveTo>
                  <a:lnTo>
                    <a:pt x="1" y="16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6" y="18"/>
                  </a:lnTo>
                  <a:lnTo>
                    <a:pt x="19" y="18"/>
                  </a:lnTo>
                  <a:lnTo>
                    <a:pt x="23" y="18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5" y="17"/>
                  </a:lnTo>
                  <a:lnTo>
                    <a:pt x="37" y="16"/>
                  </a:lnTo>
                  <a:lnTo>
                    <a:pt x="40" y="16"/>
                  </a:lnTo>
                  <a:lnTo>
                    <a:pt x="42" y="15"/>
                  </a:lnTo>
                  <a:lnTo>
                    <a:pt x="44" y="13"/>
                  </a:lnTo>
                  <a:lnTo>
                    <a:pt x="46" y="12"/>
                  </a:lnTo>
                  <a:lnTo>
                    <a:pt x="48" y="11"/>
                  </a:lnTo>
                  <a:lnTo>
                    <a:pt x="50" y="9"/>
                  </a:lnTo>
                  <a:lnTo>
                    <a:pt x="53" y="8"/>
                  </a:lnTo>
                  <a:lnTo>
                    <a:pt x="55" y="6"/>
                  </a:lnTo>
                  <a:lnTo>
                    <a:pt x="58" y="5"/>
                  </a:lnTo>
                  <a:lnTo>
                    <a:pt x="60" y="3"/>
                  </a:lnTo>
                  <a:lnTo>
                    <a:pt x="62" y="2"/>
                  </a:lnTo>
                  <a:lnTo>
                    <a:pt x="63" y="1"/>
                  </a:lnTo>
                  <a:lnTo>
                    <a:pt x="65" y="1"/>
                  </a:lnTo>
                  <a:lnTo>
                    <a:pt x="68" y="0"/>
                  </a:lnTo>
                  <a:lnTo>
                    <a:pt x="70" y="1"/>
                  </a:lnTo>
                  <a:lnTo>
                    <a:pt x="69" y="2"/>
                  </a:lnTo>
                  <a:lnTo>
                    <a:pt x="68" y="6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3" y="13"/>
                  </a:lnTo>
                  <a:lnTo>
                    <a:pt x="61" y="15"/>
                  </a:lnTo>
                  <a:lnTo>
                    <a:pt x="59" y="17"/>
                  </a:lnTo>
                  <a:lnTo>
                    <a:pt x="57" y="20"/>
                  </a:lnTo>
                  <a:lnTo>
                    <a:pt x="55" y="22"/>
                  </a:lnTo>
                  <a:lnTo>
                    <a:pt x="53" y="24"/>
                  </a:lnTo>
                  <a:lnTo>
                    <a:pt x="51" y="26"/>
                  </a:lnTo>
                  <a:lnTo>
                    <a:pt x="49" y="28"/>
                  </a:lnTo>
                  <a:lnTo>
                    <a:pt x="47" y="29"/>
                  </a:lnTo>
                  <a:lnTo>
                    <a:pt x="46" y="31"/>
                  </a:lnTo>
                  <a:lnTo>
                    <a:pt x="44" y="31"/>
                  </a:lnTo>
                  <a:lnTo>
                    <a:pt x="42" y="32"/>
                  </a:lnTo>
                  <a:lnTo>
                    <a:pt x="39" y="32"/>
                  </a:lnTo>
                  <a:lnTo>
                    <a:pt x="37" y="32"/>
                  </a:lnTo>
                  <a:lnTo>
                    <a:pt x="34" y="32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25" y="31"/>
                  </a:lnTo>
                  <a:lnTo>
                    <a:pt x="22" y="31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2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5427" y="1492"/>
              <a:ext cx="101" cy="55"/>
            </a:xfrm>
            <a:custGeom>
              <a:avLst/>
              <a:gdLst>
                <a:gd name="T0" fmla="*/ 23 w 201"/>
                <a:gd name="T1" fmla="*/ 35 h 111"/>
                <a:gd name="T2" fmla="*/ 9 w 201"/>
                <a:gd name="T3" fmla="*/ 43 h 111"/>
                <a:gd name="T4" fmla="*/ 1 w 201"/>
                <a:gd name="T5" fmla="*/ 55 h 111"/>
                <a:gd name="T6" fmla="*/ 15 w 201"/>
                <a:gd name="T7" fmla="*/ 57 h 111"/>
                <a:gd name="T8" fmla="*/ 22 w 201"/>
                <a:gd name="T9" fmla="*/ 60 h 111"/>
                <a:gd name="T10" fmla="*/ 34 w 201"/>
                <a:gd name="T11" fmla="*/ 73 h 111"/>
                <a:gd name="T12" fmla="*/ 45 w 201"/>
                <a:gd name="T13" fmla="*/ 82 h 111"/>
                <a:gd name="T14" fmla="*/ 59 w 201"/>
                <a:gd name="T15" fmla="*/ 93 h 111"/>
                <a:gd name="T16" fmla="*/ 73 w 201"/>
                <a:gd name="T17" fmla="*/ 100 h 111"/>
                <a:gd name="T18" fmla="*/ 88 w 201"/>
                <a:gd name="T19" fmla="*/ 106 h 111"/>
                <a:gd name="T20" fmla="*/ 104 w 201"/>
                <a:gd name="T21" fmla="*/ 109 h 111"/>
                <a:gd name="T22" fmla="*/ 118 w 201"/>
                <a:gd name="T23" fmla="*/ 111 h 111"/>
                <a:gd name="T24" fmla="*/ 130 w 201"/>
                <a:gd name="T25" fmla="*/ 110 h 111"/>
                <a:gd name="T26" fmla="*/ 142 w 201"/>
                <a:gd name="T27" fmla="*/ 109 h 111"/>
                <a:gd name="T28" fmla="*/ 140 w 201"/>
                <a:gd name="T29" fmla="*/ 107 h 111"/>
                <a:gd name="T30" fmla="*/ 127 w 201"/>
                <a:gd name="T31" fmla="*/ 105 h 111"/>
                <a:gd name="T32" fmla="*/ 110 w 201"/>
                <a:gd name="T33" fmla="*/ 101 h 111"/>
                <a:gd name="T34" fmla="*/ 96 w 201"/>
                <a:gd name="T35" fmla="*/ 97 h 111"/>
                <a:gd name="T36" fmla="*/ 85 w 201"/>
                <a:gd name="T37" fmla="*/ 93 h 111"/>
                <a:gd name="T38" fmla="*/ 74 w 201"/>
                <a:gd name="T39" fmla="*/ 87 h 111"/>
                <a:gd name="T40" fmla="*/ 56 w 201"/>
                <a:gd name="T41" fmla="*/ 75 h 111"/>
                <a:gd name="T42" fmla="*/ 46 w 201"/>
                <a:gd name="T43" fmla="*/ 63 h 111"/>
                <a:gd name="T44" fmla="*/ 56 w 201"/>
                <a:gd name="T45" fmla="*/ 63 h 111"/>
                <a:gd name="T46" fmla="*/ 71 w 201"/>
                <a:gd name="T47" fmla="*/ 64 h 111"/>
                <a:gd name="T48" fmla="*/ 89 w 201"/>
                <a:gd name="T49" fmla="*/ 65 h 111"/>
                <a:gd name="T50" fmla="*/ 108 w 201"/>
                <a:gd name="T51" fmla="*/ 65 h 111"/>
                <a:gd name="T52" fmla="*/ 125 w 201"/>
                <a:gd name="T53" fmla="*/ 63 h 111"/>
                <a:gd name="T54" fmla="*/ 138 w 201"/>
                <a:gd name="T55" fmla="*/ 60 h 111"/>
                <a:gd name="T56" fmla="*/ 148 w 201"/>
                <a:gd name="T57" fmla="*/ 55 h 111"/>
                <a:gd name="T58" fmla="*/ 162 w 201"/>
                <a:gd name="T59" fmla="*/ 47 h 111"/>
                <a:gd name="T60" fmla="*/ 176 w 201"/>
                <a:gd name="T61" fmla="*/ 39 h 111"/>
                <a:gd name="T62" fmla="*/ 179 w 201"/>
                <a:gd name="T63" fmla="*/ 41 h 111"/>
                <a:gd name="T64" fmla="*/ 176 w 201"/>
                <a:gd name="T65" fmla="*/ 53 h 111"/>
                <a:gd name="T66" fmla="*/ 173 w 201"/>
                <a:gd name="T67" fmla="*/ 66 h 111"/>
                <a:gd name="T68" fmla="*/ 171 w 201"/>
                <a:gd name="T69" fmla="*/ 77 h 111"/>
                <a:gd name="T70" fmla="*/ 171 w 201"/>
                <a:gd name="T71" fmla="*/ 88 h 111"/>
                <a:gd name="T72" fmla="*/ 176 w 201"/>
                <a:gd name="T73" fmla="*/ 79 h 111"/>
                <a:gd name="T74" fmla="*/ 179 w 201"/>
                <a:gd name="T75" fmla="*/ 68 h 111"/>
                <a:gd name="T76" fmla="*/ 183 w 201"/>
                <a:gd name="T77" fmla="*/ 55 h 111"/>
                <a:gd name="T78" fmla="*/ 186 w 201"/>
                <a:gd name="T79" fmla="*/ 43 h 111"/>
                <a:gd name="T80" fmla="*/ 189 w 201"/>
                <a:gd name="T81" fmla="*/ 35 h 111"/>
                <a:gd name="T82" fmla="*/ 195 w 201"/>
                <a:gd name="T83" fmla="*/ 24 h 111"/>
                <a:gd name="T84" fmla="*/ 200 w 201"/>
                <a:gd name="T85" fmla="*/ 13 h 111"/>
                <a:gd name="T86" fmla="*/ 196 w 201"/>
                <a:gd name="T87" fmla="*/ 2 h 111"/>
                <a:gd name="T88" fmla="*/ 190 w 201"/>
                <a:gd name="T89" fmla="*/ 4 h 111"/>
                <a:gd name="T90" fmla="*/ 180 w 201"/>
                <a:gd name="T91" fmla="*/ 15 h 111"/>
                <a:gd name="T92" fmla="*/ 167 w 201"/>
                <a:gd name="T93" fmla="*/ 29 h 111"/>
                <a:gd name="T94" fmla="*/ 157 w 201"/>
                <a:gd name="T95" fmla="*/ 37 h 111"/>
                <a:gd name="T96" fmla="*/ 146 w 201"/>
                <a:gd name="T97" fmla="*/ 45 h 111"/>
                <a:gd name="T98" fmla="*/ 133 w 201"/>
                <a:gd name="T99" fmla="*/ 49 h 111"/>
                <a:gd name="T100" fmla="*/ 117 w 201"/>
                <a:gd name="T101" fmla="*/ 53 h 111"/>
                <a:gd name="T102" fmla="*/ 104 w 201"/>
                <a:gd name="T103" fmla="*/ 54 h 111"/>
                <a:gd name="T104" fmla="*/ 91 w 201"/>
                <a:gd name="T105" fmla="*/ 55 h 111"/>
                <a:gd name="T106" fmla="*/ 77 w 201"/>
                <a:gd name="T107" fmla="*/ 55 h 111"/>
                <a:gd name="T108" fmla="*/ 64 w 201"/>
                <a:gd name="T109" fmla="*/ 55 h 111"/>
                <a:gd name="T110" fmla="*/ 47 w 201"/>
                <a:gd name="T111" fmla="*/ 52 h 111"/>
                <a:gd name="T112" fmla="*/ 35 w 201"/>
                <a:gd name="T113" fmla="*/ 49 h 111"/>
                <a:gd name="T114" fmla="*/ 35 w 201"/>
                <a:gd name="T115" fmla="*/ 44 h 111"/>
                <a:gd name="T116" fmla="*/ 41 w 201"/>
                <a:gd name="T117" fmla="*/ 33 h 111"/>
                <a:gd name="T118" fmla="*/ 31 w 201"/>
                <a:gd name="T119" fmla="*/ 3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1" h="111">
                  <a:moveTo>
                    <a:pt x="30" y="32"/>
                  </a:moveTo>
                  <a:lnTo>
                    <a:pt x="28" y="32"/>
                  </a:lnTo>
                  <a:lnTo>
                    <a:pt x="27" y="33"/>
                  </a:lnTo>
                  <a:lnTo>
                    <a:pt x="25" y="34"/>
                  </a:lnTo>
                  <a:lnTo>
                    <a:pt x="23" y="35"/>
                  </a:lnTo>
                  <a:lnTo>
                    <a:pt x="20" y="36"/>
                  </a:lnTo>
                  <a:lnTo>
                    <a:pt x="18" y="38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9" y="43"/>
                  </a:lnTo>
                  <a:lnTo>
                    <a:pt x="6" y="45"/>
                  </a:lnTo>
                  <a:lnTo>
                    <a:pt x="4" y="47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2" y="57"/>
                  </a:lnTo>
                  <a:lnTo>
                    <a:pt x="6" y="58"/>
                  </a:lnTo>
                  <a:lnTo>
                    <a:pt x="9" y="58"/>
                  </a:lnTo>
                  <a:lnTo>
                    <a:pt x="12" y="58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8"/>
                  </a:lnTo>
                  <a:lnTo>
                    <a:pt x="22" y="60"/>
                  </a:lnTo>
                  <a:lnTo>
                    <a:pt x="25" y="62"/>
                  </a:lnTo>
                  <a:lnTo>
                    <a:pt x="27" y="65"/>
                  </a:lnTo>
                  <a:lnTo>
                    <a:pt x="31" y="69"/>
                  </a:lnTo>
                  <a:lnTo>
                    <a:pt x="32" y="70"/>
                  </a:lnTo>
                  <a:lnTo>
                    <a:pt x="34" y="73"/>
                  </a:lnTo>
                  <a:lnTo>
                    <a:pt x="37" y="75"/>
                  </a:lnTo>
                  <a:lnTo>
                    <a:pt x="39" y="77"/>
                  </a:lnTo>
                  <a:lnTo>
                    <a:pt x="41" y="79"/>
                  </a:lnTo>
                  <a:lnTo>
                    <a:pt x="43" y="81"/>
                  </a:lnTo>
                  <a:lnTo>
                    <a:pt x="45" y="82"/>
                  </a:lnTo>
                  <a:lnTo>
                    <a:pt x="48" y="85"/>
                  </a:lnTo>
                  <a:lnTo>
                    <a:pt x="50" y="86"/>
                  </a:lnTo>
                  <a:lnTo>
                    <a:pt x="53" y="88"/>
                  </a:lnTo>
                  <a:lnTo>
                    <a:pt x="56" y="91"/>
                  </a:lnTo>
                  <a:lnTo>
                    <a:pt x="59" y="93"/>
                  </a:lnTo>
                  <a:lnTo>
                    <a:pt x="61" y="94"/>
                  </a:lnTo>
                  <a:lnTo>
                    <a:pt x="64" y="96"/>
                  </a:lnTo>
                  <a:lnTo>
                    <a:pt x="67" y="98"/>
                  </a:lnTo>
                  <a:lnTo>
                    <a:pt x="70" y="99"/>
                  </a:lnTo>
                  <a:lnTo>
                    <a:pt x="73" y="100"/>
                  </a:lnTo>
                  <a:lnTo>
                    <a:pt x="76" y="102"/>
                  </a:lnTo>
                  <a:lnTo>
                    <a:pt x="79" y="103"/>
                  </a:lnTo>
                  <a:lnTo>
                    <a:pt x="82" y="104"/>
                  </a:lnTo>
                  <a:lnTo>
                    <a:pt x="85" y="105"/>
                  </a:lnTo>
                  <a:lnTo>
                    <a:pt x="88" y="106"/>
                  </a:lnTo>
                  <a:lnTo>
                    <a:pt x="92" y="106"/>
                  </a:lnTo>
                  <a:lnTo>
                    <a:pt x="95" y="107"/>
                  </a:lnTo>
                  <a:lnTo>
                    <a:pt x="98" y="107"/>
                  </a:lnTo>
                  <a:lnTo>
                    <a:pt x="101" y="109"/>
                  </a:lnTo>
                  <a:lnTo>
                    <a:pt x="104" y="109"/>
                  </a:lnTo>
                  <a:lnTo>
                    <a:pt x="107" y="110"/>
                  </a:lnTo>
                  <a:lnTo>
                    <a:pt x="109" y="110"/>
                  </a:lnTo>
                  <a:lnTo>
                    <a:pt x="112" y="110"/>
                  </a:lnTo>
                  <a:lnTo>
                    <a:pt x="115" y="110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3" y="111"/>
                  </a:lnTo>
                  <a:lnTo>
                    <a:pt x="126" y="111"/>
                  </a:lnTo>
                  <a:lnTo>
                    <a:pt x="128" y="111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4" y="110"/>
                  </a:lnTo>
                  <a:lnTo>
                    <a:pt x="136" y="110"/>
                  </a:lnTo>
                  <a:lnTo>
                    <a:pt x="139" y="109"/>
                  </a:lnTo>
                  <a:lnTo>
                    <a:pt x="142" y="109"/>
                  </a:lnTo>
                  <a:lnTo>
                    <a:pt x="144" y="109"/>
                  </a:lnTo>
                  <a:lnTo>
                    <a:pt x="145" y="107"/>
                  </a:lnTo>
                  <a:lnTo>
                    <a:pt x="145" y="107"/>
                  </a:lnTo>
                  <a:lnTo>
                    <a:pt x="142" y="107"/>
                  </a:lnTo>
                  <a:lnTo>
                    <a:pt x="140" y="107"/>
                  </a:lnTo>
                  <a:lnTo>
                    <a:pt x="137" y="106"/>
                  </a:lnTo>
                  <a:lnTo>
                    <a:pt x="135" y="106"/>
                  </a:lnTo>
                  <a:lnTo>
                    <a:pt x="133" y="106"/>
                  </a:lnTo>
                  <a:lnTo>
                    <a:pt x="130" y="106"/>
                  </a:lnTo>
                  <a:lnTo>
                    <a:pt x="127" y="105"/>
                  </a:lnTo>
                  <a:lnTo>
                    <a:pt x="124" y="104"/>
                  </a:lnTo>
                  <a:lnTo>
                    <a:pt x="120" y="104"/>
                  </a:lnTo>
                  <a:lnTo>
                    <a:pt x="117" y="103"/>
                  </a:lnTo>
                  <a:lnTo>
                    <a:pt x="113" y="102"/>
                  </a:lnTo>
                  <a:lnTo>
                    <a:pt x="110" y="101"/>
                  </a:lnTo>
                  <a:lnTo>
                    <a:pt x="106" y="100"/>
                  </a:lnTo>
                  <a:lnTo>
                    <a:pt x="102" y="99"/>
                  </a:lnTo>
                  <a:lnTo>
                    <a:pt x="100" y="98"/>
                  </a:lnTo>
                  <a:lnTo>
                    <a:pt x="98" y="98"/>
                  </a:lnTo>
                  <a:lnTo>
                    <a:pt x="96" y="97"/>
                  </a:lnTo>
                  <a:lnTo>
                    <a:pt x="94" y="97"/>
                  </a:lnTo>
                  <a:lnTo>
                    <a:pt x="92" y="95"/>
                  </a:lnTo>
                  <a:lnTo>
                    <a:pt x="89" y="95"/>
                  </a:lnTo>
                  <a:lnTo>
                    <a:pt x="87" y="94"/>
                  </a:lnTo>
                  <a:lnTo>
                    <a:pt x="85" y="93"/>
                  </a:lnTo>
                  <a:lnTo>
                    <a:pt x="83" y="92"/>
                  </a:lnTo>
                  <a:lnTo>
                    <a:pt x="81" y="91"/>
                  </a:lnTo>
                  <a:lnTo>
                    <a:pt x="79" y="90"/>
                  </a:lnTo>
                  <a:lnTo>
                    <a:pt x="77" y="89"/>
                  </a:lnTo>
                  <a:lnTo>
                    <a:pt x="74" y="87"/>
                  </a:lnTo>
                  <a:lnTo>
                    <a:pt x="70" y="86"/>
                  </a:lnTo>
                  <a:lnTo>
                    <a:pt x="66" y="83"/>
                  </a:lnTo>
                  <a:lnTo>
                    <a:pt x="63" y="81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3" y="72"/>
                  </a:lnTo>
                  <a:lnTo>
                    <a:pt x="50" y="69"/>
                  </a:lnTo>
                  <a:lnTo>
                    <a:pt x="48" y="66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3" y="63"/>
                  </a:lnTo>
                  <a:lnTo>
                    <a:pt x="56" y="63"/>
                  </a:lnTo>
                  <a:lnTo>
                    <a:pt x="58" y="63"/>
                  </a:lnTo>
                  <a:lnTo>
                    <a:pt x="61" y="64"/>
                  </a:lnTo>
                  <a:lnTo>
                    <a:pt x="64" y="64"/>
                  </a:lnTo>
                  <a:lnTo>
                    <a:pt x="67" y="64"/>
                  </a:lnTo>
                  <a:lnTo>
                    <a:pt x="71" y="64"/>
                  </a:lnTo>
                  <a:lnTo>
                    <a:pt x="74" y="64"/>
                  </a:lnTo>
                  <a:lnTo>
                    <a:pt x="78" y="65"/>
                  </a:lnTo>
                  <a:lnTo>
                    <a:pt x="82" y="65"/>
                  </a:lnTo>
                  <a:lnTo>
                    <a:pt x="85" y="65"/>
                  </a:lnTo>
                  <a:lnTo>
                    <a:pt x="89" y="65"/>
                  </a:lnTo>
                  <a:lnTo>
                    <a:pt x="93" y="65"/>
                  </a:lnTo>
                  <a:lnTo>
                    <a:pt x="97" y="65"/>
                  </a:lnTo>
                  <a:lnTo>
                    <a:pt x="101" y="65"/>
                  </a:lnTo>
                  <a:lnTo>
                    <a:pt x="105" y="65"/>
                  </a:lnTo>
                  <a:lnTo>
                    <a:pt x="108" y="65"/>
                  </a:lnTo>
                  <a:lnTo>
                    <a:pt x="112" y="65"/>
                  </a:lnTo>
                  <a:lnTo>
                    <a:pt x="115" y="64"/>
                  </a:lnTo>
                  <a:lnTo>
                    <a:pt x="119" y="64"/>
                  </a:lnTo>
                  <a:lnTo>
                    <a:pt x="122" y="63"/>
                  </a:lnTo>
                  <a:lnTo>
                    <a:pt x="125" y="63"/>
                  </a:lnTo>
                  <a:lnTo>
                    <a:pt x="128" y="62"/>
                  </a:lnTo>
                  <a:lnTo>
                    <a:pt x="131" y="62"/>
                  </a:lnTo>
                  <a:lnTo>
                    <a:pt x="133" y="61"/>
                  </a:lnTo>
                  <a:lnTo>
                    <a:pt x="136" y="61"/>
                  </a:lnTo>
                  <a:lnTo>
                    <a:pt x="138" y="60"/>
                  </a:lnTo>
                  <a:lnTo>
                    <a:pt x="140" y="58"/>
                  </a:lnTo>
                  <a:lnTo>
                    <a:pt x="142" y="57"/>
                  </a:lnTo>
                  <a:lnTo>
                    <a:pt x="144" y="57"/>
                  </a:lnTo>
                  <a:lnTo>
                    <a:pt x="146" y="56"/>
                  </a:lnTo>
                  <a:lnTo>
                    <a:pt x="148" y="55"/>
                  </a:lnTo>
                  <a:lnTo>
                    <a:pt x="150" y="54"/>
                  </a:lnTo>
                  <a:lnTo>
                    <a:pt x="152" y="53"/>
                  </a:lnTo>
                  <a:lnTo>
                    <a:pt x="155" y="51"/>
                  </a:lnTo>
                  <a:lnTo>
                    <a:pt x="159" y="49"/>
                  </a:lnTo>
                  <a:lnTo>
                    <a:pt x="162" y="47"/>
                  </a:lnTo>
                  <a:lnTo>
                    <a:pt x="166" y="45"/>
                  </a:lnTo>
                  <a:lnTo>
                    <a:pt x="169" y="43"/>
                  </a:lnTo>
                  <a:lnTo>
                    <a:pt x="172" y="42"/>
                  </a:lnTo>
                  <a:lnTo>
                    <a:pt x="174" y="40"/>
                  </a:lnTo>
                  <a:lnTo>
                    <a:pt x="176" y="39"/>
                  </a:lnTo>
                  <a:lnTo>
                    <a:pt x="179" y="37"/>
                  </a:lnTo>
                  <a:lnTo>
                    <a:pt x="180" y="37"/>
                  </a:lnTo>
                  <a:lnTo>
                    <a:pt x="180" y="37"/>
                  </a:lnTo>
                  <a:lnTo>
                    <a:pt x="179" y="39"/>
                  </a:lnTo>
                  <a:lnTo>
                    <a:pt x="179" y="41"/>
                  </a:lnTo>
                  <a:lnTo>
                    <a:pt x="178" y="45"/>
                  </a:lnTo>
                  <a:lnTo>
                    <a:pt x="177" y="46"/>
                  </a:lnTo>
                  <a:lnTo>
                    <a:pt x="177" y="49"/>
                  </a:lnTo>
                  <a:lnTo>
                    <a:pt x="176" y="51"/>
                  </a:lnTo>
                  <a:lnTo>
                    <a:pt x="176" y="53"/>
                  </a:lnTo>
                  <a:lnTo>
                    <a:pt x="175" y="56"/>
                  </a:lnTo>
                  <a:lnTo>
                    <a:pt x="175" y="58"/>
                  </a:lnTo>
                  <a:lnTo>
                    <a:pt x="174" y="61"/>
                  </a:lnTo>
                  <a:lnTo>
                    <a:pt x="174" y="63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2" y="70"/>
                  </a:lnTo>
                  <a:lnTo>
                    <a:pt x="172" y="73"/>
                  </a:lnTo>
                  <a:lnTo>
                    <a:pt x="171" y="75"/>
                  </a:lnTo>
                  <a:lnTo>
                    <a:pt x="171" y="77"/>
                  </a:lnTo>
                  <a:lnTo>
                    <a:pt x="171" y="79"/>
                  </a:lnTo>
                  <a:lnTo>
                    <a:pt x="171" y="81"/>
                  </a:lnTo>
                  <a:lnTo>
                    <a:pt x="170" y="85"/>
                  </a:lnTo>
                  <a:lnTo>
                    <a:pt x="170" y="87"/>
                  </a:lnTo>
                  <a:lnTo>
                    <a:pt x="171" y="88"/>
                  </a:lnTo>
                  <a:lnTo>
                    <a:pt x="172" y="89"/>
                  </a:lnTo>
                  <a:lnTo>
                    <a:pt x="172" y="88"/>
                  </a:lnTo>
                  <a:lnTo>
                    <a:pt x="173" y="86"/>
                  </a:lnTo>
                  <a:lnTo>
                    <a:pt x="175" y="82"/>
                  </a:lnTo>
                  <a:lnTo>
                    <a:pt x="176" y="79"/>
                  </a:lnTo>
                  <a:lnTo>
                    <a:pt x="177" y="77"/>
                  </a:lnTo>
                  <a:lnTo>
                    <a:pt x="177" y="75"/>
                  </a:lnTo>
                  <a:lnTo>
                    <a:pt x="178" y="73"/>
                  </a:lnTo>
                  <a:lnTo>
                    <a:pt x="179" y="70"/>
                  </a:lnTo>
                  <a:lnTo>
                    <a:pt x="179" y="68"/>
                  </a:lnTo>
                  <a:lnTo>
                    <a:pt x="180" y="66"/>
                  </a:lnTo>
                  <a:lnTo>
                    <a:pt x="181" y="63"/>
                  </a:lnTo>
                  <a:lnTo>
                    <a:pt x="182" y="61"/>
                  </a:lnTo>
                  <a:lnTo>
                    <a:pt x="182" y="58"/>
                  </a:lnTo>
                  <a:lnTo>
                    <a:pt x="183" y="55"/>
                  </a:lnTo>
                  <a:lnTo>
                    <a:pt x="184" y="52"/>
                  </a:lnTo>
                  <a:lnTo>
                    <a:pt x="184" y="50"/>
                  </a:lnTo>
                  <a:lnTo>
                    <a:pt x="185" y="48"/>
                  </a:lnTo>
                  <a:lnTo>
                    <a:pt x="186" y="45"/>
                  </a:lnTo>
                  <a:lnTo>
                    <a:pt x="186" y="43"/>
                  </a:lnTo>
                  <a:lnTo>
                    <a:pt x="187" y="42"/>
                  </a:lnTo>
                  <a:lnTo>
                    <a:pt x="188" y="39"/>
                  </a:lnTo>
                  <a:lnTo>
                    <a:pt x="188" y="38"/>
                  </a:lnTo>
                  <a:lnTo>
                    <a:pt x="188" y="36"/>
                  </a:lnTo>
                  <a:lnTo>
                    <a:pt x="189" y="35"/>
                  </a:lnTo>
                  <a:lnTo>
                    <a:pt x="190" y="33"/>
                  </a:lnTo>
                  <a:lnTo>
                    <a:pt x="190" y="32"/>
                  </a:lnTo>
                  <a:lnTo>
                    <a:pt x="191" y="30"/>
                  </a:lnTo>
                  <a:lnTo>
                    <a:pt x="193" y="27"/>
                  </a:lnTo>
                  <a:lnTo>
                    <a:pt x="195" y="24"/>
                  </a:lnTo>
                  <a:lnTo>
                    <a:pt x="197" y="20"/>
                  </a:lnTo>
                  <a:lnTo>
                    <a:pt x="198" y="18"/>
                  </a:lnTo>
                  <a:lnTo>
                    <a:pt x="199" y="16"/>
                  </a:lnTo>
                  <a:lnTo>
                    <a:pt x="199" y="14"/>
                  </a:lnTo>
                  <a:lnTo>
                    <a:pt x="200" y="13"/>
                  </a:lnTo>
                  <a:lnTo>
                    <a:pt x="201" y="9"/>
                  </a:lnTo>
                  <a:lnTo>
                    <a:pt x="200" y="7"/>
                  </a:lnTo>
                  <a:lnTo>
                    <a:pt x="198" y="5"/>
                  </a:lnTo>
                  <a:lnTo>
                    <a:pt x="197" y="3"/>
                  </a:lnTo>
                  <a:lnTo>
                    <a:pt x="196" y="2"/>
                  </a:lnTo>
                  <a:lnTo>
                    <a:pt x="196" y="1"/>
                  </a:lnTo>
                  <a:lnTo>
                    <a:pt x="195" y="0"/>
                  </a:lnTo>
                  <a:lnTo>
                    <a:pt x="194" y="1"/>
                  </a:lnTo>
                  <a:lnTo>
                    <a:pt x="192" y="2"/>
                  </a:lnTo>
                  <a:lnTo>
                    <a:pt x="190" y="4"/>
                  </a:lnTo>
                  <a:lnTo>
                    <a:pt x="189" y="5"/>
                  </a:lnTo>
                  <a:lnTo>
                    <a:pt x="187" y="7"/>
                  </a:lnTo>
                  <a:lnTo>
                    <a:pt x="185" y="9"/>
                  </a:lnTo>
                  <a:lnTo>
                    <a:pt x="183" y="12"/>
                  </a:lnTo>
                  <a:lnTo>
                    <a:pt x="180" y="15"/>
                  </a:lnTo>
                  <a:lnTo>
                    <a:pt x="178" y="18"/>
                  </a:lnTo>
                  <a:lnTo>
                    <a:pt x="174" y="21"/>
                  </a:lnTo>
                  <a:lnTo>
                    <a:pt x="171" y="25"/>
                  </a:lnTo>
                  <a:lnTo>
                    <a:pt x="169" y="27"/>
                  </a:lnTo>
                  <a:lnTo>
                    <a:pt x="167" y="29"/>
                  </a:lnTo>
                  <a:lnTo>
                    <a:pt x="165" y="30"/>
                  </a:lnTo>
                  <a:lnTo>
                    <a:pt x="164" y="32"/>
                  </a:lnTo>
                  <a:lnTo>
                    <a:pt x="161" y="34"/>
                  </a:lnTo>
                  <a:lnTo>
                    <a:pt x="159" y="36"/>
                  </a:lnTo>
                  <a:lnTo>
                    <a:pt x="157" y="37"/>
                  </a:lnTo>
                  <a:lnTo>
                    <a:pt x="155" y="39"/>
                  </a:lnTo>
                  <a:lnTo>
                    <a:pt x="153" y="40"/>
                  </a:lnTo>
                  <a:lnTo>
                    <a:pt x="150" y="42"/>
                  </a:lnTo>
                  <a:lnTo>
                    <a:pt x="148" y="43"/>
                  </a:lnTo>
                  <a:lnTo>
                    <a:pt x="146" y="45"/>
                  </a:lnTo>
                  <a:lnTo>
                    <a:pt x="143" y="46"/>
                  </a:lnTo>
                  <a:lnTo>
                    <a:pt x="141" y="47"/>
                  </a:lnTo>
                  <a:lnTo>
                    <a:pt x="138" y="48"/>
                  </a:lnTo>
                  <a:lnTo>
                    <a:pt x="136" y="49"/>
                  </a:lnTo>
                  <a:lnTo>
                    <a:pt x="133" y="49"/>
                  </a:lnTo>
                  <a:lnTo>
                    <a:pt x="130" y="50"/>
                  </a:lnTo>
                  <a:lnTo>
                    <a:pt x="127" y="51"/>
                  </a:lnTo>
                  <a:lnTo>
                    <a:pt x="124" y="52"/>
                  </a:lnTo>
                  <a:lnTo>
                    <a:pt x="121" y="52"/>
                  </a:lnTo>
                  <a:lnTo>
                    <a:pt x="117" y="53"/>
                  </a:lnTo>
                  <a:lnTo>
                    <a:pt x="114" y="53"/>
                  </a:lnTo>
                  <a:lnTo>
                    <a:pt x="110" y="54"/>
                  </a:lnTo>
                  <a:lnTo>
                    <a:pt x="108" y="54"/>
                  </a:lnTo>
                  <a:lnTo>
                    <a:pt x="106" y="54"/>
                  </a:lnTo>
                  <a:lnTo>
                    <a:pt x="104" y="54"/>
                  </a:lnTo>
                  <a:lnTo>
                    <a:pt x="102" y="54"/>
                  </a:lnTo>
                  <a:lnTo>
                    <a:pt x="98" y="55"/>
                  </a:lnTo>
                  <a:lnTo>
                    <a:pt x="95" y="55"/>
                  </a:lnTo>
                  <a:lnTo>
                    <a:pt x="93" y="55"/>
                  </a:lnTo>
                  <a:lnTo>
                    <a:pt x="91" y="55"/>
                  </a:lnTo>
                  <a:lnTo>
                    <a:pt x="88" y="55"/>
                  </a:lnTo>
                  <a:lnTo>
                    <a:pt x="86" y="55"/>
                  </a:lnTo>
                  <a:lnTo>
                    <a:pt x="82" y="55"/>
                  </a:lnTo>
                  <a:lnTo>
                    <a:pt x="79" y="55"/>
                  </a:lnTo>
                  <a:lnTo>
                    <a:pt x="77" y="55"/>
                  </a:lnTo>
                  <a:lnTo>
                    <a:pt x="75" y="55"/>
                  </a:lnTo>
                  <a:lnTo>
                    <a:pt x="73" y="55"/>
                  </a:lnTo>
                  <a:lnTo>
                    <a:pt x="71" y="55"/>
                  </a:lnTo>
                  <a:lnTo>
                    <a:pt x="67" y="55"/>
                  </a:lnTo>
                  <a:lnTo>
                    <a:pt x="64" y="55"/>
                  </a:lnTo>
                  <a:lnTo>
                    <a:pt x="60" y="54"/>
                  </a:lnTo>
                  <a:lnTo>
                    <a:pt x="57" y="54"/>
                  </a:lnTo>
                  <a:lnTo>
                    <a:pt x="53" y="53"/>
                  </a:lnTo>
                  <a:lnTo>
                    <a:pt x="51" y="53"/>
                  </a:lnTo>
                  <a:lnTo>
                    <a:pt x="47" y="52"/>
                  </a:lnTo>
                  <a:lnTo>
                    <a:pt x="44" y="52"/>
                  </a:lnTo>
                  <a:lnTo>
                    <a:pt x="41" y="51"/>
                  </a:lnTo>
                  <a:lnTo>
                    <a:pt x="39" y="51"/>
                  </a:lnTo>
                  <a:lnTo>
                    <a:pt x="37" y="50"/>
                  </a:lnTo>
                  <a:lnTo>
                    <a:pt x="35" y="49"/>
                  </a:lnTo>
                  <a:lnTo>
                    <a:pt x="33" y="48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4" y="46"/>
                  </a:lnTo>
                  <a:lnTo>
                    <a:pt x="35" y="44"/>
                  </a:lnTo>
                  <a:lnTo>
                    <a:pt x="38" y="42"/>
                  </a:lnTo>
                  <a:lnTo>
                    <a:pt x="39" y="39"/>
                  </a:lnTo>
                  <a:lnTo>
                    <a:pt x="41" y="37"/>
                  </a:lnTo>
                  <a:lnTo>
                    <a:pt x="42" y="35"/>
                  </a:lnTo>
                  <a:lnTo>
                    <a:pt x="41" y="33"/>
                  </a:lnTo>
                  <a:lnTo>
                    <a:pt x="39" y="32"/>
                  </a:lnTo>
                  <a:lnTo>
                    <a:pt x="38" y="32"/>
                  </a:lnTo>
                  <a:lnTo>
                    <a:pt x="35" y="31"/>
                  </a:lnTo>
                  <a:lnTo>
                    <a:pt x="34" y="32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3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5543" y="1376"/>
              <a:ext cx="66" cy="253"/>
            </a:xfrm>
            <a:custGeom>
              <a:avLst/>
              <a:gdLst>
                <a:gd name="T0" fmla="*/ 3 w 132"/>
                <a:gd name="T1" fmla="*/ 169 h 508"/>
                <a:gd name="T2" fmla="*/ 9 w 132"/>
                <a:gd name="T3" fmla="*/ 140 h 508"/>
                <a:gd name="T4" fmla="*/ 15 w 132"/>
                <a:gd name="T5" fmla="*/ 117 h 508"/>
                <a:gd name="T6" fmla="*/ 29 w 132"/>
                <a:gd name="T7" fmla="*/ 102 h 508"/>
                <a:gd name="T8" fmla="*/ 21 w 132"/>
                <a:gd name="T9" fmla="*/ 80 h 508"/>
                <a:gd name="T10" fmla="*/ 26 w 132"/>
                <a:gd name="T11" fmla="*/ 57 h 508"/>
                <a:gd name="T12" fmla="*/ 31 w 132"/>
                <a:gd name="T13" fmla="*/ 38 h 508"/>
                <a:gd name="T14" fmla="*/ 36 w 132"/>
                <a:gd name="T15" fmla="*/ 12 h 508"/>
                <a:gd name="T16" fmla="*/ 59 w 132"/>
                <a:gd name="T17" fmla="*/ 1 h 508"/>
                <a:gd name="T18" fmla="*/ 85 w 132"/>
                <a:gd name="T19" fmla="*/ 0 h 508"/>
                <a:gd name="T20" fmla="*/ 111 w 132"/>
                <a:gd name="T21" fmla="*/ 21 h 508"/>
                <a:gd name="T22" fmla="*/ 106 w 132"/>
                <a:gd name="T23" fmla="*/ 44 h 508"/>
                <a:gd name="T24" fmla="*/ 91 w 132"/>
                <a:gd name="T25" fmla="*/ 61 h 508"/>
                <a:gd name="T26" fmla="*/ 96 w 132"/>
                <a:gd name="T27" fmla="*/ 35 h 508"/>
                <a:gd name="T28" fmla="*/ 80 w 132"/>
                <a:gd name="T29" fmla="*/ 14 h 508"/>
                <a:gd name="T30" fmla="*/ 62 w 132"/>
                <a:gd name="T31" fmla="*/ 13 h 508"/>
                <a:gd name="T32" fmla="*/ 47 w 132"/>
                <a:gd name="T33" fmla="*/ 26 h 508"/>
                <a:gd name="T34" fmla="*/ 44 w 132"/>
                <a:gd name="T35" fmla="*/ 49 h 508"/>
                <a:gd name="T36" fmla="*/ 34 w 132"/>
                <a:gd name="T37" fmla="*/ 67 h 508"/>
                <a:gd name="T38" fmla="*/ 36 w 132"/>
                <a:gd name="T39" fmla="*/ 91 h 508"/>
                <a:gd name="T40" fmla="*/ 43 w 132"/>
                <a:gd name="T41" fmla="*/ 104 h 508"/>
                <a:gd name="T42" fmla="*/ 63 w 132"/>
                <a:gd name="T43" fmla="*/ 113 h 508"/>
                <a:gd name="T44" fmla="*/ 85 w 132"/>
                <a:gd name="T45" fmla="*/ 121 h 508"/>
                <a:gd name="T46" fmla="*/ 103 w 132"/>
                <a:gd name="T47" fmla="*/ 125 h 508"/>
                <a:gd name="T48" fmla="*/ 126 w 132"/>
                <a:gd name="T49" fmla="*/ 126 h 508"/>
                <a:gd name="T50" fmla="*/ 130 w 132"/>
                <a:gd name="T51" fmla="*/ 140 h 508"/>
                <a:gd name="T52" fmla="*/ 125 w 132"/>
                <a:gd name="T53" fmla="*/ 165 h 508"/>
                <a:gd name="T54" fmla="*/ 120 w 132"/>
                <a:gd name="T55" fmla="*/ 188 h 508"/>
                <a:gd name="T56" fmla="*/ 116 w 132"/>
                <a:gd name="T57" fmla="*/ 207 h 508"/>
                <a:gd name="T58" fmla="*/ 112 w 132"/>
                <a:gd name="T59" fmla="*/ 228 h 508"/>
                <a:gd name="T60" fmla="*/ 103 w 132"/>
                <a:gd name="T61" fmla="*/ 255 h 508"/>
                <a:gd name="T62" fmla="*/ 91 w 132"/>
                <a:gd name="T63" fmla="*/ 286 h 508"/>
                <a:gd name="T64" fmla="*/ 78 w 132"/>
                <a:gd name="T65" fmla="*/ 318 h 508"/>
                <a:gd name="T66" fmla="*/ 65 w 132"/>
                <a:gd name="T67" fmla="*/ 349 h 508"/>
                <a:gd name="T68" fmla="*/ 54 w 132"/>
                <a:gd name="T69" fmla="*/ 372 h 508"/>
                <a:gd name="T70" fmla="*/ 46 w 132"/>
                <a:gd name="T71" fmla="*/ 390 h 508"/>
                <a:gd name="T72" fmla="*/ 36 w 132"/>
                <a:gd name="T73" fmla="*/ 496 h 508"/>
                <a:gd name="T74" fmla="*/ 38 w 132"/>
                <a:gd name="T75" fmla="*/ 476 h 508"/>
                <a:gd name="T76" fmla="*/ 39 w 132"/>
                <a:gd name="T77" fmla="*/ 455 h 508"/>
                <a:gd name="T78" fmla="*/ 39 w 132"/>
                <a:gd name="T79" fmla="*/ 433 h 508"/>
                <a:gd name="T80" fmla="*/ 39 w 132"/>
                <a:gd name="T81" fmla="*/ 414 h 508"/>
                <a:gd name="T82" fmla="*/ 34 w 132"/>
                <a:gd name="T83" fmla="*/ 394 h 508"/>
                <a:gd name="T84" fmla="*/ 40 w 132"/>
                <a:gd name="T85" fmla="*/ 372 h 508"/>
                <a:gd name="T86" fmla="*/ 51 w 132"/>
                <a:gd name="T87" fmla="*/ 349 h 508"/>
                <a:gd name="T88" fmla="*/ 61 w 132"/>
                <a:gd name="T89" fmla="*/ 322 h 508"/>
                <a:gd name="T90" fmla="*/ 73 w 132"/>
                <a:gd name="T91" fmla="*/ 293 h 508"/>
                <a:gd name="T92" fmla="*/ 85 w 132"/>
                <a:gd name="T93" fmla="*/ 264 h 508"/>
                <a:gd name="T94" fmla="*/ 95 w 132"/>
                <a:gd name="T95" fmla="*/ 240 h 508"/>
                <a:gd name="T96" fmla="*/ 102 w 132"/>
                <a:gd name="T97" fmla="*/ 220 h 508"/>
                <a:gd name="T98" fmla="*/ 107 w 132"/>
                <a:gd name="T99" fmla="*/ 196 h 508"/>
                <a:gd name="T100" fmla="*/ 112 w 132"/>
                <a:gd name="T101" fmla="*/ 164 h 508"/>
                <a:gd name="T102" fmla="*/ 115 w 132"/>
                <a:gd name="T103" fmla="*/ 142 h 508"/>
                <a:gd name="T104" fmla="*/ 102 w 132"/>
                <a:gd name="T105" fmla="*/ 140 h 508"/>
                <a:gd name="T106" fmla="*/ 76 w 132"/>
                <a:gd name="T107" fmla="*/ 133 h 508"/>
                <a:gd name="T108" fmla="*/ 56 w 132"/>
                <a:gd name="T109" fmla="*/ 124 h 508"/>
                <a:gd name="T110" fmla="*/ 36 w 132"/>
                <a:gd name="T111" fmla="*/ 115 h 508"/>
                <a:gd name="T112" fmla="*/ 24 w 132"/>
                <a:gd name="T113" fmla="*/ 131 h 508"/>
                <a:gd name="T114" fmla="*/ 18 w 132"/>
                <a:gd name="T115" fmla="*/ 160 h 508"/>
                <a:gd name="T116" fmla="*/ 13 w 132"/>
                <a:gd name="T117" fmla="*/ 189 h 508"/>
                <a:gd name="T118" fmla="*/ 0 w 132"/>
                <a:gd name="T119" fmla="*/ 185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2" h="508">
                  <a:moveTo>
                    <a:pt x="0" y="185"/>
                  </a:moveTo>
                  <a:lnTo>
                    <a:pt x="0" y="184"/>
                  </a:lnTo>
                  <a:lnTo>
                    <a:pt x="1" y="182"/>
                  </a:lnTo>
                  <a:lnTo>
                    <a:pt x="1" y="180"/>
                  </a:lnTo>
                  <a:lnTo>
                    <a:pt x="1" y="178"/>
                  </a:lnTo>
                  <a:lnTo>
                    <a:pt x="1" y="176"/>
                  </a:lnTo>
                  <a:lnTo>
                    <a:pt x="2" y="174"/>
                  </a:lnTo>
                  <a:lnTo>
                    <a:pt x="2" y="171"/>
                  </a:lnTo>
                  <a:lnTo>
                    <a:pt x="3" y="169"/>
                  </a:lnTo>
                  <a:lnTo>
                    <a:pt x="3" y="166"/>
                  </a:lnTo>
                  <a:lnTo>
                    <a:pt x="4" y="163"/>
                  </a:lnTo>
                  <a:lnTo>
                    <a:pt x="4" y="160"/>
                  </a:lnTo>
                  <a:lnTo>
                    <a:pt x="5" y="156"/>
                  </a:lnTo>
                  <a:lnTo>
                    <a:pt x="6" y="153"/>
                  </a:lnTo>
                  <a:lnTo>
                    <a:pt x="7" y="150"/>
                  </a:lnTo>
                  <a:lnTo>
                    <a:pt x="7" y="147"/>
                  </a:lnTo>
                  <a:lnTo>
                    <a:pt x="8" y="143"/>
                  </a:lnTo>
                  <a:lnTo>
                    <a:pt x="9" y="140"/>
                  </a:lnTo>
                  <a:lnTo>
                    <a:pt x="10" y="137"/>
                  </a:lnTo>
                  <a:lnTo>
                    <a:pt x="10" y="134"/>
                  </a:lnTo>
                  <a:lnTo>
                    <a:pt x="11" y="130"/>
                  </a:lnTo>
                  <a:lnTo>
                    <a:pt x="11" y="128"/>
                  </a:lnTo>
                  <a:lnTo>
                    <a:pt x="13" y="126"/>
                  </a:lnTo>
                  <a:lnTo>
                    <a:pt x="13" y="123"/>
                  </a:lnTo>
                  <a:lnTo>
                    <a:pt x="14" y="121"/>
                  </a:lnTo>
                  <a:lnTo>
                    <a:pt x="14" y="118"/>
                  </a:lnTo>
                  <a:lnTo>
                    <a:pt x="15" y="117"/>
                  </a:lnTo>
                  <a:lnTo>
                    <a:pt x="16" y="114"/>
                  </a:lnTo>
                  <a:lnTo>
                    <a:pt x="18" y="113"/>
                  </a:lnTo>
                  <a:lnTo>
                    <a:pt x="19" y="111"/>
                  </a:lnTo>
                  <a:lnTo>
                    <a:pt x="21" y="110"/>
                  </a:lnTo>
                  <a:lnTo>
                    <a:pt x="23" y="108"/>
                  </a:lnTo>
                  <a:lnTo>
                    <a:pt x="26" y="106"/>
                  </a:lnTo>
                  <a:lnTo>
                    <a:pt x="29" y="103"/>
                  </a:lnTo>
                  <a:lnTo>
                    <a:pt x="30" y="103"/>
                  </a:lnTo>
                  <a:lnTo>
                    <a:pt x="29" y="102"/>
                  </a:lnTo>
                  <a:lnTo>
                    <a:pt x="29" y="100"/>
                  </a:lnTo>
                  <a:lnTo>
                    <a:pt x="27" y="98"/>
                  </a:lnTo>
                  <a:lnTo>
                    <a:pt x="26" y="95"/>
                  </a:lnTo>
                  <a:lnTo>
                    <a:pt x="25" y="93"/>
                  </a:lnTo>
                  <a:lnTo>
                    <a:pt x="24" y="91"/>
                  </a:lnTo>
                  <a:lnTo>
                    <a:pt x="23" y="89"/>
                  </a:lnTo>
                  <a:lnTo>
                    <a:pt x="23" y="87"/>
                  </a:lnTo>
                  <a:lnTo>
                    <a:pt x="21" y="83"/>
                  </a:lnTo>
                  <a:lnTo>
                    <a:pt x="21" y="80"/>
                  </a:lnTo>
                  <a:lnTo>
                    <a:pt x="20" y="77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1" y="70"/>
                  </a:lnTo>
                  <a:lnTo>
                    <a:pt x="22" y="67"/>
                  </a:lnTo>
                  <a:lnTo>
                    <a:pt x="23" y="65"/>
                  </a:lnTo>
                  <a:lnTo>
                    <a:pt x="24" y="62"/>
                  </a:lnTo>
                  <a:lnTo>
                    <a:pt x="25" y="60"/>
                  </a:lnTo>
                  <a:lnTo>
                    <a:pt x="26" y="57"/>
                  </a:lnTo>
                  <a:lnTo>
                    <a:pt x="27" y="55"/>
                  </a:lnTo>
                  <a:lnTo>
                    <a:pt x="28" y="52"/>
                  </a:lnTo>
                  <a:lnTo>
                    <a:pt x="29" y="51"/>
                  </a:lnTo>
                  <a:lnTo>
                    <a:pt x="30" y="48"/>
                  </a:lnTo>
                  <a:lnTo>
                    <a:pt x="31" y="47"/>
                  </a:lnTo>
                  <a:lnTo>
                    <a:pt x="31" y="46"/>
                  </a:lnTo>
                  <a:lnTo>
                    <a:pt x="31" y="43"/>
                  </a:lnTo>
                  <a:lnTo>
                    <a:pt x="31" y="41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32" y="33"/>
                  </a:lnTo>
                  <a:lnTo>
                    <a:pt x="32" y="29"/>
                  </a:lnTo>
                  <a:lnTo>
                    <a:pt x="32" y="26"/>
                  </a:lnTo>
                  <a:lnTo>
                    <a:pt x="32" y="23"/>
                  </a:lnTo>
                  <a:lnTo>
                    <a:pt x="33" y="21"/>
                  </a:lnTo>
                  <a:lnTo>
                    <a:pt x="34" y="17"/>
                  </a:lnTo>
                  <a:lnTo>
                    <a:pt x="35" y="15"/>
                  </a:lnTo>
                  <a:lnTo>
                    <a:pt x="36" y="12"/>
                  </a:lnTo>
                  <a:lnTo>
                    <a:pt x="38" y="11"/>
                  </a:lnTo>
                  <a:lnTo>
                    <a:pt x="40" y="8"/>
                  </a:lnTo>
                  <a:lnTo>
                    <a:pt x="42" y="7"/>
                  </a:lnTo>
                  <a:lnTo>
                    <a:pt x="44" y="6"/>
                  </a:lnTo>
                  <a:lnTo>
                    <a:pt x="47" y="5"/>
                  </a:lnTo>
                  <a:lnTo>
                    <a:pt x="49" y="4"/>
                  </a:lnTo>
                  <a:lnTo>
                    <a:pt x="52" y="3"/>
                  </a:lnTo>
                  <a:lnTo>
                    <a:pt x="55" y="2"/>
                  </a:lnTo>
                  <a:lnTo>
                    <a:pt x="59" y="1"/>
                  </a:lnTo>
                  <a:lnTo>
                    <a:pt x="61" y="1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8" y="1"/>
                  </a:lnTo>
                  <a:lnTo>
                    <a:pt x="91" y="3"/>
                  </a:lnTo>
                  <a:lnTo>
                    <a:pt x="94" y="4"/>
                  </a:lnTo>
                  <a:lnTo>
                    <a:pt x="97" y="6"/>
                  </a:lnTo>
                  <a:lnTo>
                    <a:pt x="100" y="8"/>
                  </a:lnTo>
                  <a:lnTo>
                    <a:pt x="103" y="11"/>
                  </a:lnTo>
                  <a:lnTo>
                    <a:pt x="106" y="15"/>
                  </a:lnTo>
                  <a:lnTo>
                    <a:pt x="109" y="18"/>
                  </a:lnTo>
                  <a:lnTo>
                    <a:pt x="111" y="21"/>
                  </a:lnTo>
                  <a:lnTo>
                    <a:pt x="112" y="23"/>
                  </a:lnTo>
                  <a:lnTo>
                    <a:pt x="113" y="25"/>
                  </a:lnTo>
                  <a:lnTo>
                    <a:pt x="113" y="27"/>
                  </a:lnTo>
                  <a:lnTo>
                    <a:pt x="114" y="30"/>
                  </a:lnTo>
                  <a:lnTo>
                    <a:pt x="113" y="33"/>
                  </a:lnTo>
                  <a:lnTo>
                    <a:pt x="112" y="36"/>
                  </a:lnTo>
                  <a:lnTo>
                    <a:pt x="111" y="38"/>
                  </a:lnTo>
                  <a:lnTo>
                    <a:pt x="108" y="42"/>
                  </a:lnTo>
                  <a:lnTo>
                    <a:pt x="106" y="44"/>
                  </a:lnTo>
                  <a:lnTo>
                    <a:pt x="104" y="47"/>
                  </a:lnTo>
                  <a:lnTo>
                    <a:pt x="102" y="49"/>
                  </a:lnTo>
                  <a:lnTo>
                    <a:pt x="100" y="51"/>
                  </a:lnTo>
                  <a:lnTo>
                    <a:pt x="98" y="53"/>
                  </a:lnTo>
                  <a:lnTo>
                    <a:pt x="97" y="55"/>
                  </a:lnTo>
                  <a:lnTo>
                    <a:pt x="95" y="56"/>
                  </a:lnTo>
                  <a:lnTo>
                    <a:pt x="93" y="58"/>
                  </a:lnTo>
                  <a:lnTo>
                    <a:pt x="91" y="60"/>
                  </a:lnTo>
                  <a:lnTo>
                    <a:pt x="91" y="61"/>
                  </a:lnTo>
                  <a:lnTo>
                    <a:pt x="81" y="53"/>
                  </a:lnTo>
                  <a:lnTo>
                    <a:pt x="82" y="52"/>
                  </a:lnTo>
                  <a:lnTo>
                    <a:pt x="84" y="51"/>
                  </a:lnTo>
                  <a:lnTo>
                    <a:pt x="86" y="49"/>
                  </a:lnTo>
                  <a:lnTo>
                    <a:pt x="88" y="47"/>
                  </a:lnTo>
                  <a:lnTo>
                    <a:pt x="91" y="44"/>
                  </a:lnTo>
                  <a:lnTo>
                    <a:pt x="93" y="41"/>
                  </a:lnTo>
                  <a:lnTo>
                    <a:pt x="95" y="38"/>
                  </a:lnTo>
                  <a:lnTo>
                    <a:pt x="96" y="35"/>
                  </a:lnTo>
                  <a:lnTo>
                    <a:pt x="95" y="30"/>
                  </a:lnTo>
                  <a:lnTo>
                    <a:pt x="94" y="27"/>
                  </a:lnTo>
                  <a:lnTo>
                    <a:pt x="92" y="23"/>
                  </a:lnTo>
                  <a:lnTo>
                    <a:pt x="91" y="21"/>
                  </a:lnTo>
                  <a:lnTo>
                    <a:pt x="88" y="18"/>
                  </a:lnTo>
                  <a:lnTo>
                    <a:pt x="85" y="16"/>
                  </a:lnTo>
                  <a:lnTo>
                    <a:pt x="84" y="15"/>
                  </a:lnTo>
                  <a:lnTo>
                    <a:pt x="82" y="15"/>
                  </a:lnTo>
                  <a:lnTo>
                    <a:pt x="80" y="14"/>
                  </a:lnTo>
                  <a:lnTo>
                    <a:pt x="78" y="14"/>
                  </a:lnTo>
                  <a:lnTo>
                    <a:pt x="76" y="13"/>
                  </a:lnTo>
                  <a:lnTo>
                    <a:pt x="74" y="13"/>
                  </a:lnTo>
                  <a:lnTo>
                    <a:pt x="72" y="13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6" y="12"/>
                  </a:lnTo>
                  <a:lnTo>
                    <a:pt x="64" y="12"/>
                  </a:lnTo>
                  <a:lnTo>
                    <a:pt x="62" y="13"/>
                  </a:lnTo>
                  <a:lnTo>
                    <a:pt x="58" y="13"/>
                  </a:lnTo>
                  <a:lnTo>
                    <a:pt x="55" y="14"/>
                  </a:lnTo>
                  <a:lnTo>
                    <a:pt x="53" y="15"/>
                  </a:lnTo>
                  <a:lnTo>
                    <a:pt x="51" y="17"/>
                  </a:lnTo>
                  <a:lnTo>
                    <a:pt x="50" y="18"/>
                  </a:lnTo>
                  <a:lnTo>
                    <a:pt x="49" y="19"/>
                  </a:lnTo>
                  <a:lnTo>
                    <a:pt x="48" y="21"/>
                  </a:lnTo>
                  <a:lnTo>
                    <a:pt x="48" y="24"/>
                  </a:lnTo>
                  <a:lnTo>
                    <a:pt x="47" y="26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5" y="36"/>
                  </a:lnTo>
                  <a:lnTo>
                    <a:pt x="44" y="38"/>
                  </a:lnTo>
                  <a:lnTo>
                    <a:pt x="44" y="41"/>
                  </a:lnTo>
                  <a:lnTo>
                    <a:pt x="44" y="43"/>
                  </a:lnTo>
                  <a:lnTo>
                    <a:pt x="44" y="45"/>
                  </a:lnTo>
                  <a:lnTo>
                    <a:pt x="44" y="48"/>
                  </a:lnTo>
                  <a:lnTo>
                    <a:pt x="44" y="49"/>
                  </a:lnTo>
                  <a:lnTo>
                    <a:pt x="43" y="49"/>
                  </a:lnTo>
                  <a:lnTo>
                    <a:pt x="42" y="50"/>
                  </a:lnTo>
                  <a:lnTo>
                    <a:pt x="41" y="52"/>
                  </a:lnTo>
                  <a:lnTo>
                    <a:pt x="40" y="55"/>
                  </a:lnTo>
                  <a:lnTo>
                    <a:pt x="38" y="57"/>
                  </a:lnTo>
                  <a:lnTo>
                    <a:pt x="36" y="61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4" y="67"/>
                  </a:lnTo>
                  <a:lnTo>
                    <a:pt x="34" y="70"/>
                  </a:lnTo>
                  <a:lnTo>
                    <a:pt x="34" y="72"/>
                  </a:lnTo>
                  <a:lnTo>
                    <a:pt x="34" y="75"/>
                  </a:lnTo>
                  <a:lnTo>
                    <a:pt x="34" y="78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5" y="86"/>
                  </a:lnTo>
                  <a:lnTo>
                    <a:pt x="35" y="89"/>
                  </a:lnTo>
                  <a:lnTo>
                    <a:pt x="36" y="91"/>
                  </a:lnTo>
                  <a:lnTo>
                    <a:pt x="36" y="93"/>
                  </a:lnTo>
                  <a:lnTo>
                    <a:pt x="36" y="96"/>
                  </a:lnTo>
                  <a:lnTo>
                    <a:pt x="38" y="97"/>
                  </a:lnTo>
                  <a:lnTo>
                    <a:pt x="38" y="99"/>
                  </a:lnTo>
                  <a:lnTo>
                    <a:pt x="39" y="101"/>
                  </a:lnTo>
                  <a:lnTo>
                    <a:pt x="40" y="103"/>
                  </a:lnTo>
                  <a:lnTo>
                    <a:pt x="40" y="103"/>
                  </a:lnTo>
                  <a:lnTo>
                    <a:pt x="41" y="103"/>
                  </a:lnTo>
                  <a:lnTo>
                    <a:pt x="43" y="104"/>
                  </a:lnTo>
                  <a:lnTo>
                    <a:pt x="47" y="105"/>
                  </a:lnTo>
                  <a:lnTo>
                    <a:pt x="48" y="106"/>
                  </a:lnTo>
                  <a:lnTo>
                    <a:pt x="50" y="107"/>
                  </a:lnTo>
                  <a:lnTo>
                    <a:pt x="52" y="108"/>
                  </a:lnTo>
                  <a:lnTo>
                    <a:pt x="54" y="109"/>
                  </a:lnTo>
                  <a:lnTo>
                    <a:pt x="56" y="110"/>
                  </a:lnTo>
                  <a:lnTo>
                    <a:pt x="58" y="111"/>
                  </a:lnTo>
                  <a:lnTo>
                    <a:pt x="61" y="112"/>
                  </a:lnTo>
                  <a:lnTo>
                    <a:pt x="63" y="113"/>
                  </a:lnTo>
                  <a:lnTo>
                    <a:pt x="65" y="114"/>
                  </a:lnTo>
                  <a:lnTo>
                    <a:pt x="68" y="115"/>
                  </a:lnTo>
                  <a:lnTo>
                    <a:pt x="70" y="116"/>
                  </a:lnTo>
                  <a:lnTo>
                    <a:pt x="73" y="117"/>
                  </a:lnTo>
                  <a:lnTo>
                    <a:pt x="75" y="117"/>
                  </a:lnTo>
                  <a:lnTo>
                    <a:pt x="78" y="118"/>
                  </a:lnTo>
                  <a:lnTo>
                    <a:pt x="80" y="119"/>
                  </a:lnTo>
                  <a:lnTo>
                    <a:pt x="83" y="120"/>
                  </a:lnTo>
                  <a:lnTo>
                    <a:pt x="85" y="121"/>
                  </a:lnTo>
                  <a:lnTo>
                    <a:pt x="87" y="121"/>
                  </a:lnTo>
                  <a:lnTo>
                    <a:pt x="89" y="122"/>
                  </a:lnTo>
                  <a:lnTo>
                    <a:pt x="91" y="123"/>
                  </a:lnTo>
                  <a:lnTo>
                    <a:pt x="93" y="123"/>
                  </a:lnTo>
                  <a:lnTo>
                    <a:pt x="95" y="124"/>
                  </a:lnTo>
                  <a:lnTo>
                    <a:pt x="96" y="124"/>
                  </a:lnTo>
                  <a:lnTo>
                    <a:pt x="98" y="124"/>
                  </a:lnTo>
                  <a:lnTo>
                    <a:pt x="100" y="124"/>
                  </a:lnTo>
                  <a:lnTo>
                    <a:pt x="103" y="125"/>
                  </a:lnTo>
                  <a:lnTo>
                    <a:pt x="106" y="125"/>
                  </a:lnTo>
                  <a:lnTo>
                    <a:pt x="109" y="125"/>
                  </a:lnTo>
                  <a:lnTo>
                    <a:pt x="112" y="125"/>
                  </a:lnTo>
                  <a:lnTo>
                    <a:pt x="115" y="125"/>
                  </a:lnTo>
                  <a:lnTo>
                    <a:pt x="117" y="125"/>
                  </a:lnTo>
                  <a:lnTo>
                    <a:pt x="120" y="126"/>
                  </a:lnTo>
                  <a:lnTo>
                    <a:pt x="122" y="126"/>
                  </a:lnTo>
                  <a:lnTo>
                    <a:pt x="124" y="126"/>
                  </a:lnTo>
                  <a:lnTo>
                    <a:pt x="126" y="126"/>
                  </a:lnTo>
                  <a:lnTo>
                    <a:pt x="128" y="126"/>
                  </a:lnTo>
                  <a:lnTo>
                    <a:pt x="131" y="126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2" y="130"/>
                  </a:lnTo>
                  <a:lnTo>
                    <a:pt x="131" y="133"/>
                  </a:lnTo>
                  <a:lnTo>
                    <a:pt x="131" y="136"/>
                  </a:lnTo>
                  <a:lnTo>
                    <a:pt x="130" y="137"/>
                  </a:lnTo>
                  <a:lnTo>
                    <a:pt x="130" y="140"/>
                  </a:lnTo>
                  <a:lnTo>
                    <a:pt x="130" y="142"/>
                  </a:lnTo>
                  <a:lnTo>
                    <a:pt x="129" y="144"/>
                  </a:lnTo>
                  <a:lnTo>
                    <a:pt x="129" y="147"/>
                  </a:lnTo>
                  <a:lnTo>
                    <a:pt x="128" y="149"/>
                  </a:lnTo>
                  <a:lnTo>
                    <a:pt x="128" y="152"/>
                  </a:lnTo>
                  <a:lnTo>
                    <a:pt x="127" y="155"/>
                  </a:lnTo>
                  <a:lnTo>
                    <a:pt x="126" y="158"/>
                  </a:lnTo>
                  <a:lnTo>
                    <a:pt x="125" y="161"/>
                  </a:lnTo>
                  <a:lnTo>
                    <a:pt x="125" y="165"/>
                  </a:lnTo>
                  <a:lnTo>
                    <a:pt x="124" y="168"/>
                  </a:lnTo>
                  <a:lnTo>
                    <a:pt x="123" y="172"/>
                  </a:lnTo>
                  <a:lnTo>
                    <a:pt x="123" y="176"/>
                  </a:lnTo>
                  <a:lnTo>
                    <a:pt x="122" y="177"/>
                  </a:lnTo>
                  <a:lnTo>
                    <a:pt x="122" y="179"/>
                  </a:lnTo>
                  <a:lnTo>
                    <a:pt x="121" y="181"/>
                  </a:lnTo>
                  <a:lnTo>
                    <a:pt x="121" y="183"/>
                  </a:lnTo>
                  <a:lnTo>
                    <a:pt x="121" y="185"/>
                  </a:lnTo>
                  <a:lnTo>
                    <a:pt x="120" y="188"/>
                  </a:lnTo>
                  <a:lnTo>
                    <a:pt x="120" y="190"/>
                  </a:lnTo>
                  <a:lnTo>
                    <a:pt x="120" y="192"/>
                  </a:lnTo>
                  <a:lnTo>
                    <a:pt x="119" y="194"/>
                  </a:lnTo>
                  <a:lnTo>
                    <a:pt x="118" y="196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17" y="203"/>
                  </a:lnTo>
                  <a:lnTo>
                    <a:pt x="117" y="205"/>
                  </a:lnTo>
                  <a:lnTo>
                    <a:pt x="116" y="207"/>
                  </a:lnTo>
                  <a:lnTo>
                    <a:pt x="116" y="209"/>
                  </a:lnTo>
                  <a:lnTo>
                    <a:pt x="115" y="211"/>
                  </a:lnTo>
                  <a:lnTo>
                    <a:pt x="115" y="214"/>
                  </a:lnTo>
                  <a:lnTo>
                    <a:pt x="115" y="216"/>
                  </a:lnTo>
                  <a:lnTo>
                    <a:pt x="115" y="219"/>
                  </a:lnTo>
                  <a:lnTo>
                    <a:pt x="114" y="221"/>
                  </a:lnTo>
                  <a:lnTo>
                    <a:pt x="113" y="223"/>
                  </a:lnTo>
                  <a:lnTo>
                    <a:pt x="112" y="225"/>
                  </a:lnTo>
                  <a:lnTo>
                    <a:pt x="112" y="228"/>
                  </a:lnTo>
                  <a:lnTo>
                    <a:pt x="111" y="230"/>
                  </a:lnTo>
                  <a:lnTo>
                    <a:pt x="110" y="233"/>
                  </a:lnTo>
                  <a:lnTo>
                    <a:pt x="109" y="236"/>
                  </a:lnTo>
                  <a:lnTo>
                    <a:pt x="109" y="240"/>
                  </a:lnTo>
                  <a:lnTo>
                    <a:pt x="107" y="242"/>
                  </a:lnTo>
                  <a:lnTo>
                    <a:pt x="106" y="245"/>
                  </a:lnTo>
                  <a:lnTo>
                    <a:pt x="105" y="248"/>
                  </a:lnTo>
                  <a:lnTo>
                    <a:pt x="104" y="252"/>
                  </a:lnTo>
                  <a:lnTo>
                    <a:pt x="103" y="255"/>
                  </a:lnTo>
                  <a:lnTo>
                    <a:pt x="102" y="258"/>
                  </a:lnTo>
                  <a:lnTo>
                    <a:pt x="101" y="262"/>
                  </a:lnTo>
                  <a:lnTo>
                    <a:pt x="100" y="265"/>
                  </a:lnTo>
                  <a:lnTo>
                    <a:pt x="98" y="269"/>
                  </a:lnTo>
                  <a:lnTo>
                    <a:pt x="97" y="272"/>
                  </a:lnTo>
                  <a:lnTo>
                    <a:pt x="95" y="276"/>
                  </a:lnTo>
                  <a:lnTo>
                    <a:pt x="94" y="279"/>
                  </a:lnTo>
                  <a:lnTo>
                    <a:pt x="92" y="283"/>
                  </a:lnTo>
                  <a:lnTo>
                    <a:pt x="91" y="286"/>
                  </a:lnTo>
                  <a:lnTo>
                    <a:pt x="90" y="290"/>
                  </a:lnTo>
                  <a:lnTo>
                    <a:pt x="88" y="294"/>
                  </a:lnTo>
                  <a:lnTo>
                    <a:pt x="87" y="297"/>
                  </a:lnTo>
                  <a:lnTo>
                    <a:pt x="85" y="301"/>
                  </a:lnTo>
                  <a:lnTo>
                    <a:pt x="84" y="304"/>
                  </a:lnTo>
                  <a:lnTo>
                    <a:pt x="83" y="308"/>
                  </a:lnTo>
                  <a:lnTo>
                    <a:pt x="81" y="311"/>
                  </a:lnTo>
                  <a:lnTo>
                    <a:pt x="79" y="315"/>
                  </a:lnTo>
                  <a:lnTo>
                    <a:pt x="78" y="318"/>
                  </a:lnTo>
                  <a:lnTo>
                    <a:pt x="77" y="322"/>
                  </a:lnTo>
                  <a:lnTo>
                    <a:pt x="75" y="325"/>
                  </a:lnTo>
                  <a:lnTo>
                    <a:pt x="73" y="328"/>
                  </a:lnTo>
                  <a:lnTo>
                    <a:pt x="72" y="332"/>
                  </a:lnTo>
                  <a:lnTo>
                    <a:pt x="70" y="335"/>
                  </a:lnTo>
                  <a:lnTo>
                    <a:pt x="68" y="338"/>
                  </a:lnTo>
                  <a:lnTo>
                    <a:pt x="67" y="342"/>
                  </a:lnTo>
                  <a:lnTo>
                    <a:pt x="66" y="346"/>
                  </a:lnTo>
                  <a:lnTo>
                    <a:pt x="65" y="349"/>
                  </a:lnTo>
                  <a:lnTo>
                    <a:pt x="63" y="352"/>
                  </a:lnTo>
                  <a:lnTo>
                    <a:pt x="62" y="355"/>
                  </a:lnTo>
                  <a:lnTo>
                    <a:pt x="60" y="357"/>
                  </a:lnTo>
                  <a:lnTo>
                    <a:pt x="59" y="360"/>
                  </a:lnTo>
                  <a:lnTo>
                    <a:pt x="58" y="363"/>
                  </a:lnTo>
                  <a:lnTo>
                    <a:pt x="57" y="365"/>
                  </a:lnTo>
                  <a:lnTo>
                    <a:pt x="56" y="368"/>
                  </a:lnTo>
                  <a:lnTo>
                    <a:pt x="55" y="370"/>
                  </a:lnTo>
                  <a:lnTo>
                    <a:pt x="54" y="372"/>
                  </a:lnTo>
                  <a:lnTo>
                    <a:pt x="53" y="374"/>
                  </a:lnTo>
                  <a:lnTo>
                    <a:pt x="52" y="376"/>
                  </a:lnTo>
                  <a:lnTo>
                    <a:pt x="51" y="378"/>
                  </a:lnTo>
                  <a:lnTo>
                    <a:pt x="49" y="382"/>
                  </a:lnTo>
                  <a:lnTo>
                    <a:pt x="48" y="385"/>
                  </a:lnTo>
                  <a:lnTo>
                    <a:pt x="47" y="387"/>
                  </a:lnTo>
                  <a:lnTo>
                    <a:pt x="46" y="389"/>
                  </a:lnTo>
                  <a:lnTo>
                    <a:pt x="46" y="390"/>
                  </a:lnTo>
                  <a:lnTo>
                    <a:pt x="46" y="390"/>
                  </a:lnTo>
                  <a:lnTo>
                    <a:pt x="56" y="494"/>
                  </a:lnTo>
                  <a:lnTo>
                    <a:pt x="36" y="508"/>
                  </a:lnTo>
                  <a:lnTo>
                    <a:pt x="36" y="508"/>
                  </a:lnTo>
                  <a:lnTo>
                    <a:pt x="36" y="507"/>
                  </a:lnTo>
                  <a:lnTo>
                    <a:pt x="36" y="506"/>
                  </a:lnTo>
                  <a:lnTo>
                    <a:pt x="36" y="504"/>
                  </a:lnTo>
                  <a:lnTo>
                    <a:pt x="36" y="501"/>
                  </a:lnTo>
                  <a:lnTo>
                    <a:pt x="36" y="499"/>
                  </a:lnTo>
                  <a:lnTo>
                    <a:pt x="36" y="496"/>
                  </a:lnTo>
                  <a:lnTo>
                    <a:pt x="38" y="492"/>
                  </a:lnTo>
                  <a:lnTo>
                    <a:pt x="38" y="490"/>
                  </a:lnTo>
                  <a:lnTo>
                    <a:pt x="38" y="488"/>
                  </a:lnTo>
                  <a:lnTo>
                    <a:pt x="38" y="486"/>
                  </a:lnTo>
                  <a:lnTo>
                    <a:pt x="38" y="484"/>
                  </a:lnTo>
                  <a:lnTo>
                    <a:pt x="38" y="482"/>
                  </a:lnTo>
                  <a:lnTo>
                    <a:pt x="38" y="480"/>
                  </a:lnTo>
                  <a:lnTo>
                    <a:pt x="38" y="478"/>
                  </a:lnTo>
                  <a:lnTo>
                    <a:pt x="38" y="476"/>
                  </a:lnTo>
                  <a:lnTo>
                    <a:pt x="38" y="473"/>
                  </a:lnTo>
                  <a:lnTo>
                    <a:pt x="38" y="471"/>
                  </a:lnTo>
                  <a:lnTo>
                    <a:pt x="38" y="469"/>
                  </a:lnTo>
                  <a:lnTo>
                    <a:pt x="38" y="467"/>
                  </a:lnTo>
                  <a:lnTo>
                    <a:pt x="38" y="464"/>
                  </a:lnTo>
                  <a:lnTo>
                    <a:pt x="38" y="462"/>
                  </a:lnTo>
                  <a:lnTo>
                    <a:pt x="38" y="460"/>
                  </a:lnTo>
                  <a:lnTo>
                    <a:pt x="39" y="457"/>
                  </a:lnTo>
                  <a:lnTo>
                    <a:pt x="39" y="455"/>
                  </a:lnTo>
                  <a:lnTo>
                    <a:pt x="39" y="452"/>
                  </a:lnTo>
                  <a:lnTo>
                    <a:pt x="39" y="450"/>
                  </a:lnTo>
                  <a:lnTo>
                    <a:pt x="39" y="448"/>
                  </a:lnTo>
                  <a:lnTo>
                    <a:pt x="39" y="445"/>
                  </a:lnTo>
                  <a:lnTo>
                    <a:pt x="39" y="443"/>
                  </a:lnTo>
                  <a:lnTo>
                    <a:pt x="39" y="440"/>
                  </a:lnTo>
                  <a:lnTo>
                    <a:pt x="39" y="438"/>
                  </a:lnTo>
                  <a:lnTo>
                    <a:pt x="39" y="436"/>
                  </a:lnTo>
                  <a:lnTo>
                    <a:pt x="39" y="433"/>
                  </a:lnTo>
                  <a:lnTo>
                    <a:pt x="39" y="431"/>
                  </a:lnTo>
                  <a:lnTo>
                    <a:pt x="39" y="429"/>
                  </a:lnTo>
                  <a:lnTo>
                    <a:pt x="39" y="426"/>
                  </a:lnTo>
                  <a:lnTo>
                    <a:pt x="39" y="424"/>
                  </a:lnTo>
                  <a:lnTo>
                    <a:pt x="39" y="422"/>
                  </a:lnTo>
                  <a:lnTo>
                    <a:pt x="39" y="420"/>
                  </a:lnTo>
                  <a:lnTo>
                    <a:pt x="39" y="418"/>
                  </a:lnTo>
                  <a:lnTo>
                    <a:pt x="39" y="416"/>
                  </a:lnTo>
                  <a:lnTo>
                    <a:pt x="39" y="414"/>
                  </a:lnTo>
                  <a:lnTo>
                    <a:pt x="39" y="413"/>
                  </a:lnTo>
                  <a:lnTo>
                    <a:pt x="38" y="410"/>
                  </a:lnTo>
                  <a:lnTo>
                    <a:pt x="38" y="407"/>
                  </a:lnTo>
                  <a:lnTo>
                    <a:pt x="38" y="404"/>
                  </a:lnTo>
                  <a:lnTo>
                    <a:pt x="38" y="402"/>
                  </a:lnTo>
                  <a:lnTo>
                    <a:pt x="36" y="400"/>
                  </a:lnTo>
                  <a:lnTo>
                    <a:pt x="36" y="399"/>
                  </a:lnTo>
                  <a:lnTo>
                    <a:pt x="35" y="396"/>
                  </a:lnTo>
                  <a:lnTo>
                    <a:pt x="34" y="394"/>
                  </a:lnTo>
                  <a:lnTo>
                    <a:pt x="34" y="392"/>
                  </a:lnTo>
                  <a:lnTo>
                    <a:pt x="34" y="390"/>
                  </a:lnTo>
                  <a:lnTo>
                    <a:pt x="33" y="386"/>
                  </a:lnTo>
                  <a:lnTo>
                    <a:pt x="33" y="383"/>
                  </a:lnTo>
                  <a:lnTo>
                    <a:pt x="34" y="379"/>
                  </a:lnTo>
                  <a:lnTo>
                    <a:pt x="35" y="377"/>
                  </a:lnTo>
                  <a:lnTo>
                    <a:pt x="36" y="374"/>
                  </a:lnTo>
                  <a:lnTo>
                    <a:pt x="40" y="373"/>
                  </a:lnTo>
                  <a:lnTo>
                    <a:pt x="40" y="372"/>
                  </a:lnTo>
                  <a:lnTo>
                    <a:pt x="41" y="370"/>
                  </a:lnTo>
                  <a:lnTo>
                    <a:pt x="42" y="368"/>
                  </a:lnTo>
                  <a:lnTo>
                    <a:pt x="43" y="365"/>
                  </a:lnTo>
                  <a:lnTo>
                    <a:pt x="44" y="362"/>
                  </a:lnTo>
                  <a:lnTo>
                    <a:pt x="46" y="358"/>
                  </a:lnTo>
                  <a:lnTo>
                    <a:pt x="47" y="356"/>
                  </a:lnTo>
                  <a:lnTo>
                    <a:pt x="48" y="354"/>
                  </a:lnTo>
                  <a:lnTo>
                    <a:pt x="49" y="351"/>
                  </a:lnTo>
                  <a:lnTo>
                    <a:pt x="51" y="349"/>
                  </a:lnTo>
                  <a:lnTo>
                    <a:pt x="52" y="346"/>
                  </a:lnTo>
                  <a:lnTo>
                    <a:pt x="53" y="344"/>
                  </a:lnTo>
                  <a:lnTo>
                    <a:pt x="54" y="340"/>
                  </a:lnTo>
                  <a:lnTo>
                    <a:pt x="55" y="337"/>
                  </a:lnTo>
                  <a:lnTo>
                    <a:pt x="56" y="334"/>
                  </a:lnTo>
                  <a:lnTo>
                    <a:pt x="57" y="332"/>
                  </a:lnTo>
                  <a:lnTo>
                    <a:pt x="59" y="328"/>
                  </a:lnTo>
                  <a:lnTo>
                    <a:pt x="60" y="326"/>
                  </a:lnTo>
                  <a:lnTo>
                    <a:pt x="61" y="322"/>
                  </a:lnTo>
                  <a:lnTo>
                    <a:pt x="62" y="319"/>
                  </a:lnTo>
                  <a:lnTo>
                    <a:pt x="64" y="316"/>
                  </a:lnTo>
                  <a:lnTo>
                    <a:pt x="65" y="313"/>
                  </a:lnTo>
                  <a:lnTo>
                    <a:pt x="66" y="310"/>
                  </a:lnTo>
                  <a:lnTo>
                    <a:pt x="68" y="307"/>
                  </a:lnTo>
                  <a:lnTo>
                    <a:pt x="69" y="303"/>
                  </a:lnTo>
                  <a:lnTo>
                    <a:pt x="71" y="300"/>
                  </a:lnTo>
                  <a:lnTo>
                    <a:pt x="72" y="297"/>
                  </a:lnTo>
                  <a:lnTo>
                    <a:pt x="73" y="293"/>
                  </a:lnTo>
                  <a:lnTo>
                    <a:pt x="74" y="290"/>
                  </a:lnTo>
                  <a:lnTo>
                    <a:pt x="76" y="287"/>
                  </a:lnTo>
                  <a:lnTo>
                    <a:pt x="77" y="283"/>
                  </a:lnTo>
                  <a:lnTo>
                    <a:pt x="78" y="280"/>
                  </a:lnTo>
                  <a:lnTo>
                    <a:pt x="80" y="277"/>
                  </a:lnTo>
                  <a:lnTo>
                    <a:pt x="81" y="274"/>
                  </a:lnTo>
                  <a:lnTo>
                    <a:pt x="82" y="271"/>
                  </a:lnTo>
                  <a:lnTo>
                    <a:pt x="84" y="267"/>
                  </a:lnTo>
                  <a:lnTo>
                    <a:pt x="85" y="264"/>
                  </a:lnTo>
                  <a:lnTo>
                    <a:pt x="86" y="262"/>
                  </a:lnTo>
                  <a:lnTo>
                    <a:pt x="87" y="258"/>
                  </a:lnTo>
                  <a:lnTo>
                    <a:pt x="88" y="256"/>
                  </a:lnTo>
                  <a:lnTo>
                    <a:pt x="89" y="253"/>
                  </a:lnTo>
                  <a:lnTo>
                    <a:pt x="91" y="250"/>
                  </a:lnTo>
                  <a:lnTo>
                    <a:pt x="91" y="247"/>
                  </a:lnTo>
                  <a:lnTo>
                    <a:pt x="92" y="245"/>
                  </a:lnTo>
                  <a:lnTo>
                    <a:pt x="93" y="242"/>
                  </a:lnTo>
                  <a:lnTo>
                    <a:pt x="95" y="240"/>
                  </a:lnTo>
                  <a:lnTo>
                    <a:pt x="95" y="238"/>
                  </a:lnTo>
                  <a:lnTo>
                    <a:pt x="96" y="236"/>
                  </a:lnTo>
                  <a:lnTo>
                    <a:pt x="97" y="234"/>
                  </a:lnTo>
                  <a:lnTo>
                    <a:pt x="98" y="232"/>
                  </a:lnTo>
                  <a:lnTo>
                    <a:pt x="99" y="228"/>
                  </a:lnTo>
                  <a:lnTo>
                    <a:pt x="100" y="226"/>
                  </a:lnTo>
                  <a:lnTo>
                    <a:pt x="101" y="223"/>
                  </a:lnTo>
                  <a:lnTo>
                    <a:pt x="102" y="222"/>
                  </a:lnTo>
                  <a:lnTo>
                    <a:pt x="102" y="220"/>
                  </a:lnTo>
                  <a:lnTo>
                    <a:pt x="103" y="218"/>
                  </a:lnTo>
                  <a:lnTo>
                    <a:pt x="103" y="216"/>
                  </a:lnTo>
                  <a:lnTo>
                    <a:pt x="104" y="214"/>
                  </a:lnTo>
                  <a:lnTo>
                    <a:pt x="104" y="211"/>
                  </a:lnTo>
                  <a:lnTo>
                    <a:pt x="105" y="208"/>
                  </a:lnTo>
                  <a:lnTo>
                    <a:pt x="105" y="205"/>
                  </a:lnTo>
                  <a:lnTo>
                    <a:pt x="106" y="203"/>
                  </a:lnTo>
                  <a:lnTo>
                    <a:pt x="107" y="199"/>
                  </a:lnTo>
                  <a:lnTo>
                    <a:pt x="107" y="196"/>
                  </a:lnTo>
                  <a:lnTo>
                    <a:pt x="108" y="192"/>
                  </a:lnTo>
                  <a:lnTo>
                    <a:pt x="109" y="189"/>
                  </a:lnTo>
                  <a:lnTo>
                    <a:pt x="109" y="184"/>
                  </a:lnTo>
                  <a:lnTo>
                    <a:pt x="110" y="181"/>
                  </a:lnTo>
                  <a:lnTo>
                    <a:pt x="110" y="177"/>
                  </a:lnTo>
                  <a:lnTo>
                    <a:pt x="111" y="174"/>
                  </a:lnTo>
                  <a:lnTo>
                    <a:pt x="111" y="171"/>
                  </a:lnTo>
                  <a:lnTo>
                    <a:pt x="111" y="167"/>
                  </a:lnTo>
                  <a:lnTo>
                    <a:pt x="112" y="164"/>
                  </a:lnTo>
                  <a:lnTo>
                    <a:pt x="112" y="161"/>
                  </a:lnTo>
                  <a:lnTo>
                    <a:pt x="113" y="158"/>
                  </a:lnTo>
                  <a:lnTo>
                    <a:pt x="113" y="155"/>
                  </a:lnTo>
                  <a:lnTo>
                    <a:pt x="113" y="152"/>
                  </a:lnTo>
                  <a:lnTo>
                    <a:pt x="114" y="150"/>
                  </a:lnTo>
                  <a:lnTo>
                    <a:pt x="114" y="147"/>
                  </a:lnTo>
                  <a:lnTo>
                    <a:pt x="115" y="145"/>
                  </a:lnTo>
                  <a:lnTo>
                    <a:pt x="115" y="143"/>
                  </a:lnTo>
                  <a:lnTo>
                    <a:pt x="115" y="142"/>
                  </a:lnTo>
                  <a:lnTo>
                    <a:pt x="115" y="140"/>
                  </a:lnTo>
                  <a:lnTo>
                    <a:pt x="116" y="139"/>
                  </a:lnTo>
                  <a:lnTo>
                    <a:pt x="115" y="139"/>
                  </a:lnTo>
                  <a:lnTo>
                    <a:pt x="113" y="140"/>
                  </a:lnTo>
                  <a:lnTo>
                    <a:pt x="111" y="140"/>
                  </a:lnTo>
                  <a:lnTo>
                    <a:pt x="108" y="140"/>
                  </a:lnTo>
                  <a:lnTo>
                    <a:pt x="106" y="140"/>
                  </a:lnTo>
                  <a:lnTo>
                    <a:pt x="104" y="140"/>
                  </a:lnTo>
                  <a:lnTo>
                    <a:pt x="102" y="140"/>
                  </a:lnTo>
                  <a:lnTo>
                    <a:pt x="99" y="140"/>
                  </a:lnTo>
                  <a:lnTo>
                    <a:pt x="96" y="139"/>
                  </a:lnTo>
                  <a:lnTo>
                    <a:pt x="93" y="138"/>
                  </a:lnTo>
                  <a:lnTo>
                    <a:pt x="90" y="137"/>
                  </a:lnTo>
                  <a:lnTo>
                    <a:pt x="87" y="137"/>
                  </a:lnTo>
                  <a:lnTo>
                    <a:pt x="84" y="136"/>
                  </a:lnTo>
                  <a:lnTo>
                    <a:pt x="80" y="134"/>
                  </a:lnTo>
                  <a:lnTo>
                    <a:pt x="78" y="133"/>
                  </a:lnTo>
                  <a:lnTo>
                    <a:pt x="76" y="133"/>
                  </a:lnTo>
                  <a:lnTo>
                    <a:pt x="74" y="132"/>
                  </a:lnTo>
                  <a:lnTo>
                    <a:pt x="72" y="131"/>
                  </a:lnTo>
                  <a:lnTo>
                    <a:pt x="69" y="130"/>
                  </a:lnTo>
                  <a:lnTo>
                    <a:pt x="67" y="129"/>
                  </a:lnTo>
                  <a:lnTo>
                    <a:pt x="65" y="128"/>
                  </a:lnTo>
                  <a:lnTo>
                    <a:pt x="63" y="127"/>
                  </a:lnTo>
                  <a:lnTo>
                    <a:pt x="61" y="126"/>
                  </a:lnTo>
                  <a:lnTo>
                    <a:pt x="59" y="125"/>
                  </a:lnTo>
                  <a:lnTo>
                    <a:pt x="56" y="124"/>
                  </a:lnTo>
                  <a:lnTo>
                    <a:pt x="55" y="123"/>
                  </a:lnTo>
                  <a:lnTo>
                    <a:pt x="53" y="122"/>
                  </a:lnTo>
                  <a:lnTo>
                    <a:pt x="51" y="121"/>
                  </a:lnTo>
                  <a:lnTo>
                    <a:pt x="48" y="120"/>
                  </a:lnTo>
                  <a:lnTo>
                    <a:pt x="47" y="119"/>
                  </a:lnTo>
                  <a:lnTo>
                    <a:pt x="43" y="118"/>
                  </a:lnTo>
                  <a:lnTo>
                    <a:pt x="41" y="117"/>
                  </a:lnTo>
                  <a:lnTo>
                    <a:pt x="38" y="116"/>
                  </a:lnTo>
                  <a:lnTo>
                    <a:pt x="36" y="115"/>
                  </a:lnTo>
                  <a:lnTo>
                    <a:pt x="34" y="114"/>
                  </a:lnTo>
                  <a:lnTo>
                    <a:pt x="33" y="115"/>
                  </a:lnTo>
                  <a:lnTo>
                    <a:pt x="31" y="117"/>
                  </a:lnTo>
                  <a:lnTo>
                    <a:pt x="29" y="119"/>
                  </a:lnTo>
                  <a:lnTo>
                    <a:pt x="27" y="122"/>
                  </a:lnTo>
                  <a:lnTo>
                    <a:pt x="26" y="124"/>
                  </a:lnTo>
                  <a:lnTo>
                    <a:pt x="25" y="127"/>
                  </a:lnTo>
                  <a:lnTo>
                    <a:pt x="25" y="129"/>
                  </a:lnTo>
                  <a:lnTo>
                    <a:pt x="24" y="131"/>
                  </a:lnTo>
                  <a:lnTo>
                    <a:pt x="23" y="134"/>
                  </a:lnTo>
                  <a:lnTo>
                    <a:pt x="23" y="137"/>
                  </a:lnTo>
                  <a:lnTo>
                    <a:pt x="22" y="140"/>
                  </a:lnTo>
                  <a:lnTo>
                    <a:pt x="21" y="143"/>
                  </a:lnTo>
                  <a:lnTo>
                    <a:pt x="20" y="147"/>
                  </a:lnTo>
                  <a:lnTo>
                    <a:pt x="20" y="151"/>
                  </a:lnTo>
                  <a:lnTo>
                    <a:pt x="19" y="154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17" y="162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6" y="170"/>
                  </a:lnTo>
                  <a:lnTo>
                    <a:pt x="15" y="173"/>
                  </a:lnTo>
                  <a:lnTo>
                    <a:pt x="15" y="177"/>
                  </a:lnTo>
                  <a:lnTo>
                    <a:pt x="14" y="181"/>
                  </a:lnTo>
                  <a:lnTo>
                    <a:pt x="13" y="184"/>
                  </a:lnTo>
                  <a:lnTo>
                    <a:pt x="13" y="189"/>
                  </a:lnTo>
                  <a:lnTo>
                    <a:pt x="12" y="192"/>
                  </a:lnTo>
                  <a:lnTo>
                    <a:pt x="11" y="195"/>
                  </a:lnTo>
                  <a:lnTo>
                    <a:pt x="11" y="198"/>
                  </a:lnTo>
                  <a:lnTo>
                    <a:pt x="10" y="200"/>
                  </a:lnTo>
                  <a:lnTo>
                    <a:pt x="10" y="202"/>
                  </a:lnTo>
                  <a:lnTo>
                    <a:pt x="10" y="204"/>
                  </a:lnTo>
                  <a:lnTo>
                    <a:pt x="9" y="207"/>
                  </a:lnTo>
                  <a:lnTo>
                    <a:pt x="9" y="208"/>
                  </a:lnTo>
                  <a:lnTo>
                    <a:pt x="0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5559" y="1378"/>
              <a:ext cx="57" cy="53"/>
            </a:xfrm>
            <a:custGeom>
              <a:avLst/>
              <a:gdLst>
                <a:gd name="T0" fmla="*/ 5 w 114"/>
                <a:gd name="T1" fmla="*/ 53 h 106"/>
                <a:gd name="T2" fmla="*/ 15 w 114"/>
                <a:gd name="T3" fmla="*/ 52 h 106"/>
                <a:gd name="T4" fmla="*/ 23 w 114"/>
                <a:gd name="T5" fmla="*/ 52 h 106"/>
                <a:gd name="T6" fmla="*/ 31 w 114"/>
                <a:gd name="T7" fmla="*/ 53 h 106"/>
                <a:gd name="T8" fmla="*/ 41 w 114"/>
                <a:gd name="T9" fmla="*/ 54 h 106"/>
                <a:gd name="T10" fmla="*/ 51 w 114"/>
                <a:gd name="T11" fmla="*/ 56 h 106"/>
                <a:gd name="T12" fmla="*/ 57 w 114"/>
                <a:gd name="T13" fmla="*/ 61 h 106"/>
                <a:gd name="T14" fmla="*/ 55 w 114"/>
                <a:gd name="T15" fmla="*/ 72 h 106"/>
                <a:gd name="T16" fmla="*/ 47 w 114"/>
                <a:gd name="T17" fmla="*/ 76 h 106"/>
                <a:gd name="T18" fmla="*/ 37 w 114"/>
                <a:gd name="T19" fmla="*/ 79 h 106"/>
                <a:gd name="T20" fmla="*/ 42 w 114"/>
                <a:gd name="T21" fmla="*/ 80 h 106"/>
                <a:gd name="T22" fmla="*/ 48 w 114"/>
                <a:gd name="T23" fmla="*/ 88 h 106"/>
                <a:gd name="T24" fmla="*/ 48 w 114"/>
                <a:gd name="T25" fmla="*/ 102 h 106"/>
                <a:gd name="T26" fmla="*/ 52 w 114"/>
                <a:gd name="T27" fmla="*/ 105 h 106"/>
                <a:gd name="T28" fmla="*/ 60 w 114"/>
                <a:gd name="T29" fmla="*/ 98 h 106"/>
                <a:gd name="T30" fmla="*/ 61 w 114"/>
                <a:gd name="T31" fmla="*/ 88 h 106"/>
                <a:gd name="T32" fmla="*/ 56 w 114"/>
                <a:gd name="T33" fmla="*/ 81 h 106"/>
                <a:gd name="T34" fmla="*/ 63 w 114"/>
                <a:gd name="T35" fmla="*/ 79 h 106"/>
                <a:gd name="T36" fmla="*/ 71 w 114"/>
                <a:gd name="T37" fmla="*/ 73 h 106"/>
                <a:gd name="T38" fmla="*/ 72 w 114"/>
                <a:gd name="T39" fmla="*/ 64 h 106"/>
                <a:gd name="T40" fmla="*/ 73 w 114"/>
                <a:gd name="T41" fmla="*/ 61 h 106"/>
                <a:gd name="T42" fmla="*/ 82 w 114"/>
                <a:gd name="T43" fmla="*/ 59 h 106"/>
                <a:gd name="T44" fmla="*/ 94 w 114"/>
                <a:gd name="T45" fmla="*/ 55 h 106"/>
                <a:gd name="T46" fmla="*/ 106 w 114"/>
                <a:gd name="T47" fmla="*/ 48 h 106"/>
                <a:gd name="T48" fmla="*/ 112 w 114"/>
                <a:gd name="T49" fmla="*/ 38 h 106"/>
                <a:gd name="T50" fmla="*/ 114 w 114"/>
                <a:gd name="T51" fmla="*/ 29 h 106"/>
                <a:gd name="T52" fmla="*/ 113 w 114"/>
                <a:gd name="T53" fmla="*/ 20 h 106"/>
                <a:gd name="T54" fmla="*/ 106 w 114"/>
                <a:gd name="T55" fmla="*/ 9 h 106"/>
                <a:gd name="T56" fmla="*/ 96 w 114"/>
                <a:gd name="T57" fmla="*/ 4 h 106"/>
                <a:gd name="T58" fmla="*/ 82 w 114"/>
                <a:gd name="T59" fmla="*/ 1 h 106"/>
                <a:gd name="T60" fmla="*/ 71 w 114"/>
                <a:gd name="T61" fmla="*/ 0 h 106"/>
                <a:gd name="T62" fmla="*/ 63 w 114"/>
                <a:gd name="T63" fmla="*/ 9 h 106"/>
                <a:gd name="T64" fmla="*/ 72 w 114"/>
                <a:gd name="T65" fmla="*/ 9 h 106"/>
                <a:gd name="T66" fmla="*/ 84 w 114"/>
                <a:gd name="T67" fmla="*/ 11 h 106"/>
                <a:gd name="T68" fmla="*/ 94 w 114"/>
                <a:gd name="T69" fmla="*/ 14 h 106"/>
                <a:gd name="T70" fmla="*/ 103 w 114"/>
                <a:gd name="T71" fmla="*/ 24 h 106"/>
                <a:gd name="T72" fmla="*/ 106 w 114"/>
                <a:gd name="T73" fmla="*/ 38 h 106"/>
                <a:gd name="T74" fmla="*/ 99 w 114"/>
                <a:gd name="T75" fmla="*/ 45 h 106"/>
                <a:gd name="T76" fmla="*/ 89 w 114"/>
                <a:gd name="T77" fmla="*/ 49 h 106"/>
                <a:gd name="T78" fmla="*/ 78 w 114"/>
                <a:gd name="T79" fmla="*/ 51 h 106"/>
                <a:gd name="T80" fmla="*/ 70 w 114"/>
                <a:gd name="T81" fmla="*/ 52 h 106"/>
                <a:gd name="T82" fmla="*/ 68 w 114"/>
                <a:gd name="T83" fmla="*/ 52 h 106"/>
                <a:gd name="T84" fmla="*/ 59 w 114"/>
                <a:gd name="T85" fmla="*/ 50 h 106"/>
                <a:gd name="T86" fmla="*/ 46 w 114"/>
                <a:gd name="T87" fmla="*/ 46 h 106"/>
                <a:gd name="T88" fmla="*/ 34 w 114"/>
                <a:gd name="T89" fmla="*/ 43 h 106"/>
                <a:gd name="T90" fmla="*/ 24 w 114"/>
                <a:gd name="T91" fmla="*/ 41 h 106"/>
                <a:gd name="T92" fmla="*/ 11 w 114"/>
                <a:gd name="T93" fmla="*/ 43 h 106"/>
                <a:gd name="T94" fmla="*/ 0 w 114"/>
                <a:gd name="T95" fmla="*/ 5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106">
                  <a:moveTo>
                    <a:pt x="0" y="54"/>
                  </a:moveTo>
                  <a:lnTo>
                    <a:pt x="1" y="54"/>
                  </a:lnTo>
                  <a:lnTo>
                    <a:pt x="2" y="53"/>
                  </a:lnTo>
                  <a:lnTo>
                    <a:pt x="5" y="53"/>
                  </a:lnTo>
                  <a:lnTo>
                    <a:pt x="10" y="53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9" y="53"/>
                  </a:lnTo>
                  <a:lnTo>
                    <a:pt x="31" y="53"/>
                  </a:lnTo>
                  <a:lnTo>
                    <a:pt x="34" y="53"/>
                  </a:lnTo>
                  <a:lnTo>
                    <a:pt x="36" y="53"/>
                  </a:lnTo>
                  <a:lnTo>
                    <a:pt x="39" y="53"/>
                  </a:lnTo>
                  <a:lnTo>
                    <a:pt x="41" y="54"/>
                  </a:lnTo>
                  <a:lnTo>
                    <a:pt x="44" y="54"/>
                  </a:lnTo>
                  <a:lnTo>
                    <a:pt x="46" y="55"/>
                  </a:lnTo>
                  <a:lnTo>
                    <a:pt x="49" y="55"/>
                  </a:lnTo>
                  <a:lnTo>
                    <a:pt x="51" y="56"/>
                  </a:lnTo>
                  <a:lnTo>
                    <a:pt x="53" y="57"/>
                  </a:lnTo>
                  <a:lnTo>
                    <a:pt x="55" y="58"/>
                  </a:lnTo>
                  <a:lnTo>
                    <a:pt x="56" y="59"/>
                  </a:lnTo>
                  <a:lnTo>
                    <a:pt x="57" y="61"/>
                  </a:lnTo>
                  <a:lnTo>
                    <a:pt x="59" y="63"/>
                  </a:lnTo>
                  <a:lnTo>
                    <a:pt x="59" y="67"/>
                  </a:lnTo>
                  <a:lnTo>
                    <a:pt x="57" y="70"/>
                  </a:lnTo>
                  <a:lnTo>
                    <a:pt x="55" y="72"/>
                  </a:lnTo>
                  <a:lnTo>
                    <a:pt x="53" y="73"/>
                  </a:lnTo>
                  <a:lnTo>
                    <a:pt x="51" y="74"/>
                  </a:lnTo>
                  <a:lnTo>
                    <a:pt x="49" y="75"/>
                  </a:lnTo>
                  <a:lnTo>
                    <a:pt x="47" y="76"/>
                  </a:lnTo>
                  <a:lnTo>
                    <a:pt x="44" y="77"/>
                  </a:lnTo>
                  <a:lnTo>
                    <a:pt x="42" y="78"/>
                  </a:lnTo>
                  <a:lnTo>
                    <a:pt x="41" y="79"/>
                  </a:lnTo>
                  <a:lnTo>
                    <a:pt x="37" y="79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40" y="80"/>
                  </a:lnTo>
                  <a:lnTo>
                    <a:pt x="42" y="80"/>
                  </a:lnTo>
                  <a:lnTo>
                    <a:pt x="44" y="81"/>
                  </a:lnTo>
                  <a:lnTo>
                    <a:pt x="46" y="82"/>
                  </a:lnTo>
                  <a:lnTo>
                    <a:pt x="47" y="85"/>
                  </a:lnTo>
                  <a:lnTo>
                    <a:pt x="48" y="88"/>
                  </a:lnTo>
                  <a:lnTo>
                    <a:pt x="49" y="92"/>
                  </a:lnTo>
                  <a:lnTo>
                    <a:pt x="49" y="95"/>
                  </a:lnTo>
                  <a:lnTo>
                    <a:pt x="49" y="99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8" y="105"/>
                  </a:lnTo>
                  <a:lnTo>
                    <a:pt x="49" y="106"/>
                  </a:lnTo>
                  <a:lnTo>
                    <a:pt x="52" y="105"/>
                  </a:lnTo>
                  <a:lnTo>
                    <a:pt x="55" y="103"/>
                  </a:lnTo>
                  <a:lnTo>
                    <a:pt x="57" y="102"/>
                  </a:lnTo>
                  <a:lnTo>
                    <a:pt x="59" y="100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4"/>
                  </a:lnTo>
                  <a:lnTo>
                    <a:pt x="62" y="91"/>
                  </a:lnTo>
                  <a:lnTo>
                    <a:pt x="61" y="88"/>
                  </a:lnTo>
                  <a:lnTo>
                    <a:pt x="60" y="86"/>
                  </a:lnTo>
                  <a:lnTo>
                    <a:pt x="59" y="84"/>
                  </a:lnTo>
                  <a:lnTo>
                    <a:pt x="57" y="82"/>
                  </a:lnTo>
                  <a:lnTo>
                    <a:pt x="56" y="81"/>
                  </a:lnTo>
                  <a:lnTo>
                    <a:pt x="57" y="81"/>
                  </a:lnTo>
                  <a:lnTo>
                    <a:pt x="58" y="80"/>
                  </a:lnTo>
                  <a:lnTo>
                    <a:pt x="60" y="80"/>
                  </a:lnTo>
                  <a:lnTo>
                    <a:pt x="63" y="79"/>
                  </a:lnTo>
                  <a:lnTo>
                    <a:pt x="65" y="77"/>
                  </a:lnTo>
                  <a:lnTo>
                    <a:pt x="68" y="76"/>
                  </a:lnTo>
                  <a:lnTo>
                    <a:pt x="70" y="74"/>
                  </a:lnTo>
                  <a:lnTo>
                    <a:pt x="71" y="73"/>
                  </a:lnTo>
                  <a:lnTo>
                    <a:pt x="72" y="70"/>
                  </a:lnTo>
                  <a:lnTo>
                    <a:pt x="72" y="68"/>
                  </a:lnTo>
                  <a:lnTo>
                    <a:pt x="72" y="66"/>
                  </a:lnTo>
                  <a:lnTo>
                    <a:pt x="72" y="64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3" y="61"/>
                  </a:lnTo>
                  <a:lnTo>
                    <a:pt x="75" y="61"/>
                  </a:lnTo>
                  <a:lnTo>
                    <a:pt x="77" y="61"/>
                  </a:lnTo>
                  <a:lnTo>
                    <a:pt x="79" y="60"/>
                  </a:lnTo>
                  <a:lnTo>
                    <a:pt x="82" y="59"/>
                  </a:lnTo>
                  <a:lnTo>
                    <a:pt x="85" y="58"/>
                  </a:lnTo>
                  <a:lnTo>
                    <a:pt x="88" y="57"/>
                  </a:lnTo>
                  <a:lnTo>
                    <a:pt x="91" y="56"/>
                  </a:lnTo>
                  <a:lnTo>
                    <a:pt x="94" y="55"/>
                  </a:lnTo>
                  <a:lnTo>
                    <a:pt x="97" y="53"/>
                  </a:lnTo>
                  <a:lnTo>
                    <a:pt x="100" y="51"/>
                  </a:lnTo>
                  <a:lnTo>
                    <a:pt x="103" y="49"/>
                  </a:lnTo>
                  <a:lnTo>
                    <a:pt x="106" y="48"/>
                  </a:lnTo>
                  <a:lnTo>
                    <a:pt x="108" y="45"/>
                  </a:lnTo>
                  <a:lnTo>
                    <a:pt x="110" y="43"/>
                  </a:lnTo>
                  <a:lnTo>
                    <a:pt x="111" y="40"/>
                  </a:lnTo>
                  <a:lnTo>
                    <a:pt x="112" y="38"/>
                  </a:lnTo>
                  <a:lnTo>
                    <a:pt x="112" y="36"/>
                  </a:lnTo>
                  <a:lnTo>
                    <a:pt x="114" y="33"/>
                  </a:lnTo>
                  <a:lnTo>
                    <a:pt x="114" y="31"/>
                  </a:lnTo>
                  <a:lnTo>
                    <a:pt x="114" y="29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0"/>
                  </a:lnTo>
                  <a:lnTo>
                    <a:pt x="112" y="18"/>
                  </a:lnTo>
                  <a:lnTo>
                    <a:pt x="112" y="16"/>
                  </a:lnTo>
                  <a:lnTo>
                    <a:pt x="109" y="12"/>
                  </a:lnTo>
                  <a:lnTo>
                    <a:pt x="106" y="9"/>
                  </a:lnTo>
                  <a:lnTo>
                    <a:pt x="104" y="7"/>
                  </a:lnTo>
                  <a:lnTo>
                    <a:pt x="102" y="6"/>
                  </a:lnTo>
                  <a:lnTo>
                    <a:pt x="99" y="5"/>
                  </a:lnTo>
                  <a:lnTo>
                    <a:pt x="96" y="4"/>
                  </a:lnTo>
                  <a:lnTo>
                    <a:pt x="92" y="3"/>
                  </a:lnTo>
                  <a:lnTo>
                    <a:pt x="89" y="2"/>
                  </a:lnTo>
                  <a:lnTo>
                    <a:pt x="86" y="1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3" y="9"/>
                  </a:lnTo>
                  <a:lnTo>
                    <a:pt x="64" y="9"/>
                  </a:lnTo>
                  <a:lnTo>
                    <a:pt x="67" y="9"/>
                  </a:lnTo>
                  <a:lnTo>
                    <a:pt x="69" y="9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4" y="11"/>
                  </a:lnTo>
                  <a:lnTo>
                    <a:pt x="86" y="11"/>
                  </a:lnTo>
                  <a:lnTo>
                    <a:pt x="90" y="12"/>
                  </a:lnTo>
                  <a:lnTo>
                    <a:pt x="92" y="13"/>
                  </a:lnTo>
                  <a:lnTo>
                    <a:pt x="94" y="14"/>
                  </a:lnTo>
                  <a:lnTo>
                    <a:pt x="96" y="16"/>
                  </a:lnTo>
                  <a:lnTo>
                    <a:pt x="98" y="17"/>
                  </a:lnTo>
                  <a:lnTo>
                    <a:pt x="100" y="20"/>
                  </a:lnTo>
                  <a:lnTo>
                    <a:pt x="103" y="24"/>
                  </a:lnTo>
                  <a:lnTo>
                    <a:pt x="104" y="28"/>
                  </a:lnTo>
                  <a:lnTo>
                    <a:pt x="106" y="31"/>
                  </a:lnTo>
                  <a:lnTo>
                    <a:pt x="106" y="34"/>
                  </a:lnTo>
                  <a:lnTo>
                    <a:pt x="106" y="38"/>
                  </a:lnTo>
                  <a:lnTo>
                    <a:pt x="105" y="40"/>
                  </a:lnTo>
                  <a:lnTo>
                    <a:pt x="103" y="43"/>
                  </a:lnTo>
                  <a:lnTo>
                    <a:pt x="101" y="44"/>
                  </a:lnTo>
                  <a:lnTo>
                    <a:pt x="99" y="45"/>
                  </a:lnTo>
                  <a:lnTo>
                    <a:pt x="97" y="47"/>
                  </a:lnTo>
                  <a:lnTo>
                    <a:pt x="94" y="48"/>
                  </a:lnTo>
                  <a:lnTo>
                    <a:pt x="92" y="48"/>
                  </a:lnTo>
                  <a:lnTo>
                    <a:pt x="89" y="49"/>
                  </a:lnTo>
                  <a:lnTo>
                    <a:pt x="86" y="50"/>
                  </a:lnTo>
                  <a:lnTo>
                    <a:pt x="83" y="51"/>
                  </a:lnTo>
                  <a:lnTo>
                    <a:pt x="80" y="51"/>
                  </a:lnTo>
                  <a:lnTo>
                    <a:pt x="78" y="51"/>
                  </a:lnTo>
                  <a:lnTo>
                    <a:pt x="75" y="52"/>
                  </a:lnTo>
                  <a:lnTo>
                    <a:pt x="73" y="52"/>
                  </a:lnTo>
                  <a:lnTo>
                    <a:pt x="71" y="52"/>
                  </a:lnTo>
                  <a:lnTo>
                    <a:pt x="70" y="52"/>
                  </a:lnTo>
                  <a:lnTo>
                    <a:pt x="69" y="52"/>
                  </a:lnTo>
                  <a:lnTo>
                    <a:pt x="69" y="53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6" y="52"/>
                  </a:lnTo>
                  <a:lnTo>
                    <a:pt x="64" y="51"/>
                  </a:lnTo>
                  <a:lnTo>
                    <a:pt x="61" y="50"/>
                  </a:lnTo>
                  <a:lnTo>
                    <a:pt x="59" y="50"/>
                  </a:lnTo>
                  <a:lnTo>
                    <a:pt x="56" y="49"/>
                  </a:lnTo>
                  <a:lnTo>
                    <a:pt x="53" y="48"/>
                  </a:lnTo>
                  <a:lnTo>
                    <a:pt x="49" y="47"/>
                  </a:lnTo>
                  <a:lnTo>
                    <a:pt x="46" y="46"/>
                  </a:lnTo>
                  <a:lnTo>
                    <a:pt x="43" y="45"/>
                  </a:lnTo>
                  <a:lnTo>
                    <a:pt x="40" y="45"/>
                  </a:lnTo>
                  <a:lnTo>
                    <a:pt x="37" y="44"/>
                  </a:lnTo>
                  <a:lnTo>
                    <a:pt x="34" y="43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27" y="41"/>
                  </a:lnTo>
                  <a:lnTo>
                    <a:pt x="24" y="41"/>
                  </a:lnTo>
                  <a:lnTo>
                    <a:pt x="20" y="41"/>
                  </a:lnTo>
                  <a:lnTo>
                    <a:pt x="17" y="42"/>
                  </a:lnTo>
                  <a:lnTo>
                    <a:pt x="13" y="42"/>
                  </a:lnTo>
                  <a:lnTo>
                    <a:pt x="11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5597" y="1385"/>
              <a:ext cx="33" cy="56"/>
            </a:xfrm>
            <a:custGeom>
              <a:avLst/>
              <a:gdLst>
                <a:gd name="T0" fmla="*/ 15 w 64"/>
                <a:gd name="T1" fmla="*/ 58 h 111"/>
                <a:gd name="T2" fmla="*/ 21 w 64"/>
                <a:gd name="T3" fmla="*/ 59 h 111"/>
                <a:gd name="T4" fmla="*/ 29 w 64"/>
                <a:gd name="T5" fmla="*/ 60 h 111"/>
                <a:gd name="T6" fmla="*/ 37 w 64"/>
                <a:gd name="T7" fmla="*/ 59 h 111"/>
                <a:gd name="T8" fmla="*/ 43 w 64"/>
                <a:gd name="T9" fmla="*/ 58 h 111"/>
                <a:gd name="T10" fmla="*/ 50 w 64"/>
                <a:gd name="T11" fmla="*/ 50 h 111"/>
                <a:gd name="T12" fmla="*/ 52 w 64"/>
                <a:gd name="T13" fmla="*/ 42 h 111"/>
                <a:gd name="T14" fmla="*/ 51 w 64"/>
                <a:gd name="T15" fmla="*/ 34 h 111"/>
                <a:gd name="T16" fmla="*/ 47 w 64"/>
                <a:gd name="T17" fmla="*/ 28 h 111"/>
                <a:gd name="T18" fmla="*/ 38 w 64"/>
                <a:gd name="T19" fmla="*/ 18 h 111"/>
                <a:gd name="T20" fmla="*/ 33 w 64"/>
                <a:gd name="T21" fmla="*/ 15 h 111"/>
                <a:gd name="T22" fmla="*/ 34 w 64"/>
                <a:gd name="T23" fmla="*/ 2 h 111"/>
                <a:gd name="T24" fmla="*/ 40 w 64"/>
                <a:gd name="T25" fmla="*/ 5 h 111"/>
                <a:gd name="T26" fmla="*/ 47 w 64"/>
                <a:gd name="T27" fmla="*/ 11 h 111"/>
                <a:gd name="T28" fmla="*/ 55 w 64"/>
                <a:gd name="T29" fmla="*/ 18 h 111"/>
                <a:gd name="T30" fmla="*/ 62 w 64"/>
                <a:gd name="T31" fmla="*/ 26 h 111"/>
                <a:gd name="T32" fmla="*/ 64 w 64"/>
                <a:gd name="T33" fmla="*/ 34 h 111"/>
                <a:gd name="T34" fmla="*/ 63 w 64"/>
                <a:gd name="T35" fmla="*/ 42 h 111"/>
                <a:gd name="T36" fmla="*/ 58 w 64"/>
                <a:gd name="T37" fmla="*/ 50 h 111"/>
                <a:gd name="T38" fmla="*/ 54 w 64"/>
                <a:gd name="T39" fmla="*/ 56 h 111"/>
                <a:gd name="T40" fmla="*/ 52 w 64"/>
                <a:gd name="T41" fmla="*/ 60 h 111"/>
                <a:gd name="T42" fmla="*/ 59 w 64"/>
                <a:gd name="T43" fmla="*/ 66 h 111"/>
                <a:gd name="T44" fmla="*/ 60 w 64"/>
                <a:gd name="T45" fmla="*/ 71 h 111"/>
                <a:gd name="T46" fmla="*/ 59 w 64"/>
                <a:gd name="T47" fmla="*/ 80 h 111"/>
                <a:gd name="T48" fmla="*/ 52 w 64"/>
                <a:gd name="T49" fmla="*/ 89 h 111"/>
                <a:gd name="T50" fmla="*/ 43 w 64"/>
                <a:gd name="T51" fmla="*/ 97 h 111"/>
                <a:gd name="T52" fmla="*/ 37 w 64"/>
                <a:gd name="T53" fmla="*/ 100 h 111"/>
                <a:gd name="T54" fmla="*/ 30 w 64"/>
                <a:gd name="T55" fmla="*/ 104 h 111"/>
                <a:gd name="T56" fmla="*/ 23 w 64"/>
                <a:gd name="T57" fmla="*/ 107 h 111"/>
                <a:gd name="T58" fmla="*/ 17 w 64"/>
                <a:gd name="T59" fmla="*/ 109 h 111"/>
                <a:gd name="T60" fmla="*/ 2 w 64"/>
                <a:gd name="T61" fmla="*/ 109 h 111"/>
                <a:gd name="T62" fmla="*/ 8 w 64"/>
                <a:gd name="T63" fmla="*/ 105 h 111"/>
                <a:gd name="T64" fmla="*/ 15 w 64"/>
                <a:gd name="T65" fmla="*/ 101 h 111"/>
                <a:gd name="T66" fmla="*/ 23 w 64"/>
                <a:gd name="T67" fmla="*/ 96 h 111"/>
                <a:gd name="T68" fmla="*/ 32 w 64"/>
                <a:gd name="T69" fmla="*/ 91 h 111"/>
                <a:gd name="T70" fmla="*/ 38 w 64"/>
                <a:gd name="T71" fmla="*/ 85 h 111"/>
                <a:gd name="T72" fmla="*/ 43 w 64"/>
                <a:gd name="T73" fmla="*/ 75 h 111"/>
                <a:gd name="T74" fmla="*/ 43 w 64"/>
                <a:gd name="T75" fmla="*/ 70 h 111"/>
                <a:gd name="T76" fmla="*/ 40 w 64"/>
                <a:gd name="T77" fmla="*/ 70 h 111"/>
                <a:gd name="T78" fmla="*/ 33 w 64"/>
                <a:gd name="T79" fmla="*/ 71 h 111"/>
                <a:gd name="T80" fmla="*/ 27 w 64"/>
                <a:gd name="T81" fmla="*/ 71 h 111"/>
                <a:gd name="T82" fmla="*/ 18 w 64"/>
                <a:gd name="T83" fmla="*/ 70 h 111"/>
                <a:gd name="T84" fmla="*/ 13 w 64"/>
                <a:gd name="T85" fmla="*/ 68 h 111"/>
                <a:gd name="T86" fmla="*/ 3 w 64"/>
                <a:gd name="T87" fmla="*/ 64 h 111"/>
                <a:gd name="T88" fmla="*/ 0 w 64"/>
                <a:gd name="T89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111">
                  <a:moveTo>
                    <a:pt x="12" y="58"/>
                  </a:moveTo>
                  <a:lnTo>
                    <a:pt x="13" y="58"/>
                  </a:lnTo>
                  <a:lnTo>
                    <a:pt x="15" y="58"/>
                  </a:lnTo>
                  <a:lnTo>
                    <a:pt x="17" y="58"/>
                  </a:lnTo>
                  <a:lnTo>
                    <a:pt x="19" y="59"/>
                  </a:lnTo>
                  <a:lnTo>
                    <a:pt x="21" y="59"/>
                  </a:lnTo>
                  <a:lnTo>
                    <a:pt x="24" y="60"/>
                  </a:lnTo>
                  <a:lnTo>
                    <a:pt x="26" y="60"/>
                  </a:lnTo>
                  <a:lnTo>
                    <a:pt x="29" y="60"/>
                  </a:lnTo>
                  <a:lnTo>
                    <a:pt x="32" y="60"/>
                  </a:lnTo>
                  <a:lnTo>
                    <a:pt x="34" y="60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1" y="58"/>
                  </a:lnTo>
                  <a:lnTo>
                    <a:pt x="43" y="58"/>
                  </a:lnTo>
                  <a:lnTo>
                    <a:pt x="45" y="55"/>
                  </a:lnTo>
                  <a:lnTo>
                    <a:pt x="48" y="53"/>
                  </a:lnTo>
                  <a:lnTo>
                    <a:pt x="50" y="50"/>
                  </a:lnTo>
                  <a:lnTo>
                    <a:pt x="51" y="48"/>
                  </a:lnTo>
                  <a:lnTo>
                    <a:pt x="52" y="45"/>
                  </a:lnTo>
                  <a:lnTo>
                    <a:pt x="52" y="42"/>
                  </a:lnTo>
                  <a:lnTo>
                    <a:pt x="52" y="39"/>
                  </a:lnTo>
                  <a:lnTo>
                    <a:pt x="52" y="36"/>
                  </a:lnTo>
                  <a:lnTo>
                    <a:pt x="51" y="34"/>
                  </a:lnTo>
                  <a:lnTo>
                    <a:pt x="50" y="31"/>
                  </a:lnTo>
                  <a:lnTo>
                    <a:pt x="48" y="30"/>
                  </a:lnTo>
                  <a:lnTo>
                    <a:pt x="47" y="28"/>
                  </a:lnTo>
                  <a:lnTo>
                    <a:pt x="44" y="24"/>
                  </a:lnTo>
                  <a:lnTo>
                    <a:pt x="41" y="21"/>
                  </a:lnTo>
                  <a:lnTo>
                    <a:pt x="38" y="18"/>
                  </a:lnTo>
                  <a:lnTo>
                    <a:pt x="35" y="1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40" y="5"/>
                  </a:lnTo>
                  <a:lnTo>
                    <a:pt x="43" y="7"/>
                  </a:lnTo>
                  <a:lnTo>
                    <a:pt x="45" y="9"/>
                  </a:lnTo>
                  <a:lnTo>
                    <a:pt x="47" y="11"/>
                  </a:lnTo>
                  <a:lnTo>
                    <a:pt x="50" y="14"/>
                  </a:lnTo>
                  <a:lnTo>
                    <a:pt x="53" y="16"/>
                  </a:lnTo>
                  <a:lnTo>
                    <a:pt x="55" y="18"/>
                  </a:lnTo>
                  <a:lnTo>
                    <a:pt x="58" y="21"/>
                  </a:lnTo>
                  <a:lnTo>
                    <a:pt x="60" y="23"/>
                  </a:lnTo>
                  <a:lnTo>
                    <a:pt x="62" y="26"/>
                  </a:lnTo>
                  <a:lnTo>
                    <a:pt x="63" y="28"/>
                  </a:lnTo>
                  <a:lnTo>
                    <a:pt x="64" y="31"/>
                  </a:lnTo>
                  <a:lnTo>
                    <a:pt x="64" y="34"/>
                  </a:lnTo>
                  <a:lnTo>
                    <a:pt x="64" y="37"/>
                  </a:lnTo>
                  <a:lnTo>
                    <a:pt x="64" y="40"/>
                  </a:lnTo>
                  <a:lnTo>
                    <a:pt x="63" y="42"/>
                  </a:lnTo>
                  <a:lnTo>
                    <a:pt x="61" y="45"/>
                  </a:lnTo>
                  <a:lnTo>
                    <a:pt x="60" y="48"/>
                  </a:lnTo>
                  <a:lnTo>
                    <a:pt x="58" y="50"/>
                  </a:lnTo>
                  <a:lnTo>
                    <a:pt x="57" y="52"/>
                  </a:lnTo>
                  <a:lnTo>
                    <a:pt x="55" y="54"/>
                  </a:lnTo>
                  <a:lnTo>
                    <a:pt x="54" y="56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2" y="60"/>
                  </a:lnTo>
                  <a:lnTo>
                    <a:pt x="56" y="62"/>
                  </a:lnTo>
                  <a:lnTo>
                    <a:pt x="57" y="64"/>
                  </a:lnTo>
                  <a:lnTo>
                    <a:pt x="59" y="66"/>
                  </a:lnTo>
                  <a:lnTo>
                    <a:pt x="59" y="67"/>
                  </a:lnTo>
                  <a:lnTo>
                    <a:pt x="60" y="69"/>
                  </a:lnTo>
                  <a:lnTo>
                    <a:pt x="60" y="71"/>
                  </a:lnTo>
                  <a:lnTo>
                    <a:pt x="61" y="73"/>
                  </a:lnTo>
                  <a:lnTo>
                    <a:pt x="60" y="77"/>
                  </a:lnTo>
                  <a:lnTo>
                    <a:pt x="59" y="80"/>
                  </a:lnTo>
                  <a:lnTo>
                    <a:pt x="57" y="83"/>
                  </a:lnTo>
                  <a:lnTo>
                    <a:pt x="55" y="86"/>
                  </a:lnTo>
                  <a:lnTo>
                    <a:pt x="52" y="89"/>
                  </a:lnTo>
                  <a:lnTo>
                    <a:pt x="49" y="91"/>
                  </a:lnTo>
                  <a:lnTo>
                    <a:pt x="46" y="94"/>
                  </a:lnTo>
                  <a:lnTo>
                    <a:pt x="43" y="97"/>
                  </a:lnTo>
                  <a:lnTo>
                    <a:pt x="41" y="98"/>
                  </a:lnTo>
                  <a:lnTo>
                    <a:pt x="39" y="99"/>
                  </a:lnTo>
                  <a:lnTo>
                    <a:pt x="37" y="100"/>
                  </a:lnTo>
                  <a:lnTo>
                    <a:pt x="35" y="102"/>
                  </a:lnTo>
                  <a:lnTo>
                    <a:pt x="33" y="103"/>
                  </a:lnTo>
                  <a:lnTo>
                    <a:pt x="30" y="104"/>
                  </a:lnTo>
                  <a:lnTo>
                    <a:pt x="28" y="105"/>
                  </a:lnTo>
                  <a:lnTo>
                    <a:pt x="26" y="106"/>
                  </a:lnTo>
                  <a:lnTo>
                    <a:pt x="23" y="107"/>
                  </a:lnTo>
                  <a:lnTo>
                    <a:pt x="21" y="108"/>
                  </a:lnTo>
                  <a:lnTo>
                    <a:pt x="19" y="108"/>
                  </a:lnTo>
                  <a:lnTo>
                    <a:pt x="17" y="109"/>
                  </a:lnTo>
                  <a:lnTo>
                    <a:pt x="15" y="110"/>
                  </a:lnTo>
                  <a:lnTo>
                    <a:pt x="14" y="111"/>
                  </a:lnTo>
                  <a:lnTo>
                    <a:pt x="2" y="109"/>
                  </a:lnTo>
                  <a:lnTo>
                    <a:pt x="3" y="108"/>
                  </a:lnTo>
                  <a:lnTo>
                    <a:pt x="6" y="106"/>
                  </a:lnTo>
                  <a:lnTo>
                    <a:pt x="8" y="105"/>
                  </a:lnTo>
                  <a:lnTo>
                    <a:pt x="10" y="104"/>
                  </a:lnTo>
                  <a:lnTo>
                    <a:pt x="13" y="102"/>
                  </a:lnTo>
                  <a:lnTo>
                    <a:pt x="15" y="101"/>
                  </a:lnTo>
                  <a:lnTo>
                    <a:pt x="18" y="99"/>
                  </a:lnTo>
                  <a:lnTo>
                    <a:pt x="21" y="97"/>
                  </a:lnTo>
                  <a:lnTo>
                    <a:pt x="23" y="96"/>
                  </a:lnTo>
                  <a:lnTo>
                    <a:pt x="27" y="94"/>
                  </a:lnTo>
                  <a:lnTo>
                    <a:pt x="29" y="92"/>
                  </a:lnTo>
                  <a:lnTo>
                    <a:pt x="32" y="91"/>
                  </a:lnTo>
                  <a:lnTo>
                    <a:pt x="34" y="89"/>
                  </a:lnTo>
                  <a:lnTo>
                    <a:pt x="36" y="88"/>
                  </a:lnTo>
                  <a:lnTo>
                    <a:pt x="38" y="85"/>
                  </a:lnTo>
                  <a:lnTo>
                    <a:pt x="40" y="81"/>
                  </a:lnTo>
                  <a:lnTo>
                    <a:pt x="41" y="78"/>
                  </a:lnTo>
                  <a:lnTo>
                    <a:pt x="43" y="75"/>
                  </a:lnTo>
                  <a:lnTo>
                    <a:pt x="43" y="73"/>
                  </a:lnTo>
                  <a:lnTo>
                    <a:pt x="43" y="71"/>
                  </a:lnTo>
                  <a:lnTo>
                    <a:pt x="43" y="70"/>
                  </a:lnTo>
                  <a:lnTo>
                    <a:pt x="43" y="69"/>
                  </a:lnTo>
                  <a:lnTo>
                    <a:pt x="42" y="69"/>
                  </a:lnTo>
                  <a:lnTo>
                    <a:pt x="40" y="70"/>
                  </a:lnTo>
                  <a:lnTo>
                    <a:pt x="38" y="70"/>
                  </a:lnTo>
                  <a:lnTo>
                    <a:pt x="35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29" y="71"/>
                  </a:lnTo>
                  <a:lnTo>
                    <a:pt x="27" y="71"/>
                  </a:lnTo>
                  <a:lnTo>
                    <a:pt x="23" y="71"/>
                  </a:lnTo>
                  <a:lnTo>
                    <a:pt x="20" y="71"/>
                  </a:lnTo>
                  <a:lnTo>
                    <a:pt x="18" y="70"/>
                  </a:lnTo>
                  <a:lnTo>
                    <a:pt x="16" y="70"/>
                  </a:lnTo>
                  <a:lnTo>
                    <a:pt x="14" y="69"/>
                  </a:lnTo>
                  <a:lnTo>
                    <a:pt x="13" y="68"/>
                  </a:lnTo>
                  <a:lnTo>
                    <a:pt x="9" y="67"/>
                  </a:lnTo>
                  <a:lnTo>
                    <a:pt x="6" y="66"/>
                  </a:lnTo>
                  <a:lnTo>
                    <a:pt x="3" y="64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2" y="58"/>
                  </a:lnTo>
                  <a:lnTo>
                    <a:pt x="12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5597" y="1421"/>
              <a:ext cx="18" cy="14"/>
            </a:xfrm>
            <a:custGeom>
              <a:avLst/>
              <a:gdLst>
                <a:gd name="T0" fmla="*/ 4 w 35"/>
                <a:gd name="T1" fmla="*/ 0 h 27"/>
                <a:gd name="T2" fmla="*/ 4 w 35"/>
                <a:gd name="T3" fmla="*/ 1 h 27"/>
                <a:gd name="T4" fmla="*/ 4 w 35"/>
                <a:gd name="T5" fmla="*/ 3 h 27"/>
                <a:gd name="T6" fmla="*/ 5 w 35"/>
                <a:gd name="T7" fmla="*/ 4 h 27"/>
                <a:gd name="T8" fmla="*/ 7 w 35"/>
                <a:gd name="T9" fmla="*/ 6 h 27"/>
                <a:gd name="T10" fmla="*/ 9 w 35"/>
                <a:gd name="T11" fmla="*/ 8 h 27"/>
                <a:gd name="T12" fmla="*/ 12 w 35"/>
                <a:gd name="T13" fmla="*/ 11 h 27"/>
                <a:gd name="T14" fmla="*/ 15 w 35"/>
                <a:gd name="T15" fmla="*/ 13 h 27"/>
                <a:gd name="T16" fmla="*/ 19 w 35"/>
                <a:gd name="T17" fmla="*/ 15 h 27"/>
                <a:gd name="T18" fmla="*/ 22 w 35"/>
                <a:gd name="T19" fmla="*/ 16 h 27"/>
                <a:gd name="T20" fmla="*/ 26 w 35"/>
                <a:gd name="T21" fmla="*/ 18 h 27"/>
                <a:gd name="T22" fmla="*/ 29 w 35"/>
                <a:gd name="T23" fmla="*/ 19 h 27"/>
                <a:gd name="T24" fmla="*/ 32 w 35"/>
                <a:gd name="T25" fmla="*/ 20 h 27"/>
                <a:gd name="T26" fmla="*/ 34 w 35"/>
                <a:gd name="T27" fmla="*/ 21 h 27"/>
                <a:gd name="T28" fmla="*/ 35 w 35"/>
                <a:gd name="T29" fmla="*/ 21 h 27"/>
                <a:gd name="T30" fmla="*/ 25 w 35"/>
                <a:gd name="T31" fmla="*/ 27 h 27"/>
                <a:gd name="T32" fmla="*/ 23 w 35"/>
                <a:gd name="T33" fmla="*/ 26 h 27"/>
                <a:gd name="T34" fmla="*/ 21 w 35"/>
                <a:gd name="T35" fmla="*/ 26 h 27"/>
                <a:gd name="T36" fmla="*/ 19 w 35"/>
                <a:gd name="T37" fmla="*/ 25 h 27"/>
                <a:gd name="T38" fmla="*/ 18 w 35"/>
                <a:gd name="T39" fmla="*/ 24 h 27"/>
                <a:gd name="T40" fmla="*/ 16 w 35"/>
                <a:gd name="T41" fmla="*/ 23 h 27"/>
                <a:gd name="T42" fmla="*/ 14 w 35"/>
                <a:gd name="T43" fmla="*/ 23 h 27"/>
                <a:gd name="T44" fmla="*/ 12 w 35"/>
                <a:gd name="T45" fmla="*/ 22 h 27"/>
                <a:gd name="T46" fmla="*/ 10 w 35"/>
                <a:gd name="T47" fmla="*/ 20 h 27"/>
                <a:gd name="T48" fmla="*/ 8 w 35"/>
                <a:gd name="T49" fmla="*/ 19 h 27"/>
                <a:gd name="T50" fmla="*/ 6 w 35"/>
                <a:gd name="T51" fmla="*/ 18 h 27"/>
                <a:gd name="T52" fmla="*/ 3 w 35"/>
                <a:gd name="T53" fmla="*/ 16 h 27"/>
                <a:gd name="T54" fmla="*/ 1 w 35"/>
                <a:gd name="T55" fmla="*/ 14 h 27"/>
                <a:gd name="T56" fmla="*/ 0 w 35"/>
                <a:gd name="T57" fmla="*/ 11 h 27"/>
                <a:gd name="T58" fmla="*/ 0 w 35"/>
                <a:gd name="T59" fmla="*/ 9 h 27"/>
                <a:gd name="T60" fmla="*/ 1 w 35"/>
                <a:gd name="T61" fmla="*/ 6 h 27"/>
                <a:gd name="T62" fmla="*/ 2 w 35"/>
                <a:gd name="T63" fmla="*/ 4 h 27"/>
                <a:gd name="T64" fmla="*/ 3 w 35"/>
                <a:gd name="T65" fmla="*/ 1 h 27"/>
                <a:gd name="T66" fmla="*/ 4 w 35"/>
                <a:gd name="T67" fmla="*/ 0 h 27"/>
                <a:gd name="T68" fmla="*/ 4 w 35"/>
                <a:gd name="T6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" h="27">
                  <a:moveTo>
                    <a:pt x="4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6"/>
                  </a:lnTo>
                  <a:lnTo>
                    <a:pt x="9" y="8"/>
                  </a:lnTo>
                  <a:lnTo>
                    <a:pt x="12" y="11"/>
                  </a:lnTo>
                  <a:lnTo>
                    <a:pt x="15" y="13"/>
                  </a:lnTo>
                  <a:lnTo>
                    <a:pt x="19" y="15"/>
                  </a:lnTo>
                  <a:lnTo>
                    <a:pt x="22" y="16"/>
                  </a:lnTo>
                  <a:lnTo>
                    <a:pt x="26" y="18"/>
                  </a:lnTo>
                  <a:lnTo>
                    <a:pt x="29" y="19"/>
                  </a:lnTo>
                  <a:lnTo>
                    <a:pt x="32" y="20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25" y="27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19" y="25"/>
                  </a:lnTo>
                  <a:lnTo>
                    <a:pt x="18" y="24"/>
                  </a:lnTo>
                  <a:lnTo>
                    <a:pt x="16" y="23"/>
                  </a:lnTo>
                  <a:lnTo>
                    <a:pt x="14" y="23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9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4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5271" y="1462"/>
              <a:ext cx="38" cy="38"/>
            </a:xfrm>
            <a:custGeom>
              <a:avLst/>
              <a:gdLst>
                <a:gd name="T0" fmla="*/ 75 w 77"/>
                <a:gd name="T1" fmla="*/ 18 h 77"/>
                <a:gd name="T2" fmla="*/ 71 w 77"/>
                <a:gd name="T3" fmla="*/ 11 h 77"/>
                <a:gd name="T4" fmla="*/ 65 w 77"/>
                <a:gd name="T5" fmla="*/ 5 h 77"/>
                <a:gd name="T6" fmla="*/ 58 w 77"/>
                <a:gd name="T7" fmla="*/ 1 h 77"/>
                <a:gd name="T8" fmla="*/ 49 w 77"/>
                <a:gd name="T9" fmla="*/ 0 h 77"/>
                <a:gd name="T10" fmla="*/ 37 w 77"/>
                <a:gd name="T11" fmla="*/ 2 h 77"/>
                <a:gd name="T12" fmla="*/ 26 w 77"/>
                <a:gd name="T13" fmla="*/ 9 h 77"/>
                <a:gd name="T14" fmla="*/ 16 w 77"/>
                <a:gd name="T15" fmla="*/ 18 h 77"/>
                <a:gd name="T16" fmla="*/ 8 w 77"/>
                <a:gd name="T17" fmla="*/ 28 h 77"/>
                <a:gd name="T18" fmla="*/ 2 w 77"/>
                <a:gd name="T19" fmla="*/ 38 h 77"/>
                <a:gd name="T20" fmla="*/ 0 w 77"/>
                <a:gd name="T21" fmla="*/ 47 h 77"/>
                <a:gd name="T22" fmla="*/ 0 w 77"/>
                <a:gd name="T23" fmla="*/ 53 h 77"/>
                <a:gd name="T24" fmla="*/ 3 w 77"/>
                <a:gd name="T25" fmla="*/ 58 h 77"/>
                <a:gd name="T26" fmla="*/ 11 w 77"/>
                <a:gd name="T27" fmla="*/ 64 h 77"/>
                <a:gd name="T28" fmla="*/ 16 w 77"/>
                <a:gd name="T29" fmla="*/ 65 h 77"/>
                <a:gd name="T30" fmla="*/ 22 w 77"/>
                <a:gd name="T31" fmla="*/ 65 h 77"/>
                <a:gd name="T32" fmla="*/ 28 w 77"/>
                <a:gd name="T33" fmla="*/ 64 h 77"/>
                <a:gd name="T34" fmla="*/ 36 w 77"/>
                <a:gd name="T35" fmla="*/ 61 h 77"/>
                <a:gd name="T36" fmla="*/ 37 w 77"/>
                <a:gd name="T37" fmla="*/ 62 h 77"/>
                <a:gd name="T38" fmla="*/ 38 w 77"/>
                <a:gd name="T39" fmla="*/ 68 h 77"/>
                <a:gd name="T40" fmla="*/ 46 w 77"/>
                <a:gd name="T41" fmla="*/ 74 h 77"/>
                <a:gd name="T42" fmla="*/ 51 w 77"/>
                <a:gd name="T43" fmla="*/ 74 h 77"/>
                <a:gd name="T44" fmla="*/ 59 w 77"/>
                <a:gd name="T45" fmla="*/ 76 h 77"/>
                <a:gd name="T46" fmla="*/ 67 w 77"/>
                <a:gd name="T47" fmla="*/ 76 h 77"/>
                <a:gd name="T48" fmla="*/ 72 w 77"/>
                <a:gd name="T49" fmla="*/ 77 h 77"/>
                <a:gd name="T50" fmla="*/ 72 w 77"/>
                <a:gd name="T51" fmla="*/ 75 h 77"/>
                <a:gd name="T52" fmla="*/ 64 w 77"/>
                <a:gd name="T53" fmla="*/ 72 h 77"/>
                <a:gd name="T54" fmla="*/ 58 w 77"/>
                <a:gd name="T55" fmla="*/ 70 h 77"/>
                <a:gd name="T56" fmla="*/ 53 w 77"/>
                <a:gd name="T57" fmla="*/ 68 h 77"/>
                <a:gd name="T58" fmla="*/ 50 w 77"/>
                <a:gd name="T59" fmla="*/ 60 h 77"/>
                <a:gd name="T60" fmla="*/ 55 w 77"/>
                <a:gd name="T61" fmla="*/ 53 h 77"/>
                <a:gd name="T62" fmla="*/ 57 w 77"/>
                <a:gd name="T63" fmla="*/ 46 h 77"/>
                <a:gd name="T64" fmla="*/ 53 w 77"/>
                <a:gd name="T65" fmla="*/ 44 h 77"/>
                <a:gd name="T66" fmla="*/ 46 w 77"/>
                <a:gd name="T67" fmla="*/ 47 h 77"/>
                <a:gd name="T68" fmla="*/ 38 w 77"/>
                <a:gd name="T69" fmla="*/ 51 h 77"/>
                <a:gd name="T70" fmla="*/ 30 w 77"/>
                <a:gd name="T71" fmla="*/ 55 h 77"/>
                <a:gd name="T72" fmla="*/ 22 w 77"/>
                <a:gd name="T73" fmla="*/ 58 h 77"/>
                <a:gd name="T74" fmla="*/ 16 w 77"/>
                <a:gd name="T75" fmla="*/ 55 h 77"/>
                <a:gd name="T76" fmla="*/ 14 w 77"/>
                <a:gd name="T77" fmla="*/ 48 h 77"/>
                <a:gd name="T78" fmla="*/ 15 w 77"/>
                <a:gd name="T79" fmla="*/ 41 h 77"/>
                <a:gd name="T80" fmla="*/ 17 w 77"/>
                <a:gd name="T81" fmla="*/ 35 h 77"/>
                <a:gd name="T82" fmla="*/ 21 w 77"/>
                <a:gd name="T83" fmla="*/ 29 h 77"/>
                <a:gd name="T84" fmla="*/ 28 w 77"/>
                <a:gd name="T85" fmla="*/ 21 h 77"/>
                <a:gd name="T86" fmla="*/ 35 w 77"/>
                <a:gd name="T87" fmla="*/ 17 h 77"/>
                <a:gd name="T88" fmla="*/ 42 w 77"/>
                <a:gd name="T89" fmla="*/ 14 h 77"/>
                <a:gd name="T90" fmla="*/ 49 w 77"/>
                <a:gd name="T91" fmla="*/ 10 h 77"/>
                <a:gd name="T92" fmla="*/ 54 w 77"/>
                <a:gd name="T93" fmla="*/ 10 h 77"/>
                <a:gd name="T94" fmla="*/ 60 w 77"/>
                <a:gd name="T95" fmla="*/ 16 h 77"/>
                <a:gd name="T96" fmla="*/ 66 w 77"/>
                <a:gd name="T97" fmla="*/ 25 h 77"/>
                <a:gd name="T98" fmla="*/ 73 w 77"/>
                <a:gd name="T99" fmla="*/ 28 h 77"/>
                <a:gd name="T100" fmla="*/ 77 w 77"/>
                <a:gd name="T101" fmla="*/ 25 h 77"/>
                <a:gd name="T102" fmla="*/ 77 w 77"/>
                <a:gd name="T103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77">
                  <a:moveTo>
                    <a:pt x="77" y="21"/>
                  </a:moveTo>
                  <a:lnTo>
                    <a:pt x="76" y="20"/>
                  </a:lnTo>
                  <a:lnTo>
                    <a:pt x="75" y="18"/>
                  </a:lnTo>
                  <a:lnTo>
                    <a:pt x="74" y="16"/>
                  </a:lnTo>
                  <a:lnTo>
                    <a:pt x="73" y="14"/>
                  </a:lnTo>
                  <a:lnTo>
                    <a:pt x="71" y="11"/>
                  </a:lnTo>
                  <a:lnTo>
                    <a:pt x="69" y="10"/>
                  </a:lnTo>
                  <a:lnTo>
                    <a:pt x="67" y="7"/>
                  </a:lnTo>
                  <a:lnTo>
                    <a:pt x="65" y="5"/>
                  </a:lnTo>
                  <a:lnTo>
                    <a:pt x="63" y="4"/>
                  </a:lnTo>
                  <a:lnTo>
                    <a:pt x="61" y="3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1"/>
                  </a:lnTo>
                  <a:lnTo>
                    <a:pt x="37" y="2"/>
                  </a:lnTo>
                  <a:lnTo>
                    <a:pt x="34" y="4"/>
                  </a:lnTo>
                  <a:lnTo>
                    <a:pt x="30" y="6"/>
                  </a:lnTo>
                  <a:lnTo>
                    <a:pt x="26" y="9"/>
                  </a:lnTo>
                  <a:lnTo>
                    <a:pt x="23" y="11"/>
                  </a:lnTo>
                  <a:lnTo>
                    <a:pt x="19" y="15"/>
                  </a:lnTo>
                  <a:lnTo>
                    <a:pt x="16" y="18"/>
                  </a:lnTo>
                  <a:lnTo>
                    <a:pt x="13" y="21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5" y="31"/>
                  </a:lnTo>
                  <a:lnTo>
                    <a:pt x="3" y="35"/>
                  </a:lnTo>
                  <a:lnTo>
                    <a:pt x="2" y="38"/>
                  </a:lnTo>
                  <a:lnTo>
                    <a:pt x="1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3" y="58"/>
                  </a:lnTo>
                  <a:lnTo>
                    <a:pt x="5" y="60"/>
                  </a:lnTo>
                  <a:lnTo>
                    <a:pt x="8" y="63"/>
                  </a:lnTo>
                  <a:lnTo>
                    <a:pt x="11" y="64"/>
                  </a:lnTo>
                  <a:lnTo>
                    <a:pt x="13" y="65"/>
                  </a:lnTo>
                  <a:lnTo>
                    <a:pt x="15" y="65"/>
                  </a:lnTo>
                  <a:lnTo>
                    <a:pt x="16" y="65"/>
                  </a:lnTo>
                  <a:lnTo>
                    <a:pt x="18" y="65"/>
                  </a:lnTo>
                  <a:lnTo>
                    <a:pt x="20" y="65"/>
                  </a:lnTo>
                  <a:lnTo>
                    <a:pt x="22" y="65"/>
                  </a:lnTo>
                  <a:lnTo>
                    <a:pt x="24" y="65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1" y="63"/>
                  </a:lnTo>
                  <a:lnTo>
                    <a:pt x="35" y="62"/>
                  </a:lnTo>
                  <a:lnTo>
                    <a:pt x="36" y="61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8" y="68"/>
                  </a:lnTo>
                  <a:lnTo>
                    <a:pt x="39" y="70"/>
                  </a:lnTo>
                  <a:lnTo>
                    <a:pt x="42" y="72"/>
                  </a:lnTo>
                  <a:lnTo>
                    <a:pt x="46" y="74"/>
                  </a:lnTo>
                  <a:lnTo>
                    <a:pt x="47" y="74"/>
                  </a:lnTo>
                  <a:lnTo>
                    <a:pt x="49" y="74"/>
                  </a:lnTo>
                  <a:lnTo>
                    <a:pt x="51" y="74"/>
                  </a:lnTo>
                  <a:lnTo>
                    <a:pt x="54" y="75"/>
                  </a:lnTo>
                  <a:lnTo>
                    <a:pt x="56" y="75"/>
                  </a:lnTo>
                  <a:lnTo>
                    <a:pt x="59" y="76"/>
                  </a:lnTo>
                  <a:lnTo>
                    <a:pt x="62" y="76"/>
                  </a:lnTo>
                  <a:lnTo>
                    <a:pt x="64" y="76"/>
                  </a:lnTo>
                  <a:lnTo>
                    <a:pt x="67" y="76"/>
                  </a:lnTo>
                  <a:lnTo>
                    <a:pt x="69" y="76"/>
                  </a:lnTo>
                  <a:lnTo>
                    <a:pt x="71" y="76"/>
                  </a:lnTo>
                  <a:lnTo>
                    <a:pt x="72" y="77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2" y="75"/>
                  </a:lnTo>
                  <a:lnTo>
                    <a:pt x="69" y="74"/>
                  </a:lnTo>
                  <a:lnTo>
                    <a:pt x="67" y="73"/>
                  </a:lnTo>
                  <a:lnTo>
                    <a:pt x="64" y="72"/>
                  </a:lnTo>
                  <a:lnTo>
                    <a:pt x="62" y="72"/>
                  </a:lnTo>
                  <a:lnTo>
                    <a:pt x="61" y="71"/>
                  </a:lnTo>
                  <a:lnTo>
                    <a:pt x="58" y="70"/>
                  </a:lnTo>
                  <a:lnTo>
                    <a:pt x="56" y="69"/>
                  </a:lnTo>
                  <a:lnTo>
                    <a:pt x="54" y="68"/>
                  </a:lnTo>
                  <a:lnTo>
                    <a:pt x="53" y="68"/>
                  </a:lnTo>
                  <a:lnTo>
                    <a:pt x="51" y="65"/>
                  </a:lnTo>
                  <a:lnTo>
                    <a:pt x="50" y="63"/>
                  </a:lnTo>
                  <a:lnTo>
                    <a:pt x="50" y="60"/>
                  </a:lnTo>
                  <a:lnTo>
                    <a:pt x="51" y="58"/>
                  </a:lnTo>
                  <a:lnTo>
                    <a:pt x="53" y="55"/>
                  </a:lnTo>
                  <a:lnTo>
                    <a:pt x="55" y="53"/>
                  </a:lnTo>
                  <a:lnTo>
                    <a:pt x="56" y="50"/>
                  </a:lnTo>
                  <a:lnTo>
                    <a:pt x="57" y="48"/>
                  </a:lnTo>
                  <a:lnTo>
                    <a:pt x="57" y="46"/>
                  </a:lnTo>
                  <a:lnTo>
                    <a:pt x="55" y="44"/>
                  </a:lnTo>
                  <a:lnTo>
                    <a:pt x="54" y="44"/>
                  </a:lnTo>
                  <a:lnTo>
                    <a:pt x="53" y="44"/>
                  </a:lnTo>
                  <a:lnTo>
                    <a:pt x="50" y="45"/>
                  </a:lnTo>
                  <a:lnTo>
                    <a:pt x="49" y="46"/>
                  </a:lnTo>
                  <a:lnTo>
                    <a:pt x="46" y="47"/>
                  </a:lnTo>
                  <a:lnTo>
                    <a:pt x="44" y="48"/>
                  </a:lnTo>
                  <a:lnTo>
                    <a:pt x="41" y="50"/>
                  </a:lnTo>
                  <a:lnTo>
                    <a:pt x="38" y="51"/>
                  </a:lnTo>
                  <a:lnTo>
                    <a:pt x="35" y="53"/>
                  </a:lnTo>
                  <a:lnTo>
                    <a:pt x="32" y="54"/>
                  </a:lnTo>
                  <a:lnTo>
                    <a:pt x="30" y="55"/>
                  </a:lnTo>
                  <a:lnTo>
                    <a:pt x="27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19" y="58"/>
                  </a:lnTo>
                  <a:lnTo>
                    <a:pt x="16" y="55"/>
                  </a:lnTo>
                  <a:lnTo>
                    <a:pt x="14" y="52"/>
                  </a:lnTo>
                  <a:lnTo>
                    <a:pt x="13" y="50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6" y="37"/>
                  </a:lnTo>
                  <a:lnTo>
                    <a:pt x="17" y="35"/>
                  </a:lnTo>
                  <a:lnTo>
                    <a:pt x="18" y="32"/>
                  </a:lnTo>
                  <a:lnTo>
                    <a:pt x="19" y="30"/>
                  </a:lnTo>
                  <a:lnTo>
                    <a:pt x="21" y="29"/>
                  </a:lnTo>
                  <a:lnTo>
                    <a:pt x="22" y="28"/>
                  </a:lnTo>
                  <a:lnTo>
                    <a:pt x="24" y="24"/>
                  </a:lnTo>
                  <a:lnTo>
                    <a:pt x="28" y="21"/>
                  </a:lnTo>
                  <a:lnTo>
                    <a:pt x="30" y="19"/>
                  </a:lnTo>
                  <a:lnTo>
                    <a:pt x="32" y="18"/>
                  </a:lnTo>
                  <a:lnTo>
                    <a:pt x="35" y="17"/>
                  </a:lnTo>
                  <a:lnTo>
                    <a:pt x="37" y="16"/>
                  </a:lnTo>
                  <a:lnTo>
                    <a:pt x="39" y="15"/>
                  </a:lnTo>
                  <a:lnTo>
                    <a:pt x="42" y="14"/>
                  </a:lnTo>
                  <a:lnTo>
                    <a:pt x="45" y="12"/>
                  </a:lnTo>
                  <a:lnTo>
                    <a:pt x="47" y="11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3" y="10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2" y="19"/>
                  </a:lnTo>
                  <a:lnTo>
                    <a:pt x="64" y="22"/>
                  </a:lnTo>
                  <a:lnTo>
                    <a:pt x="66" y="25"/>
                  </a:lnTo>
                  <a:lnTo>
                    <a:pt x="68" y="27"/>
                  </a:lnTo>
                  <a:lnTo>
                    <a:pt x="71" y="29"/>
                  </a:lnTo>
                  <a:lnTo>
                    <a:pt x="73" y="28"/>
                  </a:lnTo>
                  <a:lnTo>
                    <a:pt x="75" y="28"/>
                  </a:lnTo>
                  <a:lnTo>
                    <a:pt x="76" y="26"/>
                  </a:lnTo>
                  <a:lnTo>
                    <a:pt x="77" y="25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5270" y="1440"/>
              <a:ext cx="61" cy="62"/>
            </a:xfrm>
            <a:custGeom>
              <a:avLst/>
              <a:gdLst>
                <a:gd name="T0" fmla="*/ 111 w 123"/>
                <a:gd name="T1" fmla="*/ 79 h 125"/>
                <a:gd name="T2" fmla="*/ 110 w 123"/>
                <a:gd name="T3" fmla="*/ 72 h 125"/>
                <a:gd name="T4" fmla="*/ 108 w 123"/>
                <a:gd name="T5" fmla="*/ 65 h 125"/>
                <a:gd name="T6" fmla="*/ 107 w 123"/>
                <a:gd name="T7" fmla="*/ 56 h 125"/>
                <a:gd name="T8" fmla="*/ 105 w 123"/>
                <a:gd name="T9" fmla="*/ 48 h 125"/>
                <a:gd name="T10" fmla="*/ 102 w 123"/>
                <a:gd name="T11" fmla="*/ 40 h 125"/>
                <a:gd name="T12" fmla="*/ 99 w 123"/>
                <a:gd name="T13" fmla="*/ 32 h 125"/>
                <a:gd name="T14" fmla="*/ 95 w 123"/>
                <a:gd name="T15" fmla="*/ 24 h 125"/>
                <a:gd name="T16" fmla="*/ 91 w 123"/>
                <a:gd name="T17" fmla="*/ 18 h 125"/>
                <a:gd name="T18" fmla="*/ 87 w 123"/>
                <a:gd name="T19" fmla="*/ 14 h 125"/>
                <a:gd name="T20" fmla="*/ 75 w 123"/>
                <a:gd name="T21" fmla="*/ 7 h 125"/>
                <a:gd name="T22" fmla="*/ 68 w 123"/>
                <a:gd name="T23" fmla="*/ 4 h 125"/>
                <a:gd name="T24" fmla="*/ 62 w 123"/>
                <a:gd name="T25" fmla="*/ 2 h 125"/>
                <a:gd name="T26" fmla="*/ 56 w 123"/>
                <a:gd name="T27" fmla="*/ 1 h 125"/>
                <a:gd name="T28" fmla="*/ 50 w 123"/>
                <a:gd name="T29" fmla="*/ 0 h 125"/>
                <a:gd name="T30" fmla="*/ 40 w 123"/>
                <a:gd name="T31" fmla="*/ 0 h 125"/>
                <a:gd name="T32" fmla="*/ 30 w 123"/>
                <a:gd name="T33" fmla="*/ 2 h 125"/>
                <a:gd name="T34" fmla="*/ 21 w 123"/>
                <a:gd name="T35" fmla="*/ 6 h 125"/>
                <a:gd name="T36" fmla="*/ 12 w 123"/>
                <a:gd name="T37" fmla="*/ 14 h 125"/>
                <a:gd name="T38" fmla="*/ 6 w 123"/>
                <a:gd name="T39" fmla="*/ 25 h 125"/>
                <a:gd name="T40" fmla="*/ 2 w 123"/>
                <a:gd name="T41" fmla="*/ 36 h 125"/>
                <a:gd name="T42" fmla="*/ 1 w 123"/>
                <a:gd name="T43" fmla="*/ 46 h 125"/>
                <a:gd name="T44" fmla="*/ 3 w 123"/>
                <a:gd name="T45" fmla="*/ 54 h 125"/>
                <a:gd name="T46" fmla="*/ 7 w 123"/>
                <a:gd name="T47" fmla="*/ 60 h 125"/>
                <a:gd name="T48" fmla="*/ 18 w 123"/>
                <a:gd name="T49" fmla="*/ 65 h 125"/>
                <a:gd name="T50" fmla="*/ 24 w 123"/>
                <a:gd name="T51" fmla="*/ 65 h 125"/>
                <a:gd name="T52" fmla="*/ 32 w 123"/>
                <a:gd name="T53" fmla="*/ 56 h 125"/>
                <a:gd name="T54" fmla="*/ 22 w 123"/>
                <a:gd name="T55" fmla="*/ 55 h 125"/>
                <a:gd name="T56" fmla="*/ 17 w 123"/>
                <a:gd name="T57" fmla="*/ 51 h 125"/>
                <a:gd name="T58" fmla="*/ 16 w 123"/>
                <a:gd name="T59" fmla="*/ 45 h 125"/>
                <a:gd name="T60" fmla="*/ 16 w 123"/>
                <a:gd name="T61" fmla="*/ 38 h 125"/>
                <a:gd name="T62" fmla="*/ 17 w 123"/>
                <a:gd name="T63" fmla="*/ 30 h 125"/>
                <a:gd name="T64" fmla="*/ 20 w 123"/>
                <a:gd name="T65" fmla="*/ 23 h 125"/>
                <a:gd name="T66" fmla="*/ 24 w 123"/>
                <a:gd name="T67" fmla="*/ 17 h 125"/>
                <a:gd name="T68" fmla="*/ 29 w 123"/>
                <a:gd name="T69" fmla="*/ 12 h 125"/>
                <a:gd name="T70" fmla="*/ 36 w 123"/>
                <a:gd name="T71" fmla="*/ 10 h 125"/>
                <a:gd name="T72" fmla="*/ 47 w 123"/>
                <a:gd name="T73" fmla="*/ 11 h 125"/>
                <a:gd name="T74" fmla="*/ 52 w 123"/>
                <a:gd name="T75" fmla="*/ 11 h 125"/>
                <a:gd name="T76" fmla="*/ 62 w 123"/>
                <a:gd name="T77" fmla="*/ 14 h 125"/>
                <a:gd name="T78" fmla="*/ 72 w 123"/>
                <a:gd name="T79" fmla="*/ 17 h 125"/>
                <a:gd name="T80" fmla="*/ 80 w 123"/>
                <a:gd name="T81" fmla="*/ 22 h 125"/>
                <a:gd name="T82" fmla="*/ 86 w 123"/>
                <a:gd name="T83" fmla="*/ 27 h 125"/>
                <a:gd name="T84" fmla="*/ 91 w 123"/>
                <a:gd name="T85" fmla="*/ 38 h 125"/>
                <a:gd name="T86" fmla="*/ 94 w 123"/>
                <a:gd name="T87" fmla="*/ 44 h 125"/>
                <a:gd name="T88" fmla="*/ 96 w 123"/>
                <a:gd name="T89" fmla="*/ 50 h 125"/>
                <a:gd name="T90" fmla="*/ 98 w 123"/>
                <a:gd name="T91" fmla="*/ 56 h 125"/>
                <a:gd name="T92" fmla="*/ 100 w 123"/>
                <a:gd name="T93" fmla="*/ 62 h 125"/>
                <a:gd name="T94" fmla="*/ 102 w 123"/>
                <a:gd name="T95" fmla="*/ 70 h 125"/>
                <a:gd name="T96" fmla="*/ 101 w 123"/>
                <a:gd name="T97" fmla="*/ 78 h 125"/>
                <a:gd name="T98" fmla="*/ 98 w 123"/>
                <a:gd name="T99" fmla="*/ 86 h 125"/>
                <a:gd name="T100" fmla="*/ 99 w 123"/>
                <a:gd name="T101" fmla="*/ 94 h 125"/>
                <a:gd name="T102" fmla="*/ 102 w 123"/>
                <a:gd name="T103" fmla="*/ 98 h 125"/>
                <a:gd name="T104" fmla="*/ 106 w 123"/>
                <a:gd name="T105" fmla="*/ 106 h 125"/>
                <a:gd name="T106" fmla="*/ 111 w 123"/>
                <a:gd name="T107" fmla="*/ 114 h 125"/>
                <a:gd name="T108" fmla="*/ 115 w 123"/>
                <a:gd name="T109" fmla="*/ 120 h 125"/>
                <a:gd name="T110" fmla="*/ 123 w 123"/>
                <a:gd name="T111" fmla="*/ 11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3" h="125">
                  <a:moveTo>
                    <a:pt x="123" y="119"/>
                  </a:moveTo>
                  <a:lnTo>
                    <a:pt x="112" y="80"/>
                  </a:lnTo>
                  <a:lnTo>
                    <a:pt x="111" y="79"/>
                  </a:lnTo>
                  <a:lnTo>
                    <a:pt x="111" y="78"/>
                  </a:lnTo>
                  <a:lnTo>
                    <a:pt x="110" y="75"/>
                  </a:lnTo>
                  <a:lnTo>
                    <a:pt x="110" y="72"/>
                  </a:lnTo>
                  <a:lnTo>
                    <a:pt x="109" y="69"/>
                  </a:lnTo>
                  <a:lnTo>
                    <a:pt x="109" y="67"/>
                  </a:lnTo>
                  <a:lnTo>
                    <a:pt x="108" y="65"/>
                  </a:lnTo>
                  <a:lnTo>
                    <a:pt x="108" y="63"/>
                  </a:lnTo>
                  <a:lnTo>
                    <a:pt x="107" y="60"/>
                  </a:lnTo>
                  <a:lnTo>
                    <a:pt x="107" y="56"/>
                  </a:lnTo>
                  <a:lnTo>
                    <a:pt x="106" y="54"/>
                  </a:lnTo>
                  <a:lnTo>
                    <a:pt x="106" y="51"/>
                  </a:lnTo>
                  <a:lnTo>
                    <a:pt x="105" y="48"/>
                  </a:lnTo>
                  <a:lnTo>
                    <a:pt x="104" y="45"/>
                  </a:lnTo>
                  <a:lnTo>
                    <a:pt x="103" y="43"/>
                  </a:lnTo>
                  <a:lnTo>
                    <a:pt x="102" y="40"/>
                  </a:lnTo>
                  <a:lnTo>
                    <a:pt x="101" y="37"/>
                  </a:lnTo>
                  <a:lnTo>
                    <a:pt x="100" y="35"/>
                  </a:lnTo>
                  <a:lnTo>
                    <a:pt x="99" y="32"/>
                  </a:lnTo>
                  <a:lnTo>
                    <a:pt x="98" y="30"/>
                  </a:lnTo>
                  <a:lnTo>
                    <a:pt x="97" y="27"/>
                  </a:lnTo>
                  <a:lnTo>
                    <a:pt x="95" y="24"/>
                  </a:lnTo>
                  <a:lnTo>
                    <a:pt x="94" y="22"/>
                  </a:lnTo>
                  <a:lnTo>
                    <a:pt x="93" y="20"/>
                  </a:lnTo>
                  <a:lnTo>
                    <a:pt x="91" y="18"/>
                  </a:lnTo>
                  <a:lnTo>
                    <a:pt x="90" y="17"/>
                  </a:lnTo>
                  <a:lnTo>
                    <a:pt x="88" y="15"/>
                  </a:lnTo>
                  <a:lnTo>
                    <a:pt x="87" y="14"/>
                  </a:lnTo>
                  <a:lnTo>
                    <a:pt x="83" y="11"/>
                  </a:lnTo>
                  <a:lnTo>
                    <a:pt x="79" y="9"/>
                  </a:lnTo>
                  <a:lnTo>
                    <a:pt x="75" y="7"/>
                  </a:lnTo>
                  <a:lnTo>
                    <a:pt x="72" y="6"/>
                  </a:lnTo>
                  <a:lnTo>
                    <a:pt x="70" y="5"/>
                  </a:lnTo>
                  <a:lnTo>
                    <a:pt x="68" y="4"/>
                  </a:lnTo>
                  <a:lnTo>
                    <a:pt x="66" y="3"/>
                  </a:lnTo>
                  <a:lnTo>
                    <a:pt x="64" y="3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3" y="1"/>
                  </a:lnTo>
                  <a:lnTo>
                    <a:pt x="30" y="2"/>
                  </a:lnTo>
                  <a:lnTo>
                    <a:pt x="27" y="3"/>
                  </a:lnTo>
                  <a:lnTo>
                    <a:pt x="24" y="4"/>
                  </a:lnTo>
                  <a:lnTo>
                    <a:pt x="21" y="6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8" y="21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6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3" y="54"/>
                  </a:lnTo>
                  <a:lnTo>
                    <a:pt x="4" y="56"/>
                  </a:lnTo>
                  <a:lnTo>
                    <a:pt x="6" y="58"/>
                  </a:lnTo>
                  <a:lnTo>
                    <a:pt x="7" y="60"/>
                  </a:lnTo>
                  <a:lnTo>
                    <a:pt x="11" y="62"/>
                  </a:lnTo>
                  <a:lnTo>
                    <a:pt x="15" y="64"/>
                  </a:lnTo>
                  <a:lnTo>
                    <a:pt x="18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34" y="56"/>
                  </a:lnTo>
                  <a:lnTo>
                    <a:pt x="33" y="56"/>
                  </a:lnTo>
                  <a:lnTo>
                    <a:pt x="32" y="56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2" y="55"/>
                  </a:lnTo>
                  <a:lnTo>
                    <a:pt x="19" y="54"/>
                  </a:lnTo>
                  <a:lnTo>
                    <a:pt x="18" y="53"/>
                  </a:lnTo>
                  <a:lnTo>
                    <a:pt x="17" y="51"/>
                  </a:lnTo>
                  <a:lnTo>
                    <a:pt x="17" y="49"/>
                  </a:lnTo>
                  <a:lnTo>
                    <a:pt x="17" y="48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5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5"/>
                  </a:lnTo>
                  <a:lnTo>
                    <a:pt x="20" y="23"/>
                  </a:lnTo>
                  <a:lnTo>
                    <a:pt x="21" y="21"/>
                  </a:lnTo>
                  <a:lnTo>
                    <a:pt x="23" y="19"/>
                  </a:lnTo>
                  <a:lnTo>
                    <a:pt x="24" y="17"/>
                  </a:lnTo>
                  <a:lnTo>
                    <a:pt x="26" y="15"/>
                  </a:lnTo>
                  <a:lnTo>
                    <a:pt x="27" y="13"/>
                  </a:lnTo>
                  <a:lnTo>
                    <a:pt x="29" y="12"/>
                  </a:lnTo>
                  <a:lnTo>
                    <a:pt x="31" y="11"/>
                  </a:lnTo>
                  <a:lnTo>
                    <a:pt x="33" y="10"/>
                  </a:lnTo>
                  <a:lnTo>
                    <a:pt x="36" y="10"/>
                  </a:lnTo>
                  <a:lnTo>
                    <a:pt x="39" y="10"/>
                  </a:lnTo>
                  <a:lnTo>
                    <a:pt x="42" y="10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5" y="12"/>
                  </a:lnTo>
                  <a:lnTo>
                    <a:pt x="58" y="13"/>
                  </a:lnTo>
                  <a:lnTo>
                    <a:pt x="62" y="14"/>
                  </a:lnTo>
                  <a:lnTo>
                    <a:pt x="65" y="15"/>
                  </a:lnTo>
                  <a:lnTo>
                    <a:pt x="69" y="16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8" y="20"/>
                  </a:lnTo>
                  <a:lnTo>
                    <a:pt x="80" y="22"/>
                  </a:lnTo>
                  <a:lnTo>
                    <a:pt x="82" y="23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88" y="31"/>
                  </a:lnTo>
                  <a:lnTo>
                    <a:pt x="90" y="34"/>
                  </a:lnTo>
                  <a:lnTo>
                    <a:pt x="91" y="38"/>
                  </a:lnTo>
                  <a:lnTo>
                    <a:pt x="92" y="40"/>
                  </a:lnTo>
                  <a:lnTo>
                    <a:pt x="93" y="42"/>
                  </a:lnTo>
                  <a:lnTo>
                    <a:pt x="94" y="44"/>
                  </a:lnTo>
                  <a:lnTo>
                    <a:pt x="95" y="46"/>
                  </a:lnTo>
                  <a:lnTo>
                    <a:pt x="95" y="48"/>
                  </a:lnTo>
                  <a:lnTo>
                    <a:pt x="96" y="50"/>
                  </a:lnTo>
                  <a:lnTo>
                    <a:pt x="97" y="52"/>
                  </a:lnTo>
                  <a:lnTo>
                    <a:pt x="98" y="54"/>
                  </a:lnTo>
                  <a:lnTo>
                    <a:pt x="98" y="56"/>
                  </a:lnTo>
                  <a:lnTo>
                    <a:pt x="99" y="59"/>
                  </a:lnTo>
                  <a:lnTo>
                    <a:pt x="99" y="61"/>
                  </a:lnTo>
                  <a:lnTo>
                    <a:pt x="100" y="62"/>
                  </a:lnTo>
                  <a:lnTo>
                    <a:pt x="101" y="65"/>
                  </a:lnTo>
                  <a:lnTo>
                    <a:pt x="101" y="68"/>
                  </a:lnTo>
                  <a:lnTo>
                    <a:pt x="102" y="70"/>
                  </a:lnTo>
                  <a:lnTo>
                    <a:pt x="102" y="73"/>
                  </a:lnTo>
                  <a:lnTo>
                    <a:pt x="102" y="75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8" y="86"/>
                  </a:lnTo>
                  <a:lnTo>
                    <a:pt x="97" y="88"/>
                  </a:lnTo>
                  <a:lnTo>
                    <a:pt x="97" y="91"/>
                  </a:lnTo>
                  <a:lnTo>
                    <a:pt x="99" y="94"/>
                  </a:lnTo>
                  <a:lnTo>
                    <a:pt x="100" y="95"/>
                  </a:lnTo>
                  <a:lnTo>
                    <a:pt x="101" y="97"/>
                  </a:lnTo>
                  <a:lnTo>
                    <a:pt x="102" y="98"/>
                  </a:lnTo>
                  <a:lnTo>
                    <a:pt x="103" y="101"/>
                  </a:lnTo>
                  <a:lnTo>
                    <a:pt x="104" y="103"/>
                  </a:lnTo>
                  <a:lnTo>
                    <a:pt x="106" y="106"/>
                  </a:lnTo>
                  <a:lnTo>
                    <a:pt x="108" y="109"/>
                  </a:lnTo>
                  <a:lnTo>
                    <a:pt x="110" y="111"/>
                  </a:lnTo>
                  <a:lnTo>
                    <a:pt x="111" y="114"/>
                  </a:lnTo>
                  <a:lnTo>
                    <a:pt x="113" y="116"/>
                  </a:lnTo>
                  <a:lnTo>
                    <a:pt x="114" y="118"/>
                  </a:lnTo>
                  <a:lnTo>
                    <a:pt x="115" y="120"/>
                  </a:lnTo>
                  <a:lnTo>
                    <a:pt x="117" y="123"/>
                  </a:lnTo>
                  <a:lnTo>
                    <a:pt x="118" y="125"/>
                  </a:lnTo>
                  <a:lnTo>
                    <a:pt x="123" y="119"/>
                  </a:lnTo>
                  <a:lnTo>
                    <a:pt x="123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5241" y="1441"/>
              <a:ext cx="59" cy="80"/>
            </a:xfrm>
            <a:custGeom>
              <a:avLst/>
              <a:gdLst>
                <a:gd name="T0" fmla="*/ 68 w 118"/>
                <a:gd name="T1" fmla="*/ 12 h 160"/>
                <a:gd name="T2" fmla="*/ 59 w 118"/>
                <a:gd name="T3" fmla="*/ 11 h 160"/>
                <a:gd name="T4" fmla="*/ 49 w 118"/>
                <a:gd name="T5" fmla="*/ 11 h 160"/>
                <a:gd name="T6" fmla="*/ 43 w 118"/>
                <a:gd name="T7" fmla="*/ 15 h 160"/>
                <a:gd name="T8" fmla="*/ 37 w 118"/>
                <a:gd name="T9" fmla="*/ 23 h 160"/>
                <a:gd name="T10" fmla="*/ 33 w 118"/>
                <a:gd name="T11" fmla="*/ 34 h 160"/>
                <a:gd name="T12" fmla="*/ 31 w 118"/>
                <a:gd name="T13" fmla="*/ 45 h 160"/>
                <a:gd name="T14" fmla="*/ 32 w 118"/>
                <a:gd name="T15" fmla="*/ 55 h 160"/>
                <a:gd name="T16" fmla="*/ 36 w 118"/>
                <a:gd name="T17" fmla="*/ 63 h 160"/>
                <a:gd name="T18" fmla="*/ 43 w 118"/>
                <a:gd name="T19" fmla="*/ 72 h 160"/>
                <a:gd name="T20" fmla="*/ 51 w 118"/>
                <a:gd name="T21" fmla="*/ 79 h 160"/>
                <a:gd name="T22" fmla="*/ 62 w 118"/>
                <a:gd name="T23" fmla="*/ 80 h 160"/>
                <a:gd name="T24" fmla="*/ 68 w 118"/>
                <a:gd name="T25" fmla="*/ 90 h 160"/>
                <a:gd name="T26" fmla="*/ 61 w 118"/>
                <a:gd name="T27" fmla="*/ 90 h 160"/>
                <a:gd name="T28" fmla="*/ 53 w 118"/>
                <a:gd name="T29" fmla="*/ 89 h 160"/>
                <a:gd name="T30" fmla="*/ 43 w 118"/>
                <a:gd name="T31" fmla="*/ 87 h 160"/>
                <a:gd name="T32" fmla="*/ 32 w 118"/>
                <a:gd name="T33" fmla="*/ 79 h 160"/>
                <a:gd name="T34" fmla="*/ 26 w 118"/>
                <a:gd name="T35" fmla="*/ 73 h 160"/>
                <a:gd name="T36" fmla="*/ 21 w 118"/>
                <a:gd name="T37" fmla="*/ 78 h 160"/>
                <a:gd name="T38" fmla="*/ 17 w 118"/>
                <a:gd name="T39" fmla="*/ 89 h 160"/>
                <a:gd name="T40" fmla="*/ 16 w 118"/>
                <a:gd name="T41" fmla="*/ 98 h 160"/>
                <a:gd name="T42" fmla="*/ 23 w 118"/>
                <a:gd name="T43" fmla="*/ 108 h 160"/>
                <a:gd name="T44" fmla="*/ 37 w 118"/>
                <a:gd name="T45" fmla="*/ 116 h 160"/>
                <a:gd name="T46" fmla="*/ 50 w 118"/>
                <a:gd name="T47" fmla="*/ 116 h 160"/>
                <a:gd name="T48" fmla="*/ 58 w 118"/>
                <a:gd name="T49" fmla="*/ 114 h 160"/>
                <a:gd name="T50" fmla="*/ 47 w 118"/>
                <a:gd name="T51" fmla="*/ 126 h 160"/>
                <a:gd name="T52" fmla="*/ 54 w 118"/>
                <a:gd name="T53" fmla="*/ 135 h 160"/>
                <a:gd name="T54" fmla="*/ 62 w 118"/>
                <a:gd name="T55" fmla="*/ 140 h 160"/>
                <a:gd name="T56" fmla="*/ 72 w 118"/>
                <a:gd name="T57" fmla="*/ 141 h 160"/>
                <a:gd name="T58" fmla="*/ 81 w 118"/>
                <a:gd name="T59" fmla="*/ 136 h 160"/>
                <a:gd name="T60" fmla="*/ 90 w 118"/>
                <a:gd name="T61" fmla="*/ 127 h 160"/>
                <a:gd name="T62" fmla="*/ 118 w 118"/>
                <a:gd name="T63" fmla="*/ 154 h 160"/>
                <a:gd name="T64" fmla="*/ 88 w 118"/>
                <a:gd name="T65" fmla="*/ 145 h 160"/>
                <a:gd name="T66" fmla="*/ 78 w 118"/>
                <a:gd name="T67" fmla="*/ 150 h 160"/>
                <a:gd name="T68" fmla="*/ 68 w 118"/>
                <a:gd name="T69" fmla="*/ 153 h 160"/>
                <a:gd name="T70" fmla="*/ 54 w 118"/>
                <a:gd name="T71" fmla="*/ 151 h 160"/>
                <a:gd name="T72" fmla="*/ 43 w 118"/>
                <a:gd name="T73" fmla="*/ 142 h 160"/>
                <a:gd name="T74" fmla="*/ 35 w 118"/>
                <a:gd name="T75" fmla="*/ 131 h 160"/>
                <a:gd name="T76" fmla="*/ 31 w 118"/>
                <a:gd name="T77" fmla="*/ 124 h 160"/>
                <a:gd name="T78" fmla="*/ 27 w 118"/>
                <a:gd name="T79" fmla="*/ 121 h 160"/>
                <a:gd name="T80" fmla="*/ 18 w 118"/>
                <a:gd name="T81" fmla="*/ 117 h 160"/>
                <a:gd name="T82" fmla="*/ 6 w 118"/>
                <a:gd name="T83" fmla="*/ 110 h 160"/>
                <a:gd name="T84" fmla="*/ 0 w 118"/>
                <a:gd name="T85" fmla="*/ 100 h 160"/>
                <a:gd name="T86" fmla="*/ 1 w 118"/>
                <a:gd name="T87" fmla="*/ 88 h 160"/>
                <a:gd name="T88" fmla="*/ 8 w 118"/>
                <a:gd name="T89" fmla="*/ 76 h 160"/>
                <a:gd name="T90" fmla="*/ 16 w 118"/>
                <a:gd name="T91" fmla="*/ 66 h 160"/>
                <a:gd name="T92" fmla="*/ 21 w 118"/>
                <a:gd name="T93" fmla="*/ 61 h 160"/>
                <a:gd name="T94" fmla="*/ 19 w 118"/>
                <a:gd name="T95" fmla="*/ 53 h 160"/>
                <a:gd name="T96" fmla="*/ 17 w 118"/>
                <a:gd name="T97" fmla="*/ 41 h 160"/>
                <a:gd name="T98" fmla="*/ 18 w 118"/>
                <a:gd name="T99" fmla="*/ 26 h 160"/>
                <a:gd name="T100" fmla="*/ 27 w 118"/>
                <a:gd name="T101" fmla="*/ 13 h 160"/>
                <a:gd name="T102" fmla="*/ 39 w 118"/>
                <a:gd name="T103" fmla="*/ 5 h 160"/>
                <a:gd name="T104" fmla="*/ 51 w 118"/>
                <a:gd name="T105" fmla="*/ 1 h 160"/>
                <a:gd name="T106" fmla="*/ 60 w 118"/>
                <a:gd name="T107" fmla="*/ 0 h 160"/>
                <a:gd name="T108" fmla="*/ 73 w 118"/>
                <a:gd name="T109" fmla="*/ 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" h="160">
                  <a:moveTo>
                    <a:pt x="73" y="13"/>
                  </a:moveTo>
                  <a:lnTo>
                    <a:pt x="72" y="13"/>
                  </a:lnTo>
                  <a:lnTo>
                    <a:pt x="70" y="12"/>
                  </a:lnTo>
                  <a:lnTo>
                    <a:pt x="68" y="12"/>
                  </a:lnTo>
                  <a:lnTo>
                    <a:pt x="66" y="11"/>
                  </a:lnTo>
                  <a:lnTo>
                    <a:pt x="64" y="11"/>
                  </a:lnTo>
                  <a:lnTo>
                    <a:pt x="62" y="11"/>
                  </a:lnTo>
                  <a:lnTo>
                    <a:pt x="59" y="11"/>
                  </a:lnTo>
                  <a:lnTo>
                    <a:pt x="57" y="11"/>
                  </a:lnTo>
                  <a:lnTo>
                    <a:pt x="54" y="11"/>
                  </a:lnTo>
                  <a:lnTo>
                    <a:pt x="52" y="11"/>
                  </a:lnTo>
                  <a:lnTo>
                    <a:pt x="49" y="11"/>
                  </a:lnTo>
                  <a:lnTo>
                    <a:pt x="47" y="12"/>
                  </a:lnTo>
                  <a:lnTo>
                    <a:pt x="45" y="13"/>
                  </a:lnTo>
                  <a:lnTo>
                    <a:pt x="44" y="14"/>
                  </a:lnTo>
                  <a:lnTo>
                    <a:pt x="43" y="15"/>
                  </a:lnTo>
                  <a:lnTo>
                    <a:pt x="41" y="17"/>
                  </a:lnTo>
                  <a:lnTo>
                    <a:pt x="40" y="19"/>
                  </a:lnTo>
                  <a:lnTo>
                    <a:pt x="39" y="21"/>
                  </a:lnTo>
                  <a:lnTo>
                    <a:pt x="37" y="23"/>
                  </a:lnTo>
                  <a:lnTo>
                    <a:pt x="36" y="26"/>
                  </a:lnTo>
                  <a:lnTo>
                    <a:pt x="35" y="28"/>
                  </a:lnTo>
                  <a:lnTo>
                    <a:pt x="34" y="31"/>
                  </a:lnTo>
                  <a:lnTo>
                    <a:pt x="33" y="34"/>
                  </a:lnTo>
                  <a:lnTo>
                    <a:pt x="32" y="37"/>
                  </a:lnTo>
                  <a:lnTo>
                    <a:pt x="31" y="40"/>
                  </a:lnTo>
                  <a:lnTo>
                    <a:pt x="31" y="43"/>
                  </a:lnTo>
                  <a:lnTo>
                    <a:pt x="31" y="45"/>
                  </a:lnTo>
                  <a:lnTo>
                    <a:pt x="31" y="48"/>
                  </a:lnTo>
                  <a:lnTo>
                    <a:pt x="31" y="50"/>
                  </a:lnTo>
                  <a:lnTo>
                    <a:pt x="32" y="53"/>
                  </a:lnTo>
                  <a:lnTo>
                    <a:pt x="32" y="55"/>
                  </a:lnTo>
                  <a:lnTo>
                    <a:pt x="33" y="58"/>
                  </a:lnTo>
                  <a:lnTo>
                    <a:pt x="34" y="60"/>
                  </a:lnTo>
                  <a:lnTo>
                    <a:pt x="35" y="62"/>
                  </a:lnTo>
                  <a:lnTo>
                    <a:pt x="36" y="63"/>
                  </a:lnTo>
                  <a:lnTo>
                    <a:pt x="37" y="66"/>
                  </a:lnTo>
                  <a:lnTo>
                    <a:pt x="39" y="67"/>
                  </a:lnTo>
                  <a:lnTo>
                    <a:pt x="40" y="69"/>
                  </a:lnTo>
                  <a:lnTo>
                    <a:pt x="43" y="72"/>
                  </a:lnTo>
                  <a:lnTo>
                    <a:pt x="45" y="75"/>
                  </a:lnTo>
                  <a:lnTo>
                    <a:pt x="47" y="78"/>
                  </a:lnTo>
                  <a:lnTo>
                    <a:pt x="50" y="79"/>
                  </a:lnTo>
                  <a:lnTo>
                    <a:pt x="51" y="79"/>
                  </a:lnTo>
                  <a:lnTo>
                    <a:pt x="54" y="80"/>
                  </a:lnTo>
                  <a:lnTo>
                    <a:pt x="57" y="80"/>
                  </a:lnTo>
                  <a:lnTo>
                    <a:pt x="59" y="80"/>
                  </a:lnTo>
                  <a:lnTo>
                    <a:pt x="62" y="80"/>
                  </a:lnTo>
                  <a:lnTo>
                    <a:pt x="64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8" y="90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3" y="90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7" y="90"/>
                  </a:lnTo>
                  <a:lnTo>
                    <a:pt x="55" y="89"/>
                  </a:lnTo>
                  <a:lnTo>
                    <a:pt x="53" y="89"/>
                  </a:lnTo>
                  <a:lnTo>
                    <a:pt x="51" y="89"/>
                  </a:lnTo>
                  <a:lnTo>
                    <a:pt x="48" y="89"/>
                  </a:lnTo>
                  <a:lnTo>
                    <a:pt x="45" y="88"/>
                  </a:lnTo>
                  <a:lnTo>
                    <a:pt x="43" y="87"/>
                  </a:lnTo>
                  <a:lnTo>
                    <a:pt x="40" y="85"/>
                  </a:lnTo>
                  <a:lnTo>
                    <a:pt x="37" y="84"/>
                  </a:lnTo>
                  <a:lnTo>
                    <a:pt x="34" y="81"/>
                  </a:lnTo>
                  <a:lnTo>
                    <a:pt x="32" y="79"/>
                  </a:lnTo>
                  <a:lnTo>
                    <a:pt x="29" y="76"/>
                  </a:lnTo>
                  <a:lnTo>
                    <a:pt x="27" y="74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5" y="73"/>
                  </a:lnTo>
                  <a:lnTo>
                    <a:pt x="24" y="74"/>
                  </a:lnTo>
                  <a:lnTo>
                    <a:pt x="22" y="75"/>
                  </a:lnTo>
                  <a:lnTo>
                    <a:pt x="21" y="78"/>
                  </a:lnTo>
                  <a:lnTo>
                    <a:pt x="19" y="81"/>
                  </a:lnTo>
                  <a:lnTo>
                    <a:pt x="18" y="84"/>
                  </a:lnTo>
                  <a:lnTo>
                    <a:pt x="17" y="86"/>
                  </a:lnTo>
                  <a:lnTo>
                    <a:pt x="17" y="89"/>
                  </a:lnTo>
                  <a:lnTo>
                    <a:pt x="17" y="91"/>
                  </a:lnTo>
                  <a:lnTo>
                    <a:pt x="17" y="94"/>
                  </a:lnTo>
                  <a:lnTo>
                    <a:pt x="16" y="96"/>
                  </a:lnTo>
                  <a:lnTo>
                    <a:pt x="16" y="98"/>
                  </a:lnTo>
                  <a:lnTo>
                    <a:pt x="17" y="99"/>
                  </a:lnTo>
                  <a:lnTo>
                    <a:pt x="18" y="102"/>
                  </a:lnTo>
                  <a:lnTo>
                    <a:pt x="20" y="105"/>
                  </a:lnTo>
                  <a:lnTo>
                    <a:pt x="23" y="108"/>
                  </a:lnTo>
                  <a:lnTo>
                    <a:pt x="26" y="110"/>
                  </a:lnTo>
                  <a:lnTo>
                    <a:pt x="30" y="112"/>
                  </a:lnTo>
                  <a:lnTo>
                    <a:pt x="34" y="114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3" y="116"/>
                  </a:lnTo>
                  <a:lnTo>
                    <a:pt x="46" y="116"/>
                  </a:lnTo>
                  <a:lnTo>
                    <a:pt x="50" y="116"/>
                  </a:lnTo>
                  <a:lnTo>
                    <a:pt x="53" y="115"/>
                  </a:lnTo>
                  <a:lnTo>
                    <a:pt x="56" y="114"/>
                  </a:lnTo>
                  <a:lnTo>
                    <a:pt x="57" y="114"/>
                  </a:lnTo>
                  <a:lnTo>
                    <a:pt x="58" y="114"/>
                  </a:lnTo>
                  <a:lnTo>
                    <a:pt x="61" y="119"/>
                  </a:lnTo>
                  <a:lnTo>
                    <a:pt x="45" y="124"/>
                  </a:lnTo>
                  <a:lnTo>
                    <a:pt x="45" y="124"/>
                  </a:lnTo>
                  <a:lnTo>
                    <a:pt x="47" y="126"/>
                  </a:lnTo>
                  <a:lnTo>
                    <a:pt x="48" y="129"/>
                  </a:lnTo>
                  <a:lnTo>
                    <a:pt x="51" y="132"/>
                  </a:lnTo>
                  <a:lnTo>
                    <a:pt x="52" y="134"/>
                  </a:lnTo>
                  <a:lnTo>
                    <a:pt x="54" y="135"/>
                  </a:lnTo>
                  <a:lnTo>
                    <a:pt x="56" y="136"/>
                  </a:lnTo>
                  <a:lnTo>
                    <a:pt x="58" y="138"/>
                  </a:lnTo>
                  <a:lnTo>
                    <a:pt x="60" y="139"/>
                  </a:lnTo>
                  <a:lnTo>
                    <a:pt x="62" y="140"/>
                  </a:lnTo>
                  <a:lnTo>
                    <a:pt x="65" y="141"/>
                  </a:lnTo>
                  <a:lnTo>
                    <a:pt x="68" y="142"/>
                  </a:lnTo>
                  <a:lnTo>
                    <a:pt x="70" y="141"/>
                  </a:lnTo>
                  <a:lnTo>
                    <a:pt x="72" y="141"/>
                  </a:lnTo>
                  <a:lnTo>
                    <a:pt x="74" y="140"/>
                  </a:lnTo>
                  <a:lnTo>
                    <a:pt x="77" y="139"/>
                  </a:lnTo>
                  <a:lnTo>
                    <a:pt x="79" y="137"/>
                  </a:lnTo>
                  <a:lnTo>
                    <a:pt x="81" y="136"/>
                  </a:lnTo>
                  <a:lnTo>
                    <a:pt x="83" y="135"/>
                  </a:lnTo>
                  <a:lnTo>
                    <a:pt x="85" y="133"/>
                  </a:lnTo>
                  <a:lnTo>
                    <a:pt x="88" y="130"/>
                  </a:lnTo>
                  <a:lnTo>
                    <a:pt x="90" y="127"/>
                  </a:lnTo>
                  <a:lnTo>
                    <a:pt x="92" y="126"/>
                  </a:lnTo>
                  <a:lnTo>
                    <a:pt x="92" y="125"/>
                  </a:lnTo>
                  <a:lnTo>
                    <a:pt x="101" y="133"/>
                  </a:lnTo>
                  <a:lnTo>
                    <a:pt x="118" y="154"/>
                  </a:lnTo>
                  <a:lnTo>
                    <a:pt x="112" y="160"/>
                  </a:lnTo>
                  <a:lnTo>
                    <a:pt x="90" y="143"/>
                  </a:lnTo>
                  <a:lnTo>
                    <a:pt x="90" y="143"/>
                  </a:lnTo>
                  <a:lnTo>
                    <a:pt x="88" y="145"/>
                  </a:lnTo>
                  <a:lnTo>
                    <a:pt x="86" y="146"/>
                  </a:lnTo>
                  <a:lnTo>
                    <a:pt x="83" y="148"/>
                  </a:lnTo>
                  <a:lnTo>
                    <a:pt x="81" y="149"/>
                  </a:lnTo>
                  <a:lnTo>
                    <a:pt x="78" y="150"/>
                  </a:lnTo>
                  <a:lnTo>
                    <a:pt x="76" y="151"/>
                  </a:lnTo>
                  <a:lnTo>
                    <a:pt x="73" y="152"/>
                  </a:lnTo>
                  <a:lnTo>
                    <a:pt x="70" y="152"/>
                  </a:lnTo>
                  <a:lnTo>
                    <a:pt x="68" y="153"/>
                  </a:lnTo>
                  <a:lnTo>
                    <a:pt x="64" y="153"/>
                  </a:lnTo>
                  <a:lnTo>
                    <a:pt x="61" y="153"/>
                  </a:lnTo>
                  <a:lnTo>
                    <a:pt x="57" y="152"/>
                  </a:lnTo>
                  <a:lnTo>
                    <a:pt x="54" y="151"/>
                  </a:lnTo>
                  <a:lnTo>
                    <a:pt x="51" y="148"/>
                  </a:lnTo>
                  <a:lnTo>
                    <a:pt x="48" y="147"/>
                  </a:lnTo>
                  <a:lnTo>
                    <a:pt x="45" y="144"/>
                  </a:lnTo>
                  <a:lnTo>
                    <a:pt x="43" y="142"/>
                  </a:lnTo>
                  <a:lnTo>
                    <a:pt x="41" y="139"/>
                  </a:lnTo>
                  <a:lnTo>
                    <a:pt x="39" y="136"/>
                  </a:lnTo>
                  <a:lnTo>
                    <a:pt x="37" y="134"/>
                  </a:lnTo>
                  <a:lnTo>
                    <a:pt x="35" y="131"/>
                  </a:lnTo>
                  <a:lnTo>
                    <a:pt x="34" y="129"/>
                  </a:lnTo>
                  <a:lnTo>
                    <a:pt x="33" y="127"/>
                  </a:lnTo>
                  <a:lnTo>
                    <a:pt x="32" y="125"/>
                  </a:lnTo>
                  <a:lnTo>
                    <a:pt x="31" y="124"/>
                  </a:lnTo>
                  <a:lnTo>
                    <a:pt x="31" y="123"/>
                  </a:lnTo>
                  <a:lnTo>
                    <a:pt x="30" y="122"/>
                  </a:lnTo>
                  <a:lnTo>
                    <a:pt x="29" y="122"/>
                  </a:lnTo>
                  <a:lnTo>
                    <a:pt x="27" y="121"/>
                  </a:lnTo>
                  <a:lnTo>
                    <a:pt x="26" y="121"/>
                  </a:lnTo>
                  <a:lnTo>
                    <a:pt x="23" y="119"/>
                  </a:lnTo>
                  <a:lnTo>
                    <a:pt x="21" y="118"/>
                  </a:lnTo>
                  <a:lnTo>
                    <a:pt x="18" y="117"/>
                  </a:lnTo>
                  <a:lnTo>
                    <a:pt x="15" y="116"/>
                  </a:lnTo>
                  <a:lnTo>
                    <a:pt x="12" y="114"/>
                  </a:lnTo>
                  <a:lnTo>
                    <a:pt x="9" y="112"/>
                  </a:lnTo>
                  <a:lnTo>
                    <a:pt x="6" y="110"/>
                  </a:lnTo>
                  <a:lnTo>
                    <a:pt x="4" y="108"/>
                  </a:lnTo>
                  <a:lnTo>
                    <a:pt x="2" y="105"/>
                  </a:lnTo>
                  <a:lnTo>
                    <a:pt x="1" y="103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1" y="88"/>
                  </a:lnTo>
                  <a:lnTo>
                    <a:pt x="3" y="85"/>
                  </a:lnTo>
                  <a:lnTo>
                    <a:pt x="4" y="82"/>
                  </a:lnTo>
                  <a:lnTo>
                    <a:pt x="6" y="79"/>
                  </a:lnTo>
                  <a:lnTo>
                    <a:pt x="8" y="76"/>
                  </a:lnTo>
                  <a:lnTo>
                    <a:pt x="10" y="74"/>
                  </a:lnTo>
                  <a:lnTo>
                    <a:pt x="12" y="71"/>
                  </a:lnTo>
                  <a:lnTo>
                    <a:pt x="14" y="68"/>
                  </a:lnTo>
                  <a:lnTo>
                    <a:pt x="16" y="66"/>
                  </a:lnTo>
                  <a:lnTo>
                    <a:pt x="18" y="64"/>
                  </a:lnTo>
                  <a:lnTo>
                    <a:pt x="20" y="62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0"/>
                  </a:lnTo>
                  <a:lnTo>
                    <a:pt x="20" y="58"/>
                  </a:lnTo>
                  <a:lnTo>
                    <a:pt x="20" y="55"/>
                  </a:lnTo>
                  <a:lnTo>
                    <a:pt x="19" y="53"/>
                  </a:lnTo>
                  <a:lnTo>
                    <a:pt x="18" y="50"/>
                  </a:lnTo>
                  <a:lnTo>
                    <a:pt x="17" y="47"/>
                  </a:lnTo>
                  <a:lnTo>
                    <a:pt x="17" y="44"/>
                  </a:lnTo>
                  <a:lnTo>
                    <a:pt x="17" y="41"/>
                  </a:lnTo>
                  <a:lnTo>
                    <a:pt x="17" y="37"/>
                  </a:lnTo>
                  <a:lnTo>
                    <a:pt x="17" y="34"/>
                  </a:lnTo>
                  <a:lnTo>
                    <a:pt x="17" y="30"/>
                  </a:lnTo>
                  <a:lnTo>
                    <a:pt x="18" y="26"/>
                  </a:lnTo>
                  <a:lnTo>
                    <a:pt x="20" y="23"/>
                  </a:lnTo>
                  <a:lnTo>
                    <a:pt x="22" y="19"/>
                  </a:lnTo>
                  <a:lnTo>
                    <a:pt x="25" y="16"/>
                  </a:lnTo>
                  <a:lnTo>
                    <a:pt x="27" y="13"/>
                  </a:lnTo>
                  <a:lnTo>
                    <a:pt x="30" y="11"/>
                  </a:lnTo>
                  <a:lnTo>
                    <a:pt x="33" y="8"/>
                  </a:lnTo>
                  <a:lnTo>
                    <a:pt x="36" y="6"/>
                  </a:lnTo>
                  <a:lnTo>
                    <a:pt x="39" y="5"/>
                  </a:lnTo>
                  <a:lnTo>
                    <a:pt x="42" y="4"/>
                  </a:lnTo>
                  <a:lnTo>
                    <a:pt x="45" y="3"/>
                  </a:lnTo>
                  <a:lnTo>
                    <a:pt x="48" y="2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60" y="0"/>
                  </a:lnTo>
                  <a:lnTo>
                    <a:pt x="61" y="1"/>
                  </a:lnTo>
                  <a:lnTo>
                    <a:pt x="82" y="4"/>
                  </a:lnTo>
                  <a:lnTo>
                    <a:pt x="73" y="13"/>
                  </a:lnTo>
                  <a:lnTo>
                    <a:pt x="7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5292" y="1489"/>
              <a:ext cx="115" cy="196"/>
            </a:xfrm>
            <a:custGeom>
              <a:avLst/>
              <a:gdLst>
                <a:gd name="T0" fmla="*/ 163 w 230"/>
                <a:gd name="T1" fmla="*/ 61 h 392"/>
                <a:gd name="T2" fmla="*/ 139 w 230"/>
                <a:gd name="T3" fmla="*/ 43 h 392"/>
                <a:gd name="T4" fmla="*/ 120 w 230"/>
                <a:gd name="T5" fmla="*/ 25 h 392"/>
                <a:gd name="T6" fmla="*/ 101 w 230"/>
                <a:gd name="T7" fmla="*/ 5 h 392"/>
                <a:gd name="T8" fmla="*/ 91 w 230"/>
                <a:gd name="T9" fmla="*/ 2 h 392"/>
                <a:gd name="T10" fmla="*/ 79 w 230"/>
                <a:gd name="T11" fmla="*/ 19 h 392"/>
                <a:gd name="T12" fmla="*/ 60 w 230"/>
                <a:gd name="T13" fmla="*/ 37 h 392"/>
                <a:gd name="T14" fmla="*/ 44 w 230"/>
                <a:gd name="T15" fmla="*/ 44 h 392"/>
                <a:gd name="T16" fmla="*/ 29 w 230"/>
                <a:gd name="T17" fmla="*/ 49 h 392"/>
                <a:gd name="T18" fmla="*/ 15 w 230"/>
                <a:gd name="T19" fmla="*/ 52 h 392"/>
                <a:gd name="T20" fmla="*/ 3 w 230"/>
                <a:gd name="T21" fmla="*/ 60 h 392"/>
                <a:gd name="T22" fmla="*/ 5 w 230"/>
                <a:gd name="T23" fmla="*/ 76 h 392"/>
                <a:gd name="T24" fmla="*/ 18 w 230"/>
                <a:gd name="T25" fmla="*/ 92 h 392"/>
                <a:gd name="T26" fmla="*/ 30 w 230"/>
                <a:gd name="T27" fmla="*/ 107 h 392"/>
                <a:gd name="T28" fmla="*/ 42 w 230"/>
                <a:gd name="T29" fmla="*/ 123 h 392"/>
                <a:gd name="T30" fmla="*/ 56 w 230"/>
                <a:gd name="T31" fmla="*/ 141 h 392"/>
                <a:gd name="T32" fmla="*/ 71 w 230"/>
                <a:gd name="T33" fmla="*/ 159 h 392"/>
                <a:gd name="T34" fmla="*/ 86 w 230"/>
                <a:gd name="T35" fmla="*/ 176 h 392"/>
                <a:gd name="T36" fmla="*/ 101 w 230"/>
                <a:gd name="T37" fmla="*/ 193 h 392"/>
                <a:gd name="T38" fmla="*/ 119 w 230"/>
                <a:gd name="T39" fmla="*/ 210 h 392"/>
                <a:gd name="T40" fmla="*/ 136 w 230"/>
                <a:gd name="T41" fmla="*/ 220 h 392"/>
                <a:gd name="T42" fmla="*/ 151 w 230"/>
                <a:gd name="T43" fmla="*/ 226 h 392"/>
                <a:gd name="T44" fmla="*/ 166 w 230"/>
                <a:gd name="T45" fmla="*/ 233 h 392"/>
                <a:gd name="T46" fmla="*/ 176 w 230"/>
                <a:gd name="T47" fmla="*/ 237 h 392"/>
                <a:gd name="T48" fmla="*/ 182 w 230"/>
                <a:gd name="T49" fmla="*/ 252 h 392"/>
                <a:gd name="T50" fmla="*/ 190 w 230"/>
                <a:gd name="T51" fmla="*/ 276 h 392"/>
                <a:gd name="T52" fmla="*/ 197 w 230"/>
                <a:gd name="T53" fmla="*/ 300 h 392"/>
                <a:gd name="T54" fmla="*/ 201 w 230"/>
                <a:gd name="T55" fmla="*/ 319 h 392"/>
                <a:gd name="T56" fmla="*/ 203 w 230"/>
                <a:gd name="T57" fmla="*/ 334 h 392"/>
                <a:gd name="T58" fmla="*/ 206 w 230"/>
                <a:gd name="T59" fmla="*/ 354 h 392"/>
                <a:gd name="T60" fmla="*/ 209 w 230"/>
                <a:gd name="T61" fmla="*/ 375 h 392"/>
                <a:gd name="T62" fmla="*/ 212 w 230"/>
                <a:gd name="T63" fmla="*/ 391 h 392"/>
                <a:gd name="T64" fmla="*/ 228 w 230"/>
                <a:gd name="T65" fmla="*/ 374 h 392"/>
                <a:gd name="T66" fmla="*/ 224 w 230"/>
                <a:gd name="T67" fmla="*/ 357 h 392"/>
                <a:gd name="T68" fmla="*/ 220 w 230"/>
                <a:gd name="T69" fmla="*/ 334 h 392"/>
                <a:gd name="T70" fmla="*/ 215 w 230"/>
                <a:gd name="T71" fmla="*/ 314 h 392"/>
                <a:gd name="T72" fmla="*/ 210 w 230"/>
                <a:gd name="T73" fmla="*/ 296 h 392"/>
                <a:gd name="T74" fmla="*/ 204 w 230"/>
                <a:gd name="T75" fmla="*/ 272 h 392"/>
                <a:gd name="T76" fmla="*/ 197 w 230"/>
                <a:gd name="T77" fmla="*/ 247 h 392"/>
                <a:gd name="T78" fmla="*/ 191 w 230"/>
                <a:gd name="T79" fmla="*/ 228 h 392"/>
                <a:gd name="T80" fmla="*/ 183 w 230"/>
                <a:gd name="T81" fmla="*/ 220 h 392"/>
                <a:gd name="T82" fmla="*/ 171 w 230"/>
                <a:gd name="T83" fmla="*/ 222 h 392"/>
                <a:gd name="T84" fmla="*/ 150 w 230"/>
                <a:gd name="T85" fmla="*/ 212 h 392"/>
                <a:gd name="T86" fmla="*/ 137 w 230"/>
                <a:gd name="T87" fmla="*/ 205 h 392"/>
                <a:gd name="T88" fmla="*/ 118 w 230"/>
                <a:gd name="T89" fmla="*/ 190 h 392"/>
                <a:gd name="T90" fmla="*/ 105 w 230"/>
                <a:gd name="T91" fmla="*/ 175 h 392"/>
                <a:gd name="T92" fmla="*/ 89 w 230"/>
                <a:gd name="T93" fmla="*/ 157 h 392"/>
                <a:gd name="T94" fmla="*/ 73 w 230"/>
                <a:gd name="T95" fmla="*/ 137 h 392"/>
                <a:gd name="T96" fmla="*/ 56 w 230"/>
                <a:gd name="T97" fmla="*/ 117 h 392"/>
                <a:gd name="T98" fmla="*/ 42 w 230"/>
                <a:gd name="T99" fmla="*/ 98 h 392"/>
                <a:gd name="T100" fmla="*/ 30 w 230"/>
                <a:gd name="T101" fmla="*/ 83 h 392"/>
                <a:gd name="T102" fmla="*/ 21 w 230"/>
                <a:gd name="T103" fmla="*/ 70 h 392"/>
                <a:gd name="T104" fmla="*/ 37 w 230"/>
                <a:gd name="T105" fmla="*/ 64 h 392"/>
                <a:gd name="T106" fmla="*/ 58 w 230"/>
                <a:gd name="T107" fmla="*/ 52 h 392"/>
                <a:gd name="T108" fmla="*/ 78 w 230"/>
                <a:gd name="T109" fmla="*/ 37 h 392"/>
                <a:gd name="T110" fmla="*/ 95 w 230"/>
                <a:gd name="T111" fmla="*/ 21 h 392"/>
                <a:gd name="T112" fmla="*/ 109 w 230"/>
                <a:gd name="T113" fmla="*/ 30 h 392"/>
                <a:gd name="T114" fmla="*/ 127 w 230"/>
                <a:gd name="T115" fmla="*/ 50 h 392"/>
                <a:gd name="T116" fmla="*/ 147 w 230"/>
                <a:gd name="T117" fmla="*/ 70 h 392"/>
                <a:gd name="T118" fmla="*/ 167 w 230"/>
                <a:gd name="T119" fmla="*/ 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" h="392">
                  <a:moveTo>
                    <a:pt x="173" y="69"/>
                  </a:moveTo>
                  <a:lnTo>
                    <a:pt x="172" y="68"/>
                  </a:lnTo>
                  <a:lnTo>
                    <a:pt x="171" y="68"/>
                  </a:lnTo>
                  <a:lnTo>
                    <a:pt x="170" y="66"/>
                  </a:lnTo>
                  <a:lnTo>
                    <a:pt x="168" y="65"/>
                  </a:lnTo>
                  <a:lnTo>
                    <a:pt x="165" y="63"/>
                  </a:lnTo>
                  <a:lnTo>
                    <a:pt x="163" y="61"/>
                  </a:lnTo>
                  <a:lnTo>
                    <a:pt x="159" y="59"/>
                  </a:lnTo>
                  <a:lnTo>
                    <a:pt x="157" y="57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6" y="48"/>
                  </a:lnTo>
                  <a:lnTo>
                    <a:pt x="143" y="46"/>
                  </a:lnTo>
                  <a:lnTo>
                    <a:pt x="139" y="43"/>
                  </a:lnTo>
                  <a:lnTo>
                    <a:pt x="136" y="40"/>
                  </a:lnTo>
                  <a:lnTo>
                    <a:pt x="133" y="38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6" y="31"/>
                  </a:lnTo>
                  <a:lnTo>
                    <a:pt x="123" y="28"/>
                  </a:lnTo>
                  <a:lnTo>
                    <a:pt x="120" y="25"/>
                  </a:lnTo>
                  <a:lnTo>
                    <a:pt x="118" y="22"/>
                  </a:lnTo>
                  <a:lnTo>
                    <a:pt x="115" y="19"/>
                  </a:lnTo>
                  <a:lnTo>
                    <a:pt x="112" y="16"/>
                  </a:lnTo>
                  <a:lnTo>
                    <a:pt x="109" y="13"/>
                  </a:lnTo>
                  <a:lnTo>
                    <a:pt x="106" y="10"/>
                  </a:lnTo>
                  <a:lnTo>
                    <a:pt x="103" y="8"/>
                  </a:lnTo>
                  <a:lnTo>
                    <a:pt x="101" y="5"/>
                  </a:lnTo>
                  <a:lnTo>
                    <a:pt x="99" y="3"/>
                  </a:lnTo>
                  <a:lnTo>
                    <a:pt x="97" y="2"/>
                  </a:lnTo>
                  <a:lnTo>
                    <a:pt x="95" y="1"/>
                  </a:lnTo>
                  <a:lnTo>
                    <a:pt x="94" y="0"/>
                  </a:lnTo>
                  <a:lnTo>
                    <a:pt x="94" y="1"/>
                  </a:lnTo>
                  <a:lnTo>
                    <a:pt x="93" y="1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89" y="5"/>
                  </a:lnTo>
                  <a:lnTo>
                    <a:pt x="88" y="7"/>
                  </a:lnTo>
                  <a:lnTo>
                    <a:pt x="86" y="10"/>
                  </a:lnTo>
                  <a:lnTo>
                    <a:pt x="84" y="13"/>
                  </a:lnTo>
                  <a:lnTo>
                    <a:pt x="82" y="16"/>
                  </a:lnTo>
                  <a:lnTo>
                    <a:pt x="79" y="19"/>
                  </a:lnTo>
                  <a:lnTo>
                    <a:pt x="77" y="22"/>
                  </a:lnTo>
                  <a:lnTo>
                    <a:pt x="74" y="25"/>
                  </a:lnTo>
                  <a:lnTo>
                    <a:pt x="71" y="28"/>
                  </a:lnTo>
                  <a:lnTo>
                    <a:pt x="67" y="31"/>
                  </a:lnTo>
                  <a:lnTo>
                    <a:pt x="64" y="34"/>
                  </a:lnTo>
                  <a:lnTo>
                    <a:pt x="62" y="35"/>
                  </a:lnTo>
                  <a:lnTo>
                    <a:pt x="60" y="37"/>
                  </a:lnTo>
                  <a:lnTo>
                    <a:pt x="58" y="38"/>
                  </a:lnTo>
                  <a:lnTo>
                    <a:pt x="56" y="39"/>
                  </a:lnTo>
                  <a:lnTo>
                    <a:pt x="53" y="40"/>
                  </a:lnTo>
                  <a:lnTo>
                    <a:pt x="51" y="41"/>
                  </a:lnTo>
                  <a:lnTo>
                    <a:pt x="49" y="42"/>
                  </a:lnTo>
                  <a:lnTo>
                    <a:pt x="47" y="43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0" y="45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3" y="47"/>
                  </a:lnTo>
                  <a:lnTo>
                    <a:pt x="31" y="48"/>
                  </a:lnTo>
                  <a:lnTo>
                    <a:pt x="29" y="49"/>
                  </a:lnTo>
                  <a:lnTo>
                    <a:pt x="27" y="49"/>
                  </a:lnTo>
                  <a:lnTo>
                    <a:pt x="25" y="50"/>
                  </a:lnTo>
                  <a:lnTo>
                    <a:pt x="23" y="50"/>
                  </a:lnTo>
                  <a:lnTo>
                    <a:pt x="21" y="51"/>
                  </a:lnTo>
                  <a:lnTo>
                    <a:pt x="19" y="51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3"/>
                  </a:lnTo>
                  <a:lnTo>
                    <a:pt x="11" y="54"/>
                  </a:lnTo>
                  <a:lnTo>
                    <a:pt x="8" y="55"/>
                  </a:lnTo>
                  <a:lnTo>
                    <a:pt x="6" y="56"/>
                  </a:lnTo>
                  <a:lnTo>
                    <a:pt x="5" y="57"/>
                  </a:lnTo>
                  <a:lnTo>
                    <a:pt x="3" y="58"/>
                  </a:lnTo>
                  <a:lnTo>
                    <a:pt x="3" y="6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3" y="71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5" y="76"/>
                  </a:lnTo>
                  <a:lnTo>
                    <a:pt x="7" y="78"/>
                  </a:lnTo>
                  <a:lnTo>
                    <a:pt x="8" y="80"/>
                  </a:lnTo>
                  <a:lnTo>
                    <a:pt x="11" y="82"/>
                  </a:lnTo>
                  <a:lnTo>
                    <a:pt x="13" y="85"/>
                  </a:lnTo>
                  <a:lnTo>
                    <a:pt x="15" y="88"/>
                  </a:lnTo>
                  <a:lnTo>
                    <a:pt x="16" y="90"/>
                  </a:lnTo>
                  <a:lnTo>
                    <a:pt x="18" y="92"/>
                  </a:lnTo>
                  <a:lnTo>
                    <a:pt x="20" y="95"/>
                  </a:lnTo>
                  <a:lnTo>
                    <a:pt x="23" y="98"/>
                  </a:lnTo>
                  <a:lnTo>
                    <a:pt x="24" y="99"/>
                  </a:lnTo>
                  <a:lnTo>
                    <a:pt x="25" y="101"/>
                  </a:lnTo>
                  <a:lnTo>
                    <a:pt x="26" y="103"/>
                  </a:lnTo>
                  <a:lnTo>
                    <a:pt x="28" y="105"/>
                  </a:lnTo>
                  <a:lnTo>
                    <a:pt x="30" y="107"/>
                  </a:lnTo>
                  <a:lnTo>
                    <a:pt x="31" y="109"/>
                  </a:lnTo>
                  <a:lnTo>
                    <a:pt x="33" y="111"/>
                  </a:lnTo>
                  <a:lnTo>
                    <a:pt x="35" y="113"/>
                  </a:lnTo>
                  <a:lnTo>
                    <a:pt x="36" y="117"/>
                  </a:lnTo>
                  <a:lnTo>
                    <a:pt x="38" y="119"/>
                  </a:lnTo>
                  <a:lnTo>
                    <a:pt x="40" y="121"/>
                  </a:lnTo>
                  <a:lnTo>
                    <a:pt x="42" y="123"/>
                  </a:lnTo>
                  <a:lnTo>
                    <a:pt x="44" y="125"/>
                  </a:lnTo>
                  <a:lnTo>
                    <a:pt x="45" y="128"/>
                  </a:lnTo>
                  <a:lnTo>
                    <a:pt x="47" y="130"/>
                  </a:lnTo>
                  <a:lnTo>
                    <a:pt x="50" y="133"/>
                  </a:lnTo>
                  <a:lnTo>
                    <a:pt x="52" y="136"/>
                  </a:lnTo>
                  <a:lnTo>
                    <a:pt x="54" y="138"/>
                  </a:lnTo>
                  <a:lnTo>
                    <a:pt x="56" y="141"/>
                  </a:lnTo>
                  <a:lnTo>
                    <a:pt x="58" y="144"/>
                  </a:lnTo>
                  <a:lnTo>
                    <a:pt x="60" y="146"/>
                  </a:lnTo>
                  <a:lnTo>
                    <a:pt x="62" y="149"/>
                  </a:lnTo>
                  <a:lnTo>
                    <a:pt x="64" y="151"/>
                  </a:lnTo>
                  <a:lnTo>
                    <a:pt x="67" y="154"/>
                  </a:lnTo>
                  <a:lnTo>
                    <a:pt x="69" y="156"/>
                  </a:lnTo>
                  <a:lnTo>
                    <a:pt x="71" y="159"/>
                  </a:lnTo>
                  <a:lnTo>
                    <a:pt x="73" y="161"/>
                  </a:lnTo>
                  <a:lnTo>
                    <a:pt x="75" y="164"/>
                  </a:lnTo>
                  <a:lnTo>
                    <a:pt x="77" y="167"/>
                  </a:lnTo>
                  <a:lnTo>
                    <a:pt x="80" y="169"/>
                  </a:lnTo>
                  <a:lnTo>
                    <a:pt x="82" y="172"/>
                  </a:lnTo>
                  <a:lnTo>
                    <a:pt x="84" y="174"/>
                  </a:lnTo>
                  <a:lnTo>
                    <a:pt x="86" y="176"/>
                  </a:lnTo>
                  <a:lnTo>
                    <a:pt x="88" y="179"/>
                  </a:lnTo>
                  <a:lnTo>
                    <a:pt x="90" y="181"/>
                  </a:lnTo>
                  <a:lnTo>
                    <a:pt x="93" y="184"/>
                  </a:lnTo>
                  <a:lnTo>
                    <a:pt x="95" y="186"/>
                  </a:lnTo>
                  <a:lnTo>
                    <a:pt x="97" y="188"/>
                  </a:lnTo>
                  <a:lnTo>
                    <a:pt x="99" y="190"/>
                  </a:lnTo>
                  <a:lnTo>
                    <a:pt x="101" y="193"/>
                  </a:lnTo>
                  <a:lnTo>
                    <a:pt x="103" y="194"/>
                  </a:lnTo>
                  <a:lnTo>
                    <a:pt x="105" y="197"/>
                  </a:lnTo>
                  <a:lnTo>
                    <a:pt x="106" y="198"/>
                  </a:lnTo>
                  <a:lnTo>
                    <a:pt x="108" y="200"/>
                  </a:lnTo>
                  <a:lnTo>
                    <a:pt x="112" y="204"/>
                  </a:lnTo>
                  <a:lnTo>
                    <a:pt x="115" y="207"/>
                  </a:lnTo>
                  <a:lnTo>
                    <a:pt x="119" y="210"/>
                  </a:lnTo>
                  <a:lnTo>
                    <a:pt x="122" y="212"/>
                  </a:lnTo>
                  <a:lnTo>
                    <a:pt x="124" y="214"/>
                  </a:lnTo>
                  <a:lnTo>
                    <a:pt x="127" y="216"/>
                  </a:lnTo>
                  <a:lnTo>
                    <a:pt x="129" y="216"/>
                  </a:lnTo>
                  <a:lnTo>
                    <a:pt x="131" y="217"/>
                  </a:lnTo>
                  <a:lnTo>
                    <a:pt x="133" y="218"/>
                  </a:lnTo>
                  <a:lnTo>
                    <a:pt x="136" y="220"/>
                  </a:lnTo>
                  <a:lnTo>
                    <a:pt x="138" y="220"/>
                  </a:lnTo>
                  <a:lnTo>
                    <a:pt x="140" y="221"/>
                  </a:lnTo>
                  <a:lnTo>
                    <a:pt x="142" y="222"/>
                  </a:lnTo>
                  <a:lnTo>
                    <a:pt x="145" y="223"/>
                  </a:lnTo>
                  <a:lnTo>
                    <a:pt x="146" y="224"/>
                  </a:lnTo>
                  <a:lnTo>
                    <a:pt x="149" y="225"/>
                  </a:lnTo>
                  <a:lnTo>
                    <a:pt x="151" y="226"/>
                  </a:lnTo>
                  <a:lnTo>
                    <a:pt x="153" y="227"/>
                  </a:lnTo>
                  <a:lnTo>
                    <a:pt x="154" y="228"/>
                  </a:lnTo>
                  <a:lnTo>
                    <a:pt x="157" y="229"/>
                  </a:lnTo>
                  <a:lnTo>
                    <a:pt x="158" y="229"/>
                  </a:lnTo>
                  <a:lnTo>
                    <a:pt x="160" y="230"/>
                  </a:lnTo>
                  <a:lnTo>
                    <a:pt x="163" y="231"/>
                  </a:lnTo>
                  <a:lnTo>
                    <a:pt x="166" y="233"/>
                  </a:lnTo>
                  <a:lnTo>
                    <a:pt x="169" y="234"/>
                  </a:lnTo>
                  <a:lnTo>
                    <a:pt x="171" y="235"/>
                  </a:lnTo>
                  <a:lnTo>
                    <a:pt x="173" y="235"/>
                  </a:lnTo>
                  <a:lnTo>
                    <a:pt x="175" y="236"/>
                  </a:lnTo>
                  <a:lnTo>
                    <a:pt x="175" y="236"/>
                  </a:lnTo>
                  <a:lnTo>
                    <a:pt x="176" y="237"/>
                  </a:lnTo>
                  <a:lnTo>
                    <a:pt x="176" y="237"/>
                  </a:lnTo>
                  <a:lnTo>
                    <a:pt x="177" y="239"/>
                  </a:lnTo>
                  <a:lnTo>
                    <a:pt x="177" y="240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9" y="247"/>
                  </a:lnTo>
                  <a:lnTo>
                    <a:pt x="181" y="249"/>
                  </a:lnTo>
                  <a:lnTo>
                    <a:pt x="182" y="252"/>
                  </a:lnTo>
                  <a:lnTo>
                    <a:pt x="183" y="255"/>
                  </a:lnTo>
                  <a:lnTo>
                    <a:pt x="184" y="258"/>
                  </a:lnTo>
                  <a:lnTo>
                    <a:pt x="185" y="261"/>
                  </a:lnTo>
                  <a:lnTo>
                    <a:pt x="186" y="264"/>
                  </a:lnTo>
                  <a:lnTo>
                    <a:pt x="187" y="267"/>
                  </a:lnTo>
                  <a:lnTo>
                    <a:pt x="189" y="272"/>
                  </a:lnTo>
                  <a:lnTo>
                    <a:pt x="190" y="276"/>
                  </a:lnTo>
                  <a:lnTo>
                    <a:pt x="191" y="279"/>
                  </a:lnTo>
                  <a:lnTo>
                    <a:pt x="192" y="283"/>
                  </a:lnTo>
                  <a:lnTo>
                    <a:pt x="193" y="286"/>
                  </a:lnTo>
                  <a:lnTo>
                    <a:pt x="194" y="289"/>
                  </a:lnTo>
                  <a:lnTo>
                    <a:pt x="195" y="293"/>
                  </a:lnTo>
                  <a:lnTo>
                    <a:pt x="196" y="296"/>
                  </a:lnTo>
                  <a:lnTo>
                    <a:pt x="197" y="300"/>
                  </a:lnTo>
                  <a:lnTo>
                    <a:pt x="198" y="303"/>
                  </a:lnTo>
                  <a:lnTo>
                    <a:pt x="198" y="306"/>
                  </a:lnTo>
                  <a:lnTo>
                    <a:pt x="199" y="309"/>
                  </a:lnTo>
                  <a:lnTo>
                    <a:pt x="200" y="312"/>
                  </a:lnTo>
                  <a:lnTo>
                    <a:pt x="200" y="314"/>
                  </a:lnTo>
                  <a:lnTo>
                    <a:pt x="201" y="317"/>
                  </a:lnTo>
                  <a:lnTo>
                    <a:pt x="201" y="319"/>
                  </a:lnTo>
                  <a:lnTo>
                    <a:pt x="202" y="321"/>
                  </a:lnTo>
                  <a:lnTo>
                    <a:pt x="202" y="322"/>
                  </a:lnTo>
                  <a:lnTo>
                    <a:pt x="202" y="324"/>
                  </a:lnTo>
                  <a:lnTo>
                    <a:pt x="202" y="327"/>
                  </a:lnTo>
                  <a:lnTo>
                    <a:pt x="203" y="329"/>
                  </a:lnTo>
                  <a:lnTo>
                    <a:pt x="203" y="331"/>
                  </a:lnTo>
                  <a:lnTo>
                    <a:pt x="203" y="334"/>
                  </a:lnTo>
                  <a:lnTo>
                    <a:pt x="203" y="337"/>
                  </a:lnTo>
                  <a:lnTo>
                    <a:pt x="204" y="340"/>
                  </a:lnTo>
                  <a:lnTo>
                    <a:pt x="204" y="342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2"/>
                  </a:lnTo>
                  <a:lnTo>
                    <a:pt x="206" y="354"/>
                  </a:lnTo>
                  <a:lnTo>
                    <a:pt x="207" y="358"/>
                  </a:lnTo>
                  <a:lnTo>
                    <a:pt x="207" y="360"/>
                  </a:lnTo>
                  <a:lnTo>
                    <a:pt x="208" y="364"/>
                  </a:lnTo>
                  <a:lnTo>
                    <a:pt x="208" y="366"/>
                  </a:lnTo>
                  <a:lnTo>
                    <a:pt x="208" y="369"/>
                  </a:lnTo>
                  <a:lnTo>
                    <a:pt x="208" y="372"/>
                  </a:lnTo>
                  <a:lnTo>
                    <a:pt x="209" y="375"/>
                  </a:lnTo>
                  <a:lnTo>
                    <a:pt x="209" y="377"/>
                  </a:lnTo>
                  <a:lnTo>
                    <a:pt x="210" y="379"/>
                  </a:lnTo>
                  <a:lnTo>
                    <a:pt x="210" y="381"/>
                  </a:lnTo>
                  <a:lnTo>
                    <a:pt x="211" y="384"/>
                  </a:lnTo>
                  <a:lnTo>
                    <a:pt x="211" y="387"/>
                  </a:lnTo>
                  <a:lnTo>
                    <a:pt x="212" y="390"/>
                  </a:lnTo>
                  <a:lnTo>
                    <a:pt x="212" y="391"/>
                  </a:lnTo>
                  <a:lnTo>
                    <a:pt x="212" y="392"/>
                  </a:lnTo>
                  <a:lnTo>
                    <a:pt x="230" y="385"/>
                  </a:lnTo>
                  <a:lnTo>
                    <a:pt x="230" y="384"/>
                  </a:lnTo>
                  <a:lnTo>
                    <a:pt x="229" y="382"/>
                  </a:lnTo>
                  <a:lnTo>
                    <a:pt x="229" y="379"/>
                  </a:lnTo>
                  <a:lnTo>
                    <a:pt x="228" y="376"/>
                  </a:lnTo>
                  <a:lnTo>
                    <a:pt x="228" y="374"/>
                  </a:lnTo>
                  <a:lnTo>
                    <a:pt x="227" y="372"/>
                  </a:lnTo>
                  <a:lnTo>
                    <a:pt x="227" y="370"/>
                  </a:lnTo>
                  <a:lnTo>
                    <a:pt x="226" y="368"/>
                  </a:lnTo>
                  <a:lnTo>
                    <a:pt x="226" y="365"/>
                  </a:lnTo>
                  <a:lnTo>
                    <a:pt x="225" y="362"/>
                  </a:lnTo>
                  <a:lnTo>
                    <a:pt x="225" y="359"/>
                  </a:lnTo>
                  <a:lnTo>
                    <a:pt x="224" y="357"/>
                  </a:lnTo>
                  <a:lnTo>
                    <a:pt x="223" y="353"/>
                  </a:lnTo>
                  <a:lnTo>
                    <a:pt x="223" y="350"/>
                  </a:lnTo>
                  <a:lnTo>
                    <a:pt x="222" y="347"/>
                  </a:lnTo>
                  <a:lnTo>
                    <a:pt x="222" y="344"/>
                  </a:lnTo>
                  <a:lnTo>
                    <a:pt x="221" y="341"/>
                  </a:lnTo>
                  <a:lnTo>
                    <a:pt x="220" y="337"/>
                  </a:lnTo>
                  <a:lnTo>
                    <a:pt x="220" y="334"/>
                  </a:lnTo>
                  <a:lnTo>
                    <a:pt x="219" y="332"/>
                  </a:lnTo>
                  <a:lnTo>
                    <a:pt x="218" y="328"/>
                  </a:lnTo>
                  <a:lnTo>
                    <a:pt x="218" y="325"/>
                  </a:lnTo>
                  <a:lnTo>
                    <a:pt x="217" y="322"/>
                  </a:lnTo>
                  <a:lnTo>
                    <a:pt x="216" y="320"/>
                  </a:lnTo>
                  <a:lnTo>
                    <a:pt x="216" y="317"/>
                  </a:lnTo>
                  <a:lnTo>
                    <a:pt x="215" y="314"/>
                  </a:lnTo>
                  <a:lnTo>
                    <a:pt x="215" y="312"/>
                  </a:lnTo>
                  <a:lnTo>
                    <a:pt x="214" y="310"/>
                  </a:lnTo>
                  <a:lnTo>
                    <a:pt x="213" y="307"/>
                  </a:lnTo>
                  <a:lnTo>
                    <a:pt x="213" y="304"/>
                  </a:lnTo>
                  <a:lnTo>
                    <a:pt x="212" y="302"/>
                  </a:lnTo>
                  <a:lnTo>
                    <a:pt x="211" y="299"/>
                  </a:lnTo>
                  <a:lnTo>
                    <a:pt x="210" y="296"/>
                  </a:lnTo>
                  <a:lnTo>
                    <a:pt x="209" y="292"/>
                  </a:lnTo>
                  <a:lnTo>
                    <a:pt x="209" y="289"/>
                  </a:lnTo>
                  <a:lnTo>
                    <a:pt x="208" y="286"/>
                  </a:lnTo>
                  <a:lnTo>
                    <a:pt x="207" y="283"/>
                  </a:lnTo>
                  <a:lnTo>
                    <a:pt x="206" y="279"/>
                  </a:lnTo>
                  <a:lnTo>
                    <a:pt x="205" y="276"/>
                  </a:lnTo>
                  <a:lnTo>
                    <a:pt x="204" y="272"/>
                  </a:lnTo>
                  <a:lnTo>
                    <a:pt x="203" y="267"/>
                  </a:lnTo>
                  <a:lnTo>
                    <a:pt x="202" y="264"/>
                  </a:lnTo>
                  <a:lnTo>
                    <a:pt x="201" y="260"/>
                  </a:lnTo>
                  <a:lnTo>
                    <a:pt x="200" y="257"/>
                  </a:lnTo>
                  <a:lnTo>
                    <a:pt x="199" y="254"/>
                  </a:lnTo>
                  <a:lnTo>
                    <a:pt x="198" y="250"/>
                  </a:lnTo>
                  <a:lnTo>
                    <a:pt x="197" y="247"/>
                  </a:lnTo>
                  <a:lnTo>
                    <a:pt x="196" y="244"/>
                  </a:lnTo>
                  <a:lnTo>
                    <a:pt x="195" y="241"/>
                  </a:lnTo>
                  <a:lnTo>
                    <a:pt x="194" y="238"/>
                  </a:lnTo>
                  <a:lnTo>
                    <a:pt x="193" y="235"/>
                  </a:lnTo>
                  <a:lnTo>
                    <a:pt x="192" y="233"/>
                  </a:lnTo>
                  <a:lnTo>
                    <a:pt x="191" y="230"/>
                  </a:lnTo>
                  <a:lnTo>
                    <a:pt x="191" y="228"/>
                  </a:lnTo>
                  <a:lnTo>
                    <a:pt x="190" y="226"/>
                  </a:lnTo>
                  <a:lnTo>
                    <a:pt x="190" y="225"/>
                  </a:lnTo>
                  <a:lnTo>
                    <a:pt x="189" y="222"/>
                  </a:lnTo>
                  <a:lnTo>
                    <a:pt x="188" y="221"/>
                  </a:lnTo>
                  <a:lnTo>
                    <a:pt x="187" y="220"/>
                  </a:lnTo>
                  <a:lnTo>
                    <a:pt x="185" y="220"/>
                  </a:lnTo>
                  <a:lnTo>
                    <a:pt x="183" y="220"/>
                  </a:lnTo>
                  <a:lnTo>
                    <a:pt x="181" y="221"/>
                  </a:lnTo>
                  <a:lnTo>
                    <a:pt x="177" y="223"/>
                  </a:lnTo>
                  <a:lnTo>
                    <a:pt x="176" y="224"/>
                  </a:lnTo>
                  <a:lnTo>
                    <a:pt x="175" y="224"/>
                  </a:lnTo>
                  <a:lnTo>
                    <a:pt x="175" y="223"/>
                  </a:lnTo>
                  <a:lnTo>
                    <a:pt x="173" y="223"/>
                  </a:lnTo>
                  <a:lnTo>
                    <a:pt x="171" y="222"/>
                  </a:lnTo>
                  <a:lnTo>
                    <a:pt x="169" y="221"/>
                  </a:lnTo>
                  <a:lnTo>
                    <a:pt x="166" y="220"/>
                  </a:lnTo>
                  <a:lnTo>
                    <a:pt x="163" y="218"/>
                  </a:lnTo>
                  <a:lnTo>
                    <a:pt x="160" y="217"/>
                  </a:lnTo>
                  <a:lnTo>
                    <a:pt x="156" y="215"/>
                  </a:lnTo>
                  <a:lnTo>
                    <a:pt x="152" y="213"/>
                  </a:lnTo>
                  <a:lnTo>
                    <a:pt x="150" y="212"/>
                  </a:lnTo>
                  <a:lnTo>
                    <a:pt x="149" y="211"/>
                  </a:lnTo>
                  <a:lnTo>
                    <a:pt x="146" y="210"/>
                  </a:lnTo>
                  <a:lnTo>
                    <a:pt x="145" y="210"/>
                  </a:lnTo>
                  <a:lnTo>
                    <a:pt x="143" y="209"/>
                  </a:lnTo>
                  <a:lnTo>
                    <a:pt x="141" y="207"/>
                  </a:lnTo>
                  <a:lnTo>
                    <a:pt x="139" y="206"/>
                  </a:lnTo>
                  <a:lnTo>
                    <a:pt x="137" y="205"/>
                  </a:lnTo>
                  <a:lnTo>
                    <a:pt x="133" y="203"/>
                  </a:lnTo>
                  <a:lnTo>
                    <a:pt x="130" y="201"/>
                  </a:lnTo>
                  <a:lnTo>
                    <a:pt x="127" y="199"/>
                  </a:lnTo>
                  <a:lnTo>
                    <a:pt x="125" y="197"/>
                  </a:lnTo>
                  <a:lnTo>
                    <a:pt x="122" y="194"/>
                  </a:lnTo>
                  <a:lnTo>
                    <a:pt x="119" y="192"/>
                  </a:lnTo>
                  <a:lnTo>
                    <a:pt x="118" y="190"/>
                  </a:lnTo>
                  <a:lnTo>
                    <a:pt x="116" y="188"/>
                  </a:lnTo>
                  <a:lnTo>
                    <a:pt x="114" y="186"/>
                  </a:lnTo>
                  <a:lnTo>
                    <a:pt x="112" y="184"/>
                  </a:lnTo>
                  <a:lnTo>
                    <a:pt x="110" y="182"/>
                  </a:lnTo>
                  <a:lnTo>
                    <a:pt x="108" y="180"/>
                  </a:lnTo>
                  <a:lnTo>
                    <a:pt x="107" y="178"/>
                  </a:lnTo>
                  <a:lnTo>
                    <a:pt x="105" y="175"/>
                  </a:lnTo>
                  <a:lnTo>
                    <a:pt x="102" y="173"/>
                  </a:lnTo>
                  <a:lnTo>
                    <a:pt x="100" y="170"/>
                  </a:lnTo>
                  <a:lnTo>
                    <a:pt x="98" y="168"/>
                  </a:lnTo>
                  <a:lnTo>
                    <a:pt x="96" y="165"/>
                  </a:lnTo>
                  <a:lnTo>
                    <a:pt x="93" y="162"/>
                  </a:lnTo>
                  <a:lnTo>
                    <a:pt x="91" y="160"/>
                  </a:lnTo>
                  <a:lnTo>
                    <a:pt x="89" y="157"/>
                  </a:lnTo>
                  <a:lnTo>
                    <a:pt x="87" y="154"/>
                  </a:lnTo>
                  <a:lnTo>
                    <a:pt x="84" y="151"/>
                  </a:lnTo>
                  <a:lnTo>
                    <a:pt x="82" y="148"/>
                  </a:lnTo>
                  <a:lnTo>
                    <a:pt x="80" y="145"/>
                  </a:lnTo>
                  <a:lnTo>
                    <a:pt x="77" y="143"/>
                  </a:lnTo>
                  <a:lnTo>
                    <a:pt x="75" y="140"/>
                  </a:lnTo>
                  <a:lnTo>
                    <a:pt x="73" y="137"/>
                  </a:lnTo>
                  <a:lnTo>
                    <a:pt x="70" y="134"/>
                  </a:lnTo>
                  <a:lnTo>
                    <a:pt x="68" y="132"/>
                  </a:lnTo>
                  <a:lnTo>
                    <a:pt x="66" y="129"/>
                  </a:lnTo>
                  <a:lnTo>
                    <a:pt x="63" y="126"/>
                  </a:lnTo>
                  <a:lnTo>
                    <a:pt x="61" y="123"/>
                  </a:lnTo>
                  <a:lnTo>
                    <a:pt x="59" y="120"/>
                  </a:lnTo>
                  <a:lnTo>
                    <a:pt x="56" y="117"/>
                  </a:lnTo>
                  <a:lnTo>
                    <a:pt x="54" y="113"/>
                  </a:lnTo>
                  <a:lnTo>
                    <a:pt x="52" y="111"/>
                  </a:lnTo>
                  <a:lnTo>
                    <a:pt x="50" y="108"/>
                  </a:lnTo>
                  <a:lnTo>
                    <a:pt x="48" y="105"/>
                  </a:lnTo>
                  <a:lnTo>
                    <a:pt x="46" y="103"/>
                  </a:lnTo>
                  <a:lnTo>
                    <a:pt x="44" y="100"/>
                  </a:lnTo>
                  <a:lnTo>
                    <a:pt x="42" y="98"/>
                  </a:lnTo>
                  <a:lnTo>
                    <a:pt x="40" y="95"/>
                  </a:lnTo>
                  <a:lnTo>
                    <a:pt x="38" y="93"/>
                  </a:lnTo>
                  <a:lnTo>
                    <a:pt x="36" y="91"/>
                  </a:lnTo>
                  <a:lnTo>
                    <a:pt x="35" y="89"/>
                  </a:lnTo>
                  <a:lnTo>
                    <a:pt x="33" y="87"/>
                  </a:lnTo>
                  <a:lnTo>
                    <a:pt x="32" y="85"/>
                  </a:lnTo>
                  <a:lnTo>
                    <a:pt x="30" y="83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25" y="76"/>
                  </a:lnTo>
                  <a:lnTo>
                    <a:pt x="22" y="73"/>
                  </a:lnTo>
                  <a:lnTo>
                    <a:pt x="21" y="72"/>
                  </a:lnTo>
                  <a:lnTo>
                    <a:pt x="21" y="71"/>
                  </a:lnTo>
                  <a:lnTo>
                    <a:pt x="21" y="70"/>
                  </a:lnTo>
                  <a:lnTo>
                    <a:pt x="22" y="70"/>
                  </a:lnTo>
                  <a:lnTo>
                    <a:pt x="23" y="69"/>
                  </a:lnTo>
                  <a:lnTo>
                    <a:pt x="25" y="69"/>
                  </a:lnTo>
                  <a:lnTo>
                    <a:pt x="27" y="67"/>
                  </a:lnTo>
                  <a:lnTo>
                    <a:pt x="30" y="66"/>
                  </a:lnTo>
                  <a:lnTo>
                    <a:pt x="33" y="65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3" y="60"/>
                  </a:lnTo>
                  <a:lnTo>
                    <a:pt x="46" y="58"/>
                  </a:lnTo>
                  <a:lnTo>
                    <a:pt x="50" y="57"/>
                  </a:lnTo>
                  <a:lnTo>
                    <a:pt x="53" y="55"/>
                  </a:lnTo>
                  <a:lnTo>
                    <a:pt x="56" y="54"/>
                  </a:lnTo>
                  <a:lnTo>
                    <a:pt x="58" y="52"/>
                  </a:lnTo>
                  <a:lnTo>
                    <a:pt x="61" y="51"/>
                  </a:lnTo>
                  <a:lnTo>
                    <a:pt x="63" y="49"/>
                  </a:lnTo>
                  <a:lnTo>
                    <a:pt x="66" y="47"/>
                  </a:lnTo>
                  <a:lnTo>
                    <a:pt x="69" y="44"/>
                  </a:lnTo>
                  <a:lnTo>
                    <a:pt x="72" y="42"/>
                  </a:lnTo>
                  <a:lnTo>
                    <a:pt x="75" y="39"/>
                  </a:lnTo>
                  <a:lnTo>
                    <a:pt x="78" y="37"/>
                  </a:lnTo>
                  <a:lnTo>
                    <a:pt x="81" y="35"/>
                  </a:lnTo>
                  <a:lnTo>
                    <a:pt x="84" y="32"/>
                  </a:lnTo>
                  <a:lnTo>
                    <a:pt x="86" y="30"/>
                  </a:lnTo>
                  <a:lnTo>
                    <a:pt x="89" y="27"/>
                  </a:lnTo>
                  <a:lnTo>
                    <a:pt x="91" y="25"/>
                  </a:lnTo>
                  <a:lnTo>
                    <a:pt x="93" y="24"/>
                  </a:lnTo>
                  <a:lnTo>
                    <a:pt x="95" y="21"/>
                  </a:lnTo>
                  <a:lnTo>
                    <a:pt x="97" y="21"/>
                  </a:lnTo>
                  <a:lnTo>
                    <a:pt x="98" y="21"/>
                  </a:lnTo>
                  <a:lnTo>
                    <a:pt x="100" y="23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7" y="28"/>
                  </a:lnTo>
                  <a:lnTo>
                    <a:pt x="109" y="30"/>
                  </a:lnTo>
                  <a:lnTo>
                    <a:pt x="112" y="32"/>
                  </a:lnTo>
                  <a:lnTo>
                    <a:pt x="115" y="35"/>
                  </a:lnTo>
                  <a:lnTo>
                    <a:pt x="117" y="37"/>
                  </a:lnTo>
                  <a:lnTo>
                    <a:pt x="120" y="40"/>
                  </a:lnTo>
                  <a:lnTo>
                    <a:pt x="122" y="43"/>
                  </a:lnTo>
                  <a:lnTo>
                    <a:pt x="125" y="46"/>
                  </a:lnTo>
                  <a:lnTo>
                    <a:pt x="127" y="50"/>
                  </a:lnTo>
                  <a:lnTo>
                    <a:pt x="130" y="53"/>
                  </a:lnTo>
                  <a:lnTo>
                    <a:pt x="132" y="56"/>
                  </a:lnTo>
                  <a:lnTo>
                    <a:pt x="134" y="59"/>
                  </a:lnTo>
                  <a:lnTo>
                    <a:pt x="137" y="62"/>
                  </a:lnTo>
                  <a:lnTo>
                    <a:pt x="140" y="65"/>
                  </a:lnTo>
                  <a:lnTo>
                    <a:pt x="144" y="67"/>
                  </a:lnTo>
                  <a:lnTo>
                    <a:pt x="147" y="70"/>
                  </a:lnTo>
                  <a:lnTo>
                    <a:pt x="151" y="72"/>
                  </a:lnTo>
                  <a:lnTo>
                    <a:pt x="154" y="75"/>
                  </a:lnTo>
                  <a:lnTo>
                    <a:pt x="157" y="76"/>
                  </a:lnTo>
                  <a:lnTo>
                    <a:pt x="160" y="78"/>
                  </a:lnTo>
                  <a:lnTo>
                    <a:pt x="163" y="79"/>
                  </a:lnTo>
                  <a:lnTo>
                    <a:pt x="165" y="81"/>
                  </a:lnTo>
                  <a:lnTo>
                    <a:pt x="167" y="81"/>
                  </a:lnTo>
                  <a:lnTo>
                    <a:pt x="169" y="82"/>
                  </a:lnTo>
                  <a:lnTo>
                    <a:pt x="170" y="83"/>
                  </a:lnTo>
                  <a:lnTo>
                    <a:pt x="171" y="83"/>
                  </a:lnTo>
                  <a:lnTo>
                    <a:pt x="173" y="69"/>
                  </a:lnTo>
                  <a:lnTo>
                    <a:pt x="173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5172" y="1619"/>
              <a:ext cx="226" cy="55"/>
            </a:xfrm>
            <a:custGeom>
              <a:avLst/>
              <a:gdLst>
                <a:gd name="T0" fmla="*/ 415 w 452"/>
                <a:gd name="T1" fmla="*/ 33 h 109"/>
                <a:gd name="T2" fmla="*/ 378 w 452"/>
                <a:gd name="T3" fmla="*/ 43 h 109"/>
                <a:gd name="T4" fmla="*/ 345 w 452"/>
                <a:gd name="T5" fmla="*/ 41 h 109"/>
                <a:gd name="T6" fmla="*/ 310 w 452"/>
                <a:gd name="T7" fmla="*/ 26 h 109"/>
                <a:gd name="T8" fmla="*/ 284 w 452"/>
                <a:gd name="T9" fmla="*/ 14 h 109"/>
                <a:gd name="T10" fmla="*/ 255 w 452"/>
                <a:gd name="T11" fmla="*/ 4 h 109"/>
                <a:gd name="T12" fmla="*/ 212 w 452"/>
                <a:gd name="T13" fmla="*/ 1 h 109"/>
                <a:gd name="T14" fmla="*/ 176 w 452"/>
                <a:gd name="T15" fmla="*/ 7 h 109"/>
                <a:gd name="T16" fmla="*/ 151 w 452"/>
                <a:gd name="T17" fmla="*/ 10 h 109"/>
                <a:gd name="T18" fmla="*/ 118 w 452"/>
                <a:gd name="T19" fmla="*/ 7 h 109"/>
                <a:gd name="T20" fmla="*/ 89 w 452"/>
                <a:gd name="T21" fmla="*/ 19 h 109"/>
                <a:gd name="T22" fmla="*/ 69 w 452"/>
                <a:gd name="T23" fmla="*/ 34 h 109"/>
                <a:gd name="T24" fmla="*/ 49 w 452"/>
                <a:gd name="T25" fmla="*/ 50 h 109"/>
                <a:gd name="T26" fmla="*/ 17 w 452"/>
                <a:gd name="T27" fmla="*/ 64 h 109"/>
                <a:gd name="T28" fmla="*/ 7 w 452"/>
                <a:gd name="T29" fmla="*/ 73 h 109"/>
                <a:gd name="T30" fmla="*/ 41 w 452"/>
                <a:gd name="T31" fmla="*/ 74 h 109"/>
                <a:gd name="T32" fmla="*/ 19 w 452"/>
                <a:gd name="T33" fmla="*/ 85 h 109"/>
                <a:gd name="T34" fmla="*/ 33 w 452"/>
                <a:gd name="T35" fmla="*/ 100 h 109"/>
                <a:gd name="T36" fmla="*/ 67 w 452"/>
                <a:gd name="T37" fmla="*/ 104 h 109"/>
                <a:gd name="T38" fmla="*/ 94 w 452"/>
                <a:gd name="T39" fmla="*/ 102 h 109"/>
                <a:gd name="T40" fmla="*/ 119 w 452"/>
                <a:gd name="T41" fmla="*/ 96 h 109"/>
                <a:gd name="T42" fmla="*/ 153 w 452"/>
                <a:gd name="T43" fmla="*/ 83 h 109"/>
                <a:gd name="T44" fmla="*/ 189 w 452"/>
                <a:gd name="T45" fmla="*/ 69 h 109"/>
                <a:gd name="T46" fmla="*/ 219 w 452"/>
                <a:gd name="T47" fmla="*/ 68 h 109"/>
                <a:gd name="T48" fmla="*/ 260 w 452"/>
                <a:gd name="T49" fmla="*/ 81 h 109"/>
                <a:gd name="T50" fmla="*/ 302 w 452"/>
                <a:gd name="T51" fmla="*/ 99 h 109"/>
                <a:gd name="T52" fmla="*/ 334 w 452"/>
                <a:gd name="T53" fmla="*/ 106 h 109"/>
                <a:gd name="T54" fmla="*/ 369 w 452"/>
                <a:gd name="T55" fmla="*/ 109 h 109"/>
                <a:gd name="T56" fmla="*/ 405 w 452"/>
                <a:gd name="T57" fmla="*/ 108 h 109"/>
                <a:gd name="T58" fmla="*/ 438 w 452"/>
                <a:gd name="T59" fmla="*/ 107 h 109"/>
                <a:gd name="T60" fmla="*/ 442 w 452"/>
                <a:gd name="T61" fmla="*/ 92 h 109"/>
                <a:gd name="T62" fmla="*/ 414 w 452"/>
                <a:gd name="T63" fmla="*/ 95 h 109"/>
                <a:gd name="T64" fmla="*/ 383 w 452"/>
                <a:gd name="T65" fmla="*/ 98 h 109"/>
                <a:gd name="T66" fmla="*/ 350 w 452"/>
                <a:gd name="T67" fmla="*/ 98 h 109"/>
                <a:gd name="T68" fmla="*/ 321 w 452"/>
                <a:gd name="T69" fmla="*/ 93 h 109"/>
                <a:gd name="T70" fmla="*/ 296 w 452"/>
                <a:gd name="T71" fmla="*/ 84 h 109"/>
                <a:gd name="T72" fmla="*/ 272 w 452"/>
                <a:gd name="T73" fmla="*/ 75 h 109"/>
                <a:gd name="T74" fmla="*/ 248 w 452"/>
                <a:gd name="T75" fmla="*/ 65 h 109"/>
                <a:gd name="T76" fmla="*/ 209 w 452"/>
                <a:gd name="T77" fmla="*/ 54 h 109"/>
                <a:gd name="T78" fmla="*/ 176 w 452"/>
                <a:gd name="T79" fmla="*/ 57 h 109"/>
                <a:gd name="T80" fmla="*/ 137 w 452"/>
                <a:gd name="T81" fmla="*/ 71 h 109"/>
                <a:gd name="T82" fmla="*/ 108 w 452"/>
                <a:gd name="T83" fmla="*/ 83 h 109"/>
                <a:gd name="T84" fmla="*/ 84 w 452"/>
                <a:gd name="T85" fmla="*/ 87 h 109"/>
                <a:gd name="T86" fmla="*/ 54 w 452"/>
                <a:gd name="T87" fmla="*/ 88 h 109"/>
                <a:gd name="T88" fmla="*/ 77 w 452"/>
                <a:gd name="T89" fmla="*/ 81 h 109"/>
                <a:gd name="T90" fmla="*/ 67 w 452"/>
                <a:gd name="T91" fmla="*/ 71 h 109"/>
                <a:gd name="T92" fmla="*/ 52 w 452"/>
                <a:gd name="T93" fmla="*/ 61 h 109"/>
                <a:gd name="T94" fmla="*/ 78 w 452"/>
                <a:gd name="T95" fmla="*/ 52 h 109"/>
                <a:gd name="T96" fmla="*/ 109 w 452"/>
                <a:gd name="T97" fmla="*/ 43 h 109"/>
                <a:gd name="T98" fmla="*/ 97 w 452"/>
                <a:gd name="T99" fmla="*/ 35 h 109"/>
                <a:gd name="T100" fmla="*/ 89 w 452"/>
                <a:gd name="T101" fmla="*/ 31 h 109"/>
                <a:gd name="T102" fmla="*/ 121 w 452"/>
                <a:gd name="T103" fmla="*/ 16 h 109"/>
                <a:gd name="T104" fmla="*/ 146 w 452"/>
                <a:gd name="T105" fmla="*/ 22 h 109"/>
                <a:gd name="T106" fmla="*/ 173 w 452"/>
                <a:gd name="T107" fmla="*/ 26 h 109"/>
                <a:gd name="T108" fmla="*/ 207 w 452"/>
                <a:gd name="T109" fmla="*/ 17 h 109"/>
                <a:gd name="T110" fmla="*/ 231 w 452"/>
                <a:gd name="T111" fmla="*/ 14 h 109"/>
                <a:gd name="T112" fmla="*/ 263 w 452"/>
                <a:gd name="T113" fmla="*/ 24 h 109"/>
                <a:gd name="T114" fmla="*/ 294 w 452"/>
                <a:gd name="T115" fmla="*/ 39 h 109"/>
                <a:gd name="T116" fmla="*/ 319 w 452"/>
                <a:gd name="T117" fmla="*/ 49 h 109"/>
                <a:gd name="T118" fmla="*/ 344 w 452"/>
                <a:gd name="T119" fmla="*/ 57 h 109"/>
                <a:gd name="T120" fmla="*/ 368 w 452"/>
                <a:gd name="T121" fmla="*/ 60 h 109"/>
                <a:gd name="T122" fmla="*/ 397 w 452"/>
                <a:gd name="T123" fmla="*/ 57 h 109"/>
                <a:gd name="T124" fmla="*/ 433 w 452"/>
                <a:gd name="T125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2" h="109">
                  <a:moveTo>
                    <a:pt x="438" y="27"/>
                  </a:moveTo>
                  <a:lnTo>
                    <a:pt x="437" y="27"/>
                  </a:lnTo>
                  <a:lnTo>
                    <a:pt x="435" y="27"/>
                  </a:lnTo>
                  <a:lnTo>
                    <a:pt x="434" y="27"/>
                  </a:lnTo>
                  <a:lnTo>
                    <a:pt x="432" y="28"/>
                  </a:lnTo>
                  <a:lnTo>
                    <a:pt x="430" y="28"/>
                  </a:lnTo>
                  <a:lnTo>
                    <a:pt x="429" y="30"/>
                  </a:lnTo>
                  <a:lnTo>
                    <a:pt x="426" y="30"/>
                  </a:lnTo>
                  <a:lnTo>
                    <a:pt x="424" y="31"/>
                  </a:lnTo>
                  <a:lnTo>
                    <a:pt x="422" y="32"/>
                  </a:lnTo>
                  <a:lnTo>
                    <a:pt x="418" y="33"/>
                  </a:lnTo>
                  <a:lnTo>
                    <a:pt x="415" y="33"/>
                  </a:lnTo>
                  <a:lnTo>
                    <a:pt x="412" y="35"/>
                  </a:lnTo>
                  <a:lnTo>
                    <a:pt x="409" y="36"/>
                  </a:lnTo>
                  <a:lnTo>
                    <a:pt x="406" y="37"/>
                  </a:lnTo>
                  <a:lnTo>
                    <a:pt x="403" y="37"/>
                  </a:lnTo>
                  <a:lnTo>
                    <a:pt x="400" y="38"/>
                  </a:lnTo>
                  <a:lnTo>
                    <a:pt x="397" y="39"/>
                  </a:lnTo>
                  <a:lnTo>
                    <a:pt x="393" y="40"/>
                  </a:lnTo>
                  <a:lnTo>
                    <a:pt x="390" y="41"/>
                  </a:lnTo>
                  <a:lnTo>
                    <a:pt x="387" y="42"/>
                  </a:lnTo>
                  <a:lnTo>
                    <a:pt x="384" y="42"/>
                  </a:lnTo>
                  <a:lnTo>
                    <a:pt x="381" y="43"/>
                  </a:lnTo>
                  <a:lnTo>
                    <a:pt x="378" y="43"/>
                  </a:lnTo>
                  <a:lnTo>
                    <a:pt x="374" y="44"/>
                  </a:lnTo>
                  <a:lnTo>
                    <a:pt x="371" y="44"/>
                  </a:lnTo>
                  <a:lnTo>
                    <a:pt x="368" y="45"/>
                  </a:lnTo>
                  <a:lnTo>
                    <a:pt x="366" y="45"/>
                  </a:lnTo>
                  <a:lnTo>
                    <a:pt x="363" y="45"/>
                  </a:lnTo>
                  <a:lnTo>
                    <a:pt x="361" y="45"/>
                  </a:lnTo>
                  <a:lnTo>
                    <a:pt x="359" y="45"/>
                  </a:lnTo>
                  <a:lnTo>
                    <a:pt x="356" y="45"/>
                  </a:lnTo>
                  <a:lnTo>
                    <a:pt x="353" y="44"/>
                  </a:lnTo>
                  <a:lnTo>
                    <a:pt x="351" y="43"/>
                  </a:lnTo>
                  <a:lnTo>
                    <a:pt x="348" y="43"/>
                  </a:lnTo>
                  <a:lnTo>
                    <a:pt x="345" y="41"/>
                  </a:lnTo>
                  <a:lnTo>
                    <a:pt x="342" y="40"/>
                  </a:lnTo>
                  <a:lnTo>
                    <a:pt x="339" y="39"/>
                  </a:lnTo>
                  <a:lnTo>
                    <a:pt x="336" y="38"/>
                  </a:lnTo>
                  <a:lnTo>
                    <a:pt x="332" y="36"/>
                  </a:lnTo>
                  <a:lnTo>
                    <a:pt x="329" y="35"/>
                  </a:lnTo>
                  <a:lnTo>
                    <a:pt x="325" y="33"/>
                  </a:lnTo>
                  <a:lnTo>
                    <a:pt x="322" y="31"/>
                  </a:lnTo>
                  <a:lnTo>
                    <a:pt x="320" y="30"/>
                  </a:lnTo>
                  <a:lnTo>
                    <a:pt x="318" y="30"/>
                  </a:lnTo>
                  <a:lnTo>
                    <a:pt x="316" y="28"/>
                  </a:lnTo>
                  <a:lnTo>
                    <a:pt x="314" y="28"/>
                  </a:lnTo>
                  <a:lnTo>
                    <a:pt x="310" y="26"/>
                  </a:lnTo>
                  <a:lnTo>
                    <a:pt x="306" y="25"/>
                  </a:lnTo>
                  <a:lnTo>
                    <a:pt x="304" y="24"/>
                  </a:lnTo>
                  <a:lnTo>
                    <a:pt x="302" y="23"/>
                  </a:lnTo>
                  <a:lnTo>
                    <a:pt x="300" y="21"/>
                  </a:lnTo>
                  <a:lnTo>
                    <a:pt x="298" y="21"/>
                  </a:lnTo>
                  <a:lnTo>
                    <a:pt x="296" y="20"/>
                  </a:lnTo>
                  <a:lnTo>
                    <a:pt x="294" y="19"/>
                  </a:lnTo>
                  <a:lnTo>
                    <a:pt x="292" y="18"/>
                  </a:lnTo>
                  <a:lnTo>
                    <a:pt x="290" y="17"/>
                  </a:lnTo>
                  <a:lnTo>
                    <a:pt x="288" y="16"/>
                  </a:lnTo>
                  <a:lnTo>
                    <a:pt x="286" y="15"/>
                  </a:lnTo>
                  <a:lnTo>
                    <a:pt x="284" y="14"/>
                  </a:lnTo>
                  <a:lnTo>
                    <a:pt x="282" y="14"/>
                  </a:lnTo>
                  <a:lnTo>
                    <a:pt x="280" y="13"/>
                  </a:lnTo>
                  <a:lnTo>
                    <a:pt x="278" y="12"/>
                  </a:lnTo>
                  <a:lnTo>
                    <a:pt x="276" y="11"/>
                  </a:lnTo>
                  <a:lnTo>
                    <a:pt x="274" y="11"/>
                  </a:lnTo>
                  <a:lnTo>
                    <a:pt x="272" y="10"/>
                  </a:lnTo>
                  <a:lnTo>
                    <a:pt x="270" y="9"/>
                  </a:lnTo>
                  <a:lnTo>
                    <a:pt x="268" y="7"/>
                  </a:lnTo>
                  <a:lnTo>
                    <a:pt x="266" y="7"/>
                  </a:lnTo>
                  <a:lnTo>
                    <a:pt x="262" y="6"/>
                  </a:lnTo>
                  <a:lnTo>
                    <a:pt x="259" y="5"/>
                  </a:lnTo>
                  <a:lnTo>
                    <a:pt x="255" y="4"/>
                  </a:lnTo>
                  <a:lnTo>
                    <a:pt x="251" y="2"/>
                  </a:lnTo>
                  <a:lnTo>
                    <a:pt x="248" y="2"/>
                  </a:lnTo>
                  <a:lnTo>
                    <a:pt x="245" y="2"/>
                  </a:lnTo>
                  <a:lnTo>
                    <a:pt x="240" y="1"/>
                  </a:lnTo>
                  <a:lnTo>
                    <a:pt x="236" y="1"/>
                  </a:lnTo>
                  <a:lnTo>
                    <a:pt x="233" y="0"/>
                  </a:lnTo>
                  <a:lnTo>
                    <a:pt x="229" y="0"/>
                  </a:lnTo>
                  <a:lnTo>
                    <a:pt x="226" y="0"/>
                  </a:lnTo>
                  <a:lnTo>
                    <a:pt x="222" y="0"/>
                  </a:lnTo>
                  <a:lnTo>
                    <a:pt x="219" y="0"/>
                  </a:lnTo>
                  <a:lnTo>
                    <a:pt x="215" y="1"/>
                  </a:lnTo>
                  <a:lnTo>
                    <a:pt x="212" y="1"/>
                  </a:lnTo>
                  <a:lnTo>
                    <a:pt x="208" y="1"/>
                  </a:lnTo>
                  <a:lnTo>
                    <a:pt x="205" y="1"/>
                  </a:lnTo>
                  <a:lnTo>
                    <a:pt x="202" y="2"/>
                  </a:lnTo>
                  <a:lnTo>
                    <a:pt x="199" y="2"/>
                  </a:lnTo>
                  <a:lnTo>
                    <a:pt x="195" y="3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6" y="5"/>
                  </a:lnTo>
                  <a:lnTo>
                    <a:pt x="183" y="5"/>
                  </a:lnTo>
                  <a:lnTo>
                    <a:pt x="181" y="6"/>
                  </a:lnTo>
                  <a:lnTo>
                    <a:pt x="178" y="6"/>
                  </a:lnTo>
                  <a:lnTo>
                    <a:pt x="176" y="7"/>
                  </a:lnTo>
                  <a:lnTo>
                    <a:pt x="174" y="7"/>
                  </a:lnTo>
                  <a:lnTo>
                    <a:pt x="172" y="9"/>
                  </a:lnTo>
                  <a:lnTo>
                    <a:pt x="170" y="9"/>
                  </a:lnTo>
                  <a:lnTo>
                    <a:pt x="166" y="10"/>
                  </a:lnTo>
                  <a:lnTo>
                    <a:pt x="164" y="11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8" y="11"/>
                  </a:lnTo>
                  <a:lnTo>
                    <a:pt x="156" y="11"/>
                  </a:lnTo>
                  <a:lnTo>
                    <a:pt x="154" y="11"/>
                  </a:lnTo>
                  <a:lnTo>
                    <a:pt x="151" y="10"/>
                  </a:lnTo>
                  <a:lnTo>
                    <a:pt x="148" y="10"/>
                  </a:lnTo>
                  <a:lnTo>
                    <a:pt x="145" y="9"/>
                  </a:lnTo>
                  <a:lnTo>
                    <a:pt x="142" y="9"/>
                  </a:lnTo>
                  <a:lnTo>
                    <a:pt x="139" y="9"/>
                  </a:lnTo>
                  <a:lnTo>
                    <a:pt x="137" y="7"/>
                  </a:lnTo>
                  <a:lnTo>
                    <a:pt x="133" y="7"/>
                  </a:lnTo>
                  <a:lnTo>
                    <a:pt x="131" y="7"/>
                  </a:lnTo>
                  <a:lnTo>
                    <a:pt x="128" y="7"/>
                  </a:lnTo>
                  <a:lnTo>
                    <a:pt x="126" y="7"/>
                  </a:lnTo>
                  <a:lnTo>
                    <a:pt x="123" y="7"/>
                  </a:lnTo>
                  <a:lnTo>
                    <a:pt x="120" y="7"/>
                  </a:lnTo>
                  <a:lnTo>
                    <a:pt x="118" y="7"/>
                  </a:lnTo>
                  <a:lnTo>
                    <a:pt x="116" y="9"/>
                  </a:lnTo>
                  <a:lnTo>
                    <a:pt x="114" y="10"/>
                  </a:lnTo>
                  <a:lnTo>
                    <a:pt x="112" y="11"/>
                  </a:lnTo>
                  <a:lnTo>
                    <a:pt x="110" y="12"/>
                  </a:lnTo>
                  <a:lnTo>
                    <a:pt x="107" y="12"/>
                  </a:lnTo>
                  <a:lnTo>
                    <a:pt x="105" y="13"/>
                  </a:lnTo>
                  <a:lnTo>
                    <a:pt x="102" y="14"/>
                  </a:lnTo>
                  <a:lnTo>
                    <a:pt x="100" y="16"/>
                  </a:lnTo>
                  <a:lnTo>
                    <a:pt x="97" y="17"/>
                  </a:lnTo>
                  <a:lnTo>
                    <a:pt x="94" y="18"/>
                  </a:lnTo>
                  <a:lnTo>
                    <a:pt x="92" y="19"/>
                  </a:lnTo>
                  <a:lnTo>
                    <a:pt x="89" y="19"/>
                  </a:lnTo>
                  <a:lnTo>
                    <a:pt x="87" y="20"/>
                  </a:lnTo>
                  <a:lnTo>
                    <a:pt x="84" y="21"/>
                  </a:lnTo>
                  <a:lnTo>
                    <a:pt x="82" y="23"/>
                  </a:lnTo>
                  <a:lnTo>
                    <a:pt x="80" y="24"/>
                  </a:lnTo>
                  <a:lnTo>
                    <a:pt x="78" y="25"/>
                  </a:lnTo>
                  <a:lnTo>
                    <a:pt x="76" y="26"/>
                  </a:lnTo>
                  <a:lnTo>
                    <a:pt x="75" y="27"/>
                  </a:lnTo>
                  <a:lnTo>
                    <a:pt x="71" y="28"/>
                  </a:lnTo>
                  <a:lnTo>
                    <a:pt x="69" y="30"/>
                  </a:lnTo>
                  <a:lnTo>
                    <a:pt x="68" y="31"/>
                  </a:lnTo>
                  <a:lnTo>
                    <a:pt x="68" y="32"/>
                  </a:lnTo>
                  <a:lnTo>
                    <a:pt x="69" y="34"/>
                  </a:lnTo>
                  <a:lnTo>
                    <a:pt x="69" y="36"/>
                  </a:lnTo>
                  <a:lnTo>
                    <a:pt x="69" y="37"/>
                  </a:lnTo>
                  <a:lnTo>
                    <a:pt x="69" y="38"/>
                  </a:lnTo>
                  <a:lnTo>
                    <a:pt x="68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4" y="41"/>
                  </a:lnTo>
                  <a:lnTo>
                    <a:pt x="61" y="42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2" y="48"/>
                  </a:lnTo>
                  <a:lnTo>
                    <a:pt x="49" y="50"/>
                  </a:lnTo>
                  <a:lnTo>
                    <a:pt x="46" y="51"/>
                  </a:lnTo>
                  <a:lnTo>
                    <a:pt x="43" y="53"/>
                  </a:lnTo>
                  <a:lnTo>
                    <a:pt x="40" y="55"/>
                  </a:lnTo>
                  <a:lnTo>
                    <a:pt x="37" y="57"/>
                  </a:lnTo>
                  <a:lnTo>
                    <a:pt x="34" y="58"/>
                  </a:lnTo>
                  <a:lnTo>
                    <a:pt x="32" y="60"/>
                  </a:lnTo>
                  <a:lnTo>
                    <a:pt x="30" y="61"/>
                  </a:lnTo>
                  <a:lnTo>
                    <a:pt x="28" y="61"/>
                  </a:lnTo>
                  <a:lnTo>
                    <a:pt x="25" y="62"/>
                  </a:lnTo>
                  <a:lnTo>
                    <a:pt x="23" y="63"/>
                  </a:lnTo>
                  <a:lnTo>
                    <a:pt x="20" y="64"/>
                  </a:lnTo>
                  <a:lnTo>
                    <a:pt x="17" y="64"/>
                  </a:lnTo>
                  <a:lnTo>
                    <a:pt x="14" y="65"/>
                  </a:lnTo>
                  <a:lnTo>
                    <a:pt x="12" y="65"/>
                  </a:lnTo>
                  <a:lnTo>
                    <a:pt x="9" y="67"/>
                  </a:lnTo>
                  <a:lnTo>
                    <a:pt x="6" y="67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1" y="69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7" y="73"/>
                  </a:lnTo>
                  <a:lnTo>
                    <a:pt x="10" y="73"/>
                  </a:lnTo>
                  <a:lnTo>
                    <a:pt x="13" y="73"/>
                  </a:lnTo>
                  <a:lnTo>
                    <a:pt x="17" y="73"/>
                  </a:lnTo>
                  <a:lnTo>
                    <a:pt x="20" y="74"/>
                  </a:lnTo>
                  <a:lnTo>
                    <a:pt x="24" y="74"/>
                  </a:lnTo>
                  <a:lnTo>
                    <a:pt x="27" y="74"/>
                  </a:lnTo>
                  <a:lnTo>
                    <a:pt x="30" y="74"/>
                  </a:lnTo>
                  <a:lnTo>
                    <a:pt x="33" y="74"/>
                  </a:lnTo>
                  <a:lnTo>
                    <a:pt x="36" y="74"/>
                  </a:lnTo>
                  <a:lnTo>
                    <a:pt x="38" y="74"/>
                  </a:lnTo>
                  <a:lnTo>
                    <a:pt x="40" y="74"/>
                  </a:lnTo>
                  <a:lnTo>
                    <a:pt x="41" y="74"/>
                  </a:lnTo>
                  <a:lnTo>
                    <a:pt x="42" y="75"/>
                  </a:lnTo>
                  <a:lnTo>
                    <a:pt x="41" y="75"/>
                  </a:lnTo>
                  <a:lnTo>
                    <a:pt x="40" y="75"/>
                  </a:lnTo>
                  <a:lnTo>
                    <a:pt x="38" y="75"/>
                  </a:lnTo>
                  <a:lnTo>
                    <a:pt x="37" y="76"/>
                  </a:lnTo>
                  <a:lnTo>
                    <a:pt x="34" y="77"/>
                  </a:lnTo>
                  <a:lnTo>
                    <a:pt x="32" y="78"/>
                  </a:lnTo>
                  <a:lnTo>
                    <a:pt x="29" y="80"/>
                  </a:lnTo>
                  <a:lnTo>
                    <a:pt x="26" y="81"/>
                  </a:lnTo>
                  <a:lnTo>
                    <a:pt x="24" y="82"/>
                  </a:lnTo>
                  <a:lnTo>
                    <a:pt x="21" y="84"/>
                  </a:lnTo>
                  <a:lnTo>
                    <a:pt x="19" y="85"/>
                  </a:lnTo>
                  <a:lnTo>
                    <a:pt x="17" y="87"/>
                  </a:lnTo>
                  <a:lnTo>
                    <a:pt x="15" y="90"/>
                  </a:lnTo>
                  <a:lnTo>
                    <a:pt x="17" y="92"/>
                  </a:lnTo>
                  <a:lnTo>
                    <a:pt x="18" y="93"/>
                  </a:lnTo>
                  <a:lnTo>
                    <a:pt x="20" y="94"/>
                  </a:lnTo>
                  <a:lnTo>
                    <a:pt x="22" y="95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27" y="98"/>
                  </a:lnTo>
                  <a:lnTo>
                    <a:pt x="29" y="99"/>
                  </a:lnTo>
                  <a:lnTo>
                    <a:pt x="31" y="99"/>
                  </a:lnTo>
                  <a:lnTo>
                    <a:pt x="33" y="100"/>
                  </a:lnTo>
                  <a:lnTo>
                    <a:pt x="35" y="100"/>
                  </a:lnTo>
                  <a:lnTo>
                    <a:pt x="37" y="101"/>
                  </a:lnTo>
                  <a:lnTo>
                    <a:pt x="40" y="102"/>
                  </a:lnTo>
                  <a:lnTo>
                    <a:pt x="42" y="102"/>
                  </a:lnTo>
                  <a:lnTo>
                    <a:pt x="45" y="102"/>
                  </a:lnTo>
                  <a:lnTo>
                    <a:pt x="47" y="102"/>
                  </a:lnTo>
                  <a:lnTo>
                    <a:pt x="50" y="103"/>
                  </a:lnTo>
                  <a:lnTo>
                    <a:pt x="53" y="103"/>
                  </a:lnTo>
                  <a:lnTo>
                    <a:pt x="56" y="104"/>
                  </a:lnTo>
                  <a:lnTo>
                    <a:pt x="59" y="104"/>
                  </a:lnTo>
                  <a:lnTo>
                    <a:pt x="64" y="104"/>
                  </a:lnTo>
                  <a:lnTo>
                    <a:pt x="67" y="104"/>
                  </a:lnTo>
                  <a:lnTo>
                    <a:pt x="71" y="104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7" y="103"/>
                  </a:lnTo>
                  <a:lnTo>
                    <a:pt x="79" y="103"/>
                  </a:lnTo>
                  <a:lnTo>
                    <a:pt x="80" y="103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7" y="102"/>
                  </a:lnTo>
                  <a:lnTo>
                    <a:pt x="89" y="102"/>
                  </a:lnTo>
                  <a:lnTo>
                    <a:pt x="91" y="102"/>
                  </a:lnTo>
                  <a:lnTo>
                    <a:pt x="94" y="102"/>
                  </a:lnTo>
                  <a:lnTo>
                    <a:pt x="96" y="102"/>
                  </a:lnTo>
                  <a:lnTo>
                    <a:pt x="98" y="101"/>
                  </a:lnTo>
                  <a:lnTo>
                    <a:pt x="100" y="101"/>
                  </a:lnTo>
                  <a:lnTo>
                    <a:pt x="102" y="100"/>
                  </a:lnTo>
                  <a:lnTo>
                    <a:pt x="104" y="100"/>
                  </a:lnTo>
                  <a:lnTo>
                    <a:pt x="106" y="99"/>
                  </a:lnTo>
                  <a:lnTo>
                    <a:pt x="108" y="99"/>
                  </a:lnTo>
                  <a:lnTo>
                    <a:pt x="110" y="98"/>
                  </a:lnTo>
                  <a:lnTo>
                    <a:pt x="113" y="98"/>
                  </a:lnTo>
                  <a:lnTo>
                    <a:pt x="114" y="97"/>
                  </a:lnTo>
                  <a:lnTo>
                    <a:pt x="116" y="97"/>
                  </a:lnTo>
                  <a:lnTo>
                    <a:pt x="119" y="96"/>
                  </a:lnTo>
                  <a:lnTo>
                    <a:pt x="121" y="95"/>
                  </a:lnTo>
                  <a:lnTo>
                    <a:pt x="122" y="95"/>
                  </a:lnTo>
                  <a:lnTo>
                    <a:pt x="124" y="94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2" y="92"/>
                  </a:lnTo>
                  <a:lnTo>
                    <a:pt x="136" y="91"/>
                  </a:lnTo>
                  <a:lnTo>
                    <a:pt x="139" y="89"/>
                  </a:lnTo>
                  <a:lnTo>
                    <a:pt x="143" y="88"/>
                  </a:lnTo>
                  <a:lnTo>
                    <a:pt x="146" y="86"/>
                  </a:lnTo>
                  <a:lnTo>
                    <a:pt x="150" y="85"/>
                  </a:lnTo>
                  <a:lnTo>
                    <a:pt x="153" y="83"/>
                  </a:lnTo>
                  <a:lnTo>
                    <a:pt x="157" y="82"/>
                  </a:lnTo>
                  <a:lnTo>
                    <a:pt x="160" y="81"/>
                  </a:lnTo>
                  <a:lnTo>
                    <a:pt x="163" y="79"/>
                  </a:lnTo>
                  <a:lnTo>
                    <a:pt x="166" y="78"/>
                  </a:lnTo>
                  <a:lnTo>
                    <a:pt x="170" y="77"/>
                  </a:lnTo>
                  <a:lnTo>
                    <a:pt x="172" y="75"/>
                  </a:lnTo>
                  <a:lnTo>
                    <a:pt x="175" y="74"/>
                  </a:lnTo>
                  <a:lnTo>
                    <a:pt x="178" y="73"/>
                  </a:lnTo>
                  <a:lnTo>
                    <a:pt x="181" y="72"/>
                  </a:lnTo>
                  <a:lnTo>
                    <a:pt x="184" y="71"/>
                  </a:lnTo>
                  <a:lnTo>
                    <a:pt x="186" y="70"/>
                  </a:lnTo>
                  <a:lnTo>
                    <a:pt x="189" y="69"/>
                  </a:lnTo>
                  <a:lnTo>
                    <a:pt x="192" y="69"/>
                  </a:lnTo>
                  <a:lnTo>
                    <a:pt x="194" y="68"/>
                  </a:lnTo>
                  <a:lnTo>
                    <a:pt x="196" y="68"/>
                  </a:lnTo>
                  <a:lnTo>
                    <a:pt x="199" y="67"/>
                  </a:lnTo>
                  <a:lnTo>
                    <a:pt x="201" y="67"/>
                  </a:lnTo>
                  <a:lnTo>
                    <a:pt x="203" y="67"/>
                  </a:lnTo>
                  <a:lnTo>
                    <a:pt x="206" y="67"/>
                  </a:lnTo>
                  <a:lnTo>
                    <a:pt x="208" y="67"/>
                  </a:lnTo>
                  <a:lnTo>
                    <a:pt x="211" y="67"/>
                  </a:lnTo>
                  <a:lnTo>
                    <a:pt x="213" y="67"/>
                  </a:lnTo>
                  <a:lnTo>
                    <a:pt x="216" y="68"/>
                  </a:lnTo>
                  <a:lnTo>
                    <a:pt x="219" y="68"/>
                  </a:lnTo>
                  <a:lnTo>
                    <a:pt x="222" y="69"/>
                  </a:lnTo>
                  <a:lnTo>
                    <a:pt x="225" y="70"/>
                  </a:lnTo>
                  <a:lnTo>
                    <a:pt x="228" y="70"/>
                  </a:lnTo>
                  <a:lnTo>
                    <a:pt x="232" y="72"/>
                  </a:lnTo>
                  <a:lnTo>
                    <a:pt x="235" y="73"/>
                  </a:lnTo>
                  <a:lnTo>
                    <a:pt x="238" y="74"/>
                  </a:lnTo>
                  <a:lnTo>
                    <a:pt x="242" y="75"/>
                  </a:lnTo>
                  <a:lnTo>
                    <a:pt x="246" y="76"/>
                  </a:lnTo>
                  <a:lnTo>
                    <a:pt x="249" y="77"/>
                  </a:lnTo>
                  <a:lnTo>
                    <a:pt x="253" y="79"/>
                  </a:lnTo>
                  <a:lnTo>
                    <a:pt x="256" y="80"/>
                  </a:lnTo>
                  <a:lnTo>
                    <a:pt x="260" y="81"/>
                  </a:lnTo>
                  <a:lnTo>
                    <a:pt x="263" y="82"/>
                  </a:lnTo>
                  <a:lnTo>
                    <a:pt x="266" y="84"/>
                  </a:lnTo>
                  <a:lnTo>
                    <a:pt x="270" y="86"/>
                  </a:lnTo>
                  <a:lnTo>
                    <a:pt x="273" y="87"/>
                  </a:lnTo>
                  <a:lnTo>
                    <a:pt x="277" y="89"/>
                  </a:lnTo>
                  <a:lnTo>
                    <a:pt x="280" y="90"/>
                  </a:lnTo>
                  <a:lnTo>
                    <a:pt x="284" y="92"/>
                  </a:lnTo>
                  <a:lnTo>
                    <a:pt x="287" y="93"/>
                  </a:lnTo>
                  <a:lnTo>
                    <a:pt x="291" y="95"/>
                  </a:lnTo>
                  <a:lnTo>
                    <a:pt x="295" y="96"/>
                  </a:lnTo>
                  <a:lnTo>
                    <a:pt x="298" y="98"/>
                  </a:lnTo>
                  <a:lnTo>
                    <a:pt x="302" y="99"/>
                  </a:lnTo>
                  <a:lnTo>
                    <a:pt x="305" y="101"/>
                  </a:lnTo>
                  <a:lnTo>
                    <a:pt x="309" y="102"/>
                  </a:lnTo>
                  <a:lnTo>
                    <a:pt x="313" y="103"/>
                  </a:lnTo>
                  <a:lnTo>
                    <a:pt x="315" y="103"/>
                  </a:lnTo>
                  <a:lnTo>
                    <a:pt x="317" y="104"/>
                  </a:lnTo>
                  <a:lnTo>
                    <a:pt x="319" y="104"/>
                  </a:lnTo>
                  <a:lnTo>
                    <a:pt x="322" y="105"/>
                  </a:lnTo>
                  <a:lnTo>
                    <a:pt x="324" y="105"/>
                  </a:lnTo>
                  <a:lnTo>
                    <a:pt x="326" y="105"/>
                  </a:lnTo>
                  <a:lnTo>
                    <a:pt x="329" y="106"/>
                  </a:lnTo>
                  <a:lnTo>
                    <a:pt x="332" y="106"/>
                  </a:lnTo>
                  <a:lnTo>
                    <a:pt x="334" y="106"/>
                  </a:lnTo>
                  <a:lnTo>
                    <a:pt x="337" y="107"/>
                  </a:lnTo>
                  <a:lnTo>
                    <a:pt x="340" y="107"/>
                  </a:lnTo>
                  <a:lnTo>
                    <a:pt x="343" y="108"/>
                  </a:lnTo>
                  <a:lnTo>
                    <a:pt x="346" y="108"/>
                  </a:lnTo>
                  <a:lnTo>
                    <a:pt x="348" y="108"/>
                  </a:lnTo>
                  <a:lnTo>
                    <a:pt x="351" y="108"/>
                  </a:lnTo>
                  <a:lnTo>
                    <a:pt x="354" y="108"/>
                  </a:lnTo>
                  <a:lnTo>
                    <a:pt x="357" y="108"/>
                  </a:lnTo>
                  <a:lnTo>
                    <a:pt x="360" y="108"/>
                  </a:lnTo>
                  <a:lnTo>
                    <a:pt x="364" y="108"/>
                  </a:lnTo>
                  <a:lnTo>
                    <a:pt x="367" y="109"/>
                  </a:lnTo>
                  <a:lnTo>
                    <a:pt x="369" y="109"/>
                  </a:lnTo>
                  <a:lnTo>
                    <a:pt x="373" y="109"/>
                  </a:lnTo>
                  <a:lnTo>
                    <a:pt x="376" y="109"/>
                  </a:lnTo>
                  <a:lnTo>
                    <a:pt x="379" y="109"/>
                  </a:lnTo>
                  <a:lnTo>
                    <a:pt x="382" y="109"/>
                  </a:lnTo>
                  <a:lnTo>
                    <a:pt x="385" y="109"/>
                  </a:lnTo>
                  <a:lnTo>
                    <a:pt x="388" y="109"/>
                  </a:lnTo>
                  <a:lnTo>
                    <a:pt x="391" y="109"/>
                  </a:lnTo>
                  <a:lnTo>
                    <a:pt x="394" y="108"/>
                  </a:lnTo>
                  <a:lnTo>
                    <a:pt x="397" y="108"/>
                  </a:lnTo>
                  <a:lnTo>
                    <a:pt x="400" y="108"/>
                  </a:lnTo>
                  <a:lnTo>
                    <a:pt x="403" y="108"/>
                  </a:lnTo>
                  <a:lnTo>
                    <a:pt x="405" y="108"/>
                  </a:lnTo>
                  <a:lnTo>
                    <a:pt x="408" y="108"/>
                  </a:lnTo>
                  <a:lnTo>
                    <a:pt x="411" y="108"/>
                  </a:lnTo>
                  <a:lnTo>
                    <a:pt x="414" y="108"/>
                  </a:lnTo>
                  <a:lnTo>
                    <a:pt x="416" y="108"/>
                  </a:lnTo>
                  <a:lnTo>
                    <a:pt x="419" y="108"/>
                  </a:lnTo>
                  <a:lnTo>
                    <a:pt x="422" y="107"/>
                  </a:lnTo>
                  <a:lnTo>
                    <a:pt x="425" y="107"/>
                  </a:lnTo>
                  <a:lnTo>
                    <a:pt x="427" y="107"/>
                  </a:lnTo>
                  <a:lnTo>
                    <a:pt x="430" y="107"/>
                  </a:lnTo>
                  <a:lnTo>
                    <a:pt x="432" y="107"/>
                  </a:lnTo>
                  <a:lnTo>
                    <a:pt x="434" y="107"/>
                  </a:lnTo>
                  <a:lnTo>
                    <a:pt x="438" y="107"/>
                  </a:lnTo>
                  <a:lnTo>
                    <a:pt x="441" y="106"/>
                  </a:lnTo>
                  <a:lnTo>
                    <a:pt x="444" y="106"/>
                  </a:lnTo>
                  <a:lnTo>
                    <a:pt x="447" y="106"/>
                  </a:lnTo>
                  <a:lnTo>
                    <a:pt x="449" y="106"/>
                  </a:lnTo>
                  <a:lnTo>
                    <a:pt x="451" y="106"/>
                  </a:lnTo>
                  <a:lnTo>
                    <a:pt x="452" y="106"/>
                  </a:lnTo>
                  <a:lnTo>
                    <a:pt x="452" y="106"/>
                  </a:lnTo>
                  <a:lnTo>
                    <a:pt x="451" y="91"/>
                  </a:lnTo>
                  <a:lnTo>
                    <a:pt x="450" y="91"/>
                  </a:lnTo>
                  <a:lnTo>
                    <a:pt x="447" y="92"/>
                  </a:lnTo>
                  <a:lnTo>
                    <a:pt x="444" y="92"/>
                  </a:lnTo>
                  <a:lnTo>
                    <a:pt x="442" y="92"/>
                  </a:lnTo>
                  <a:lnTo>
                    <a:pt x="439" y="93"/>
                  </a:lnTo>
                  <a:lnTo>
                    <a:pt x="436" y="93"/>
                  </a:lnTo>
                  <a:lnTo>
                    <a:pt x="434" y="93"/>
                  </a:lnTo>
                  <a:lnTo>
                    <a:pt x="432" y="93"/>
                  </a:lnTo>
                  <a:lnTo>
                    <a:pt x="430" y="94"/>
                  </a:lnTo>
                  <a:lnTo>
                    <a:pt x="428" y="94"/>
                  </a:lnTo>
                  <a:lnTo>
                    <a:pt x="426" y="94"/>
                  </a:lnTo>
                  <a:lnTo>
                    <a:pt x="424" y="94"/>
                  </a:lnTo>
                  <a:lnTo>
                    <a:pt x="422" y="95"/>
                  </a:lnTo>
                  <a:lnTo>
                    <a:pt x="419" y="95"/>
                  </a:lnTo>
                  <a:lnTo>
                    <a:pt x="416" y="95"/>
                  </a:lnTo>
                  <a:lnTo>
                    <a:pt x="414" y="95"/>
                  </a:lnTo>
                  <a:lnTo>
                    <a:pt x="411" y="96"/>
                  </a:lnTo>
                  <a:lnTo>
                    <a:pt x="409" y="96"/>
                  </a:lnTo>
                  <a:lnTo>
                    <a:pt x="406" y="96"/>
                  </a:lnTo>
                  <a:lnTo>
                    <a:pt x="404" y="97"/>
                  </a:lnTo>
                  <a:lnTo>
                    <a:pt x="402" y="97"/>
                  </a:lnTo>
                  <a:lnTo>
                    <a:pt x="399" y="97"/>
                  </a:lnTo>
                  <a:lnTo>
                    <a:pt x="397" y="97"/>
                  </a:lnTo>
                  <a:lnTo>
                    <a:pt x="394" y="97"/>
                  </a:lnTo>
                  <a:lnTo>
                    <a:pt x="391" y="97"/>
                  </a:lnTo>
                  <a:lnTo>
                    <a:pt x="389" y="98"/>
                  </a:lnTo>
                  <a:lnTo>
                    <a:pt x="385" y="98"/>
                  </a:lnTo>
                  <a:lnTo>
                    <a:pt x="383" y="98"/>
                  </a:lnTo>
                  <a:lnTo>
                    <a:pt x="380" y="98"/>
                  </a:lnTo>
                  <a:lnTo>
                    <a:pt x="377" y="98"/>
                  </a:lnTo>
                  <a:lnTo>
                    <a:pt x="374" y="98"/>
                  </a:lnTo>
                  <a:lnTo>
                    <a:pt x="372" y="98"/>
                  </a:lnTo>
                  <a:lnTo>
                    <a:pt x="368" y="98"/>
                  </a:lnTo>
                  <a:lnTo>
                    <a:pt x="366" y="98"/>
                  </a:lnTo>
                  <a:lnTo>
                    <a:pt x="363" y="98"/>
                  </a:lnTo>
                  <a:lnTo>
                    <a:pt x="361" y="98"/>
                  </a:lnTo>
                  <a:lnTo>
                    <a:pt x="358" y="98"/>
                  </a:lnTo>
                  <a:lnTo>
                    <a:pt x="355" y="98"/>
                  </a:lnTo>
                  <a:lnTo>
                    <a:pt x="352" y="98"/>
                  </a:lnTo>
                  <a:lnTo>
                    <a:pt x="350" y="98"/>
                  </a:lnTo>
                  <a:lnTo>
                    <a:pt x="347" y="97"/>
                  </a:lnTo>
                  <a:lnTo>
                    <a:pt x="345" y="97"/>
                  </a:lnTo>
                  <a:lnTo>
                    <a:pt x="342" y="97"/>
                  </a:lnTo>
                  <a:lnTo>
                    <a:pt x="339" y="97"/>
                  </a:lnTo>
                  <a:lnTo>
                    <a:pt x="336" y="96"/>
                  </a:lnTo>
                  <a:lnTo>
                    <a:pt x="334" y="96"/>
                  </a:lnTo>
                  <a:lnTo>
                    <a:pt x="332" y="95"/>
                  </a:lnTo>
                  <a:lnTo>
                    <a:pt x="329" y="95"/>
                  </a:lnTo>
                  <a:lnTo>
                    <a:pt x="327" y="95"/>
                  </a:lnTo>
                  <a:lnTo>
                    <a:pt x="325" y="94"/>
                  </a:lnTo>
                  <a:lnTo>
                    <a:pt x="323" y="94"/>
                  </a:lnTo>
                  <a:lnTo>
                    <a:pt x="321" y="93"/>
                  </a:lnTo>
                  <a:lnTo>
                    <a:pt x="318" y="93"/>
                  </a:lnTo>
                  <a:lnTo>
                    <a:pt x="317" y="92"/>
                  </a:lnTo>
                  <a:lnTo>
                    <a:pt x="315" y="91"/>
                  </a:lnTo>
                  <a:lnTo>
                    <a:pt x="313" y="91"/>
                  </a:lnTo>
                  <a:lnTo>
                    <a:pt x="310" y="90"/>
                  </a:lnTo>
                  <a:lnTo>
                    <a:pt x="309" y="89"/>
                  </a:lnTo>
                  <a:lnTo>
                    <a:pt x="306" y="88"/>
                  </a:lnTo>
                  <a:lnTo>
                    <a:pt x="304" y="87"/>
                  </a:lnTo>
                  <a:lnTo>
                    <a:pt x="302" y="87"/>
                  </a:lnTo>
                  <a:lnTo>
                    <a:pt x="300" y="86"/>
                  </a:lnTo>
                  <a:lnTo>
                    <a:pt x="298" y="85"/>
                  </a:lnTo>
                  <a:lnTo>
                    <a:pt x="296" y="84"/>
                  </a:lnTo>
                  <a:lnTo>
                    <a:pt x="294" y="83"/>
                  </a:lnTo>
                  <a:lnTo>
                    <a:pt x="292" y="83"/>
                  </a:lnTo>
                  <a:lnTo>
                    <a:pt x="290" y="82"/>
                  </a:lnTo>
                  <a:lnTo>
                    <a:pt x="288" y="81"/>
                  </a:lnTo>
                  <a:lnTo>
                    <a:pt x="286" y="80"/>
                  </a:lnTo>
                  <a:lnTo>
                    <a:pt x="284" y="80"/>
                  </a:lnTo>
                  <a:lnTo>
                    <a:pt x="282" y="79"/>
                  </a:lnTo>
                  <a:lnTo>
                    <a:pt x="280" y="78"/>
                  </a:lnTo>
                  <a:lnTo>
                    <a:pt x="278" y="77"/>
                  </a:lnTo>
                  <a:lnTo>
                    <a:pt x="276" y="76"/>
                  </a:lnTo>
                  <a:lnTo>
                    <a:pt x="274" y="75"/>
                  </a:lnTo>
                  <a:lnTo>
                    <a:pt x="272" y="75"/>
                  </a:lnTo>
                  <a:lnTo>
                    <a:pt x="270" y="74"/>
                  </a:lnTo>
                  <a:lnTo>
                    <a:pt x="268" y="73"/>
                  </a:lnTo>
                  <a:lnTo>
                    <a:pt x="266" y="72"/>
                  </a:lnTo>
                  <a:lnTo>
                    <a:pt x="264" y="72"/>
                  </a:lnTo>
                  <a:lnTo>
                    <a:pt x="261" y="71"/>
                  </a:lnTo>
                  <a:lnTo>
                    <a:pt x="260" y="70"/>
                  </a:lnTo>
                  <a:lnTo>
                    <a:pt x="258" y="69"/>
                  </a:lnTo>
                  <a:lnTo>
                    <a:pt x="256" y="68"/>
                  </a:lnTo>
                  <a:lnTo>
                    <a:pt x="254" y="68"/>
                  </a:lnTo>
                  <a:lnTo>
                    <a:pt x="252" y="67"/>
                  </a:lnTo>
                  <a:lnTo>
                    <a:pt x="250" y="66"/>
                  </a:lnTo>
                  <a:lnTo>
                    <a:pt x="248" y="65"/>
                  </a:lnTo>
                  <a:lnTo>
                    <a:pt x="246" y="65"/>
                  </a:lnTo>
                  <a:lnTo>
                    <a:pt x="244" y="64"/>
                  </a:lnTo>
                  <a:lnTo>
                    <a:pt x="239" y="62"/>
                  </a:lnTo>
                  <a:lnTo>
                    <a:pt x="235" y="61"/>
                  </a:lnTo>
                  <a:lnTo>
                    <a:pt x="232" y="60"/>
                  </a:lnTo>
                  <a:lnTo>
                    <a:pt x="228" y="59"/>
                  </a:lnTo>
                  <a:lnTo>
                    <a:pt x="225" y="58"/>
                  </a:lnTo>
                  <a:lnTo>
                    <a:pt x="222" y="57"/>
                  </a:lnTo>
                  <a:lnTo>
                    <a:pt x="218" y="56"/>
                  </a:lnTo>
                  <a:lnTo>
                    <a:pt x="215" y="55"/>
                  </a:lnTo>
                  <a:lnTo>
                    <a:pt x="212" y="55"/>
                  </a:lnTo>
                  <a:lnTo>
                    <a:pt x="209" y="54"/>
                  </a:lnTo>
                  <a:lnTo>
                    <a:pt x="206" y="54"/>
                  </a:lnTo>
                  <a:lnTo>
                    <a:pt x="204" y="54"/>
                  </a:lnTo>
                  <a:lnTo>
                    <a:pt x="201" y="54"/>
                  </a:lnTo>
                  <a:lnTo>
                    <a:pt x="199" y="54"/>
                  </a:lnTo>
                  <a:lnTo>
                    <a:pt x="196" y="54"/>
                  </a:lnTo>
                  <a:lnTo>
                    <a:pt x="194" y="54"/>
                  </a:lnTo>
                  <a:lnTo>
                    <a:pt x="191" y="54"/>
                  </a:lnTo>
                  <a:lnTo>
                    <a:pt x="188" y="55"/>
                  </a:lnTo>
                  <a:lnTo>
                    <a:pt x="185" y="55"/>
                  </a:lnTo>
                  <a:lnTo>
                    <a:pt x="182" y="56"/>
                  </a:lnTo>
                  <a:lnTo>
                    <a:pt x="179" y="56"/>
                  </a:lnTo>
                  <a:lnTo>
                    <a:pt x="176" y="57"/>
                  </a:lnTo>
                  <a:lnTo>
                    <a:pt x="173" y="58"/>
                  </a:lnTo>
                  <a:lnTo>
                    <a:pt x="170" y="59"/>
                  </a:lnTo>
                  <a:lnTo>
                    <a:pt x="166" y="60"/>
                  </a:lnTo>
                  <a:lnTo>
                    <a:pt x="163" y="61"/>
                  </a:lnTo>
                  <a:lnTo>
                    <a:pt x="160" y="62"/>
                  </a:lnTo>
                  <a:lnTo>
                    <a:pt x="157" y="63"/>
                  </a:lnTo>
                  <a:lnTo>
                    <a:pt x="153" y="64"/>
                  </a:lnTo>
                  <a:lnTo>
                    <a:pt x="150" y="66"/>
                  </a:lnTo>
                  <a:lnTo>
                    <a:pt x="147" y="67"/>
                  </a:lnTo>
                  <a:lnTo>
                    <a:pt x="144" y="68"/>
                  </a:lnTo>
                  <a:lnTo>
                    <a:pt x="140" y="69"/>
                  </a:lnTo>
                  <a:lnTo>
                    <a:pt x="137" y="71"/>
                  </a:lnTo>
                  <a:lnTo>
                    <a:pt x="134" y="72"/>
                  </a:lnTo>
                  <a:lnTo>
                    <a:pt x="131" y="73"/>
                  </a:lnTo>
                  <a:lnTo>
                    <a:pt x="128" y="74"/>
                  </a:lnTo>
                  <a:lnTo>
                    <a:pt x="126" y="76"/>
                  </a:lnTo>
                  <a:lnTo>
                    <a:pt x="122" y="77"/>
                  </a:lnTo>
                  <a:lnTo>
                    <a:pt x="120" y="78"/>
                  </a:lnTo>
                  <a:lnTo>
                    <a:pt x="117" y="79"/>
                  </a:lnTo>
                  <a:lnTo>
                    <a:pt x="115" y="80"/>
                  </a:lnTo>
                  <a:lnTo>
                    <a:pt x="113" y="81"/>
                  </a:lnTo>
                  <a:lnTo>
                    <a:pt x="111" y="81"/>
                  </a:lnTo>
                  <a:lnTo>
                    <a:pt x="109" y="82"/>
                  </a:lnTo>
                  <a:lnTo>
                    <a:pt x="108" y="83"/>
                  </a:lnTo>
                  <a:lnTo>
                    <a:pt x="107" y="83"/>
                  </a:lnTo>
                  <a:lnTo>
                    <a:pt x="105" y="84"/>
                  </a:lnTo>
                  <a:lnTo>
                    <a:pt x="103" y="85"/>
                  </a:lnTo>
                  <a:lnTo>
                    <a:pt x="101" y="85"/>
                  </a:lnTo>
                  <a:lnTo>
                    <a:pt x="99" y="85"/>
                  </a:lnTo>
                  <a:lnTo>
                    <a:pt x="97" y="86"/>
                  </a:lnTo>
                  <a:lnTo>
                    <a:pt x="95" y="86"/>
                  </a:lnTo>
                  <a:lnTo>
                    <a:pt x="94" y="87"/>
                  </a:lnTo>
                  <a:lnTo>
                    <a:pt x="91" y="87"/>
                  </a:lnTo>
                  <a:lnTo>
                    <a:pt x="89" y="87"/>
                  </a:lnTo>
                  <a:lnTo>
                    <a:pt x="87" y="87"/>
                  </a:lnTo>
                  <a:lnTo>
                    <a:pt x="84" y="87"/>
                  </a:lnTo>
                  <a:lnTo>
                    <a:pt x="82" y="87"/>
                  </a:lnTo>
                  <a:lnTo>
                    <a:pt x="80" y="88"/>
                  </a:lnTo>
                  <a:lnTo>
                    <a:pt x="78" y="88"/>
                  </a:lnTo>
                  <a:lnTo>
                    <a:pt x="76" y="88"/>
                  </a:lnTo>
                  <a:lnTo>
                    <a:pt x="73" y="88"/>
                  </a:lnTo>
                  <a:lnTo>
                    <a:pt x="71" y="88"/>
                  </a:lnTo>
                  <a:lnTo>
                    <a:pt x="69" y="88"/>
                  </a:lnTo>
                  <a:lnTo>
                    <a:pt x="67" y="88"/>
                  </a:lnTo>
                  <a:lnTo>
                    <a:pt x="63" y="88"/>
                  </a:lnTo>
                  <a:lnTo>
                    <a:pt x="59" y="88"/>
                  </a:lnTo>
                  <a:lnTo>
                    <a:pt x="57" y="88"/>
                  </a:lnTo>
                  <a:lnTo>
                    <a:pt x="54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4" y="87"/>
                  </a:lnTo>
                  <a:lnTo>
                    <a:pt x="56" y="87"/>
                  </a:lnTo>
                  <a:lnTo>
                    <a:pt x="58" y="87"/>
                  </a:lnTo>
                  <a:lnTo>
                    <a:pt x="60" y="86"/>
                  </a:lnTo>
                  <a:lnTo>
                    <a:pt x="63" y="85"/>
                  </a:lnTo>
                  <a:lnTo>
                    <a:pt x="66" y="85"/>
                  </a:lnTo>
                  <a:lnTo>
                    <a:pt x="69" y="84"/>
                  </a:lnTo>
                  <a:lnTo>
                    <a:pt x="72" y="83"/>
                  </a:lnTo>
                  <a:lnTo>
                    <a:pt x="75" y="82"/>
                  </a:lnTo>
                  <a:lnTo>
                    <a:pt x="77" y="81"/>
                  </a:lnTo>
                  <a:lnTo>
                    <a:pt x="79" y="80"/>
                  </a:lnTo>
                  <a:lnTo>
                    <a:pt x="81" y="79"/>
                  </a:lnTo>
                  <a:lnTo>
                    <a:pt x="82" y="77"/>
                  </a:lnTo>
                  <a:lnTo>
                    <a:pt x="83" y="76"/>
                  </a:lnTo>
                  <a:lnTo>
                    <a:pt x="83" y="76"/>
                  </a:lnTo>
                  <a:lnTo>
                    <a:pt x="82" y="75"/>
                  </a:lnTo>
                  <a:lnTo>
                    <a:pt x="81" y="74"/>
                  </a:lnTo>
                  <a:lnTo>
                    <a:pt x="78" y="73"/>
                  </a:lnTo>
                  <a:lnTo>
                    <a:pt x="76" y="73"/>
                  </a:lnTo>
                  <a:lnTo>
                    <a:pt x="73" y="72"/>
                  </a:lnTo>
                  <a:lnTo>
                    <a:pt x="70" y="72"/>
                  </a:lnTo>
                  <a:lnTo>
                    <a:pt x="67" y="71"/>
                  </a:lnTo>
                  <a:lnTo>
                    <a:pt x="64" y="70"/>
                  </a:lnTo>
                  <a:lnTo>
                    <a:pt x="59" y="69"/>
                  </a:lnTo>
                  <a:lnTo>
                    <a:pt x="56" y="69"/>
                  </a:lnTo>
                  <a:lnTo>
                    <a:pt x="53" y="68"/>
                  </a:lnTo>
                  <a:lnTo>
                    <a:pt x="50" y="68"/>
                  </a:lnTo>
                  <a:lnTo>
                    <a:pt x="48" y="67"/>
                  </a:lnTo>
                  <a:lnTo>
                    <a:pt x="46" y="66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7" y="63"/>
                  </a:lnTo>
                  <a:lnTo>
                    <a:pt x="51" y="62"/>
                  </a:lnTo>
                  <a:lnTo>
                    <a:pt x="52" y="61"/>
                  </a:lnTo>
                  <a:lnTo>
                    <a:pt x="54" y="60"/>
                  </a:lnTo>
                  <a:lnTo>
                    <a:pt x="57" y="60"/>
                  </a:lnTo>
                  <a:lnTo>
                    <a:pt x="60" y="59"/>
                  </a:lnTo>
                  <a:lnTo>
                    <a:pt x="63" y="58"/>
                  </a:lnTo>
                  <a:lnTo>
                    <a:pt x="65" y="57"/>
                  </a:lnTo>
                  <a:lnTo>
                    <a:pt x="68" y="56"/>
                  </a:lnTo>
                  <a:lnTo>
                    <a:pt x="70" y="55"/>
                  </a:lnTo>
                  <a:lnTo>
                    <a:pt x="72" y="54"/>
                  </a:lnTo>
                  <a:lnTo>
                    <a:pt x="74" y="54"/>
                  </a:lnTo>
                  <a:lnTo>
                    <a:pt x="76" y="53"/>
                  </a:lnTo>
                  <a:lnTo>
                    <a:pt x="77" y="53"/>
                  </a:lnTo>
                  <a:lnTo>
                    <a:pt x="78" y="52"/>
                  </a:lnTo>
                  <a:lnTo>
                    <a:pt x="80" y="51"/>
                  </a:lnTo>
                  <a:lnTo>
                    <a:pt x="83" y="51"/>
                  </a:lnTo>
                  <a:lnTo>
                    <a:pt x="86" y="50"/>
                  </a:lnTo>
                  <a:lnTo>
                    <a:pt x="89" y="49"/>
                  </a:lnTo>
                  <a:lnTo>
                    <a:pt x="93" y="48"/>
                  </a:lnTo>
                  <a:lnTo>
                    <a:pt x="94" y="47"/>
                  </a:lnTo>
                  <a:lnTo>
                    <a:pt x="96" y="47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3" y="45"/>
                  </a:lnTo>
                  <a:lnTo>
                    <a:pt x="107" y="44"/>
                  </a:lnTo>
                  <a:lnTo>
                    <a:pt x="109" y="43"/>
                  </a:lnTo>
                  <a:lnTo>
                    <a:pt x="112" y="42"/>
                  </a:lnTo>
                  <a:lnTo>
                    <a:pt x="113" y="40"/>
                  </a:lnTo>
                  <a:lnTo>
                    <a:pt x="114" y="39"/>
                  </a:lnTo>
                  <a:lnTo>
                    <a:pt x="114" y="39"/>
                  </a:lnTo>
                  <a:lnTo>
                    <a:pt x="114" y="38"/>
                  </a:lnTo>
                  <a:lnTo>
                    <a:pt x="112" y="37"/>
                  </a:lnTo>
                  <a:lnTo>
                    <a:pt x="110" y="36"/>
                  </a:lnTo>
                  <a:lnTo>
                    <a:pt x="107" y="35"/>
                  </a:lnTo>
                  <a:lnTo>
                    <a:pt x="105" y="35"/>
                  </a:lnTo>
                  <a:lnTo>
                    <a:pt x="102" y="35"/>
                  </a:lnTo>
                  <a:lnTo>
                    <a:pt x="100" y="35"/>
                  </a:lnTo>
                  <a:lnTo>
                    <a:pt x="97" y="35"/>
                  </a:lnTo>
                  <a:lnTo>
                    <a:pt x="95" y="35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88" y="35"/>
                  </a:lnTo>
                  <a:lnTo>
                    <a:pt x="86" y="35"/>
                  </a:lnTo>
                  <a:lnTo>
                    <a:pt x="83" y="36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3" y="35"/>
                  </a:lnTo>
                  <a:lnTo>
                    <a:pt x="85" y="34"/>
                  </a:lnTo>
                  <a:lnTo>
                    <a:pt x="87" y="33"/>
                  </a:lnTo>
                  <a:lnTo>
                    <a:pt x="89" y="31"/>
                  </a:lnTo>
                  <a:lnTo>
                    <a:pt x="92" y="30"/>
                  </a:lnTo>
                  <a:lnTo>
                    <a:pt x="95" y="28"/>
                  </a:lnTo>
                  <a:lnTo>
                    <a:pt x="98" y="27"/>
                  </a:lnTo>
                  <a:lnTo>
                    <a:pt x="101" y="25"/>
                  </a:lnTo>
                  <a:lnTo>
                    <a:pt x="104" y="23"/>
                  </a:lnTo>
                  <a:lnTo>
                    <a:pt x="107" y="21"/>
                  </a:lnTo>
                  <a:lnTo>
                    <a:pt x="110" y="20"/>
                  </a:lnTo>
                  <a:lnTo>
                    <a:pt x="113" y="18"/>
                  </a:lnTo>
                  <a:lnTo>
                    <a:pt x="116" y="17"/>
                  </a:lnTo>
                  <a:lnTo>
                    <a:pt x="118" y="16"/>
                  </a:lnTo>
                  <a:lnTo>
                    <a:pt x="120" y="16"/>
                  </a:lnTo>
                  <a:lnTo>
                    <a:pt x="121" y="16"/>
                  </a:lnTo>
                  <a:lnTo>
                    <a:pt x="123" y="16"/>
                  </a:lnTo>
                  <a:lnTo>
                    <a:pt x="126" y="16"/>
                  </a:lnTo>
                  <a:lnTo>
                    <a:pt x="129" y="17"/>
                  </a:lnTo>
                  <a:lnTo>
                    <a:pt x="131" y="17"/>
                  </a:lnTo>
                  <a:lnTo>
                    <a:pt x="132" y="18"/>
                  </a:lnTo>
                  <a:lnTo>
                    <a:pt x="134" y="18"/>
                  </a:lnTo>
                  <a:lnTo>
                    <a:pt x="136" y="19"/>
                  </a:lnTo>
                  <a:lnTo>
                    <a:pt x="138" y="19"/>
                  </a:lnTo>
                  <a:lnTo>
                    <a:pt x="140" y="20"/>
                  </a:lnTo>
                  <a:lnTo>
                    <a:pt x="142" y="20"/>
                  </a:lnTo>
                  <a:lnTo>
                    <a:pt x="144" y="21"/>
                  </a:lnTo>
                  <a:lnTo>
                    <a:pt x="146" y="22"/>
                  </a:lnTo>
                  <a:lnTo>
                    <a:pt x="148" y="23"/>
                  </a:lnTo>
                  <a:lnTo>
                    <a:pt x="151" y="23"/>
                  </a:lnTo>
                  <a:lnTo>
                    <a:pt x="153" y="24"/>
                  </a:lnTo>
                  <a:lnTo>
                    <a:pt x="155" y="24"/>
                  </a:lnTo>
                  <a:lnTo>
                    <a:pt x="157" y="24"/>
                  </a:lnTo>
                  <a:lnTo>
                    <a:pt x="159" y="25"/>
                  </a:lnTo>
                  <a:lnTo>
                    <a:pt x="161" y="25"/>
                  </a:lnTo>
                  <a:lnTo>
                    <a:pt x="163" y="25"/>
                  </a:lnTo>
                  <a:lnTo>
                    <a:pt x="165" y="26"/>
                  </a:lnTo>
                  <a:lnTo>
                    <a:pt x="167" y="26"/>
                  </a:lnTo>
                  <a:lnTo>
                    <a:pt x="169" y="26"/>
                  </a:lnTo>
                  <a:lnTo>
                    <a:pt x="173" y="26"/>
                  </a:lnTo>
                  <a:lnTo>
                    <a:pt x="176" y="26"/>
                  </a:lnTo>
                  <a:lnTo>
                    <a:pt x="179" y="25"/>
                  </a:lnTo>
                  <a:lnTo>
                    <a:pt x="182" y="24"/>
                  </a:lnTo>
                  <a:lnTo>
                    <a:pt x="185" y="23"/>
                  </a:lnTo>
                  <a:lnTo>
                    <a:pt x="189" y="21"/>
                  </a:lnTo>
                  <a:lnTo>
                    <a:pt x="192" y="20"/>
                  </a:lnTo>
                  <a:lnTo>
                    <a:pt x="196" y="19"/>
                  </a:lnTo>
                  <a:lnTo>
                    <a:pt x="199" y="18"/>
                  </a:lnTo>
                  <a:lnTo>
                    <a:pt x="201" y="18"/>
                  </a:lnTo>
                  <a:lnTo>
                    <a:pt x="203" y="17"/>
                  </a:lnTo>
                  <a:lnTo>
                    <a:pt x="205" y="17"/>
                  </a:lnTo>
                  <a:lnTo>
                    <a:pt x="207" y="17"/>
                  </a:lnTo>
                  <a:lnTo>
                    <a:pt x="209" y="16"/>
                  </a:lnTo>
                  <a:lnTo>
                    <a:pt x="211" y="16"/>
                  </a:lnTo>
                  <a:lnTo>
                    <a:pt x="213" y="15"/>
                  </a:lnTo>
                  <a:lnTo>
                    <a:pt x="215" y="15"/>
                  </a:lnTo>
                  <a:lnTo>
                    <a:pt x="217" y="14"/>
                  </a:lnTo>
                  <a:lnTo>
                    <a:pt x="219" y="14"/>
                  </a:lnTo>
                  <a:lnTo>
                    <a:pt x="221" y="14"/>
                  </a:lnTo>
                  <a:lnTo>
                    <a:pt x="223" y="14"/>
                  </a:lnTo>
                  <a:lnTo>
                    <a:pt x="225" y="14"/>
                  </a:lnTo>
                  <a:lnTo>
                    <a:pt x="227" y="14"/>
                  </a:lnTo>
                  <a:lnTo>
                    <a:pt x="229" y="14"/>
                  </a:lnTo>
                  <a:lnTo>
                    <a:pt x="231" y="14"/>
                  </a:lnTo>
                  <a:lnTo>
                    <a:pt x="233" y="14"/>
                  </a:lnTo>
                  <a:lnTo>
                    <a:pt x="235" y="14"/>
                  </a:lnTo>
                  <a:lnTo>
                    <a:pt x="237" y="15"/>
                  </a:lnTo>
                  <a:lnTo>
                    <a:pt x="239" y="15"/>
                  </a:lnTo>
                  <a:lnTo>
                    <a:pt x="242" y="16"/>
                  </a:lnTo>
                  <a:lnTo>
                    <a:pt x="245" y="17"/>
                  </a:lnTo>
                  <a:lnTo>
                    <a:pt x="248" y="18"/>
                  </a:lnTo>
                  <a:lnTo>
                    <a:pt x="250" y="19"/>
                  </a:lnTo>
                  <a:lnTo>
                    <a:pt x="253" y="20"/>
                  </a:lnTo>
                  <a:lnTo>
                    <a:pt x="256" y="21"/>
                  </a:lnTo>
                  <a:lnTo>
                    <a:pt x="260" y="23"/>
                  </a:lnTo>
                  <a:lnTo>
                    <a:pt x="263" y="24"/>
                  </a:lnTo>
                  <a:lnTo>
                    <a:pt x="266" y="26"/>
                  </a:lnTo>
                  <a:lnTo>
                    <a:pt x="270" y="27"/>
                  </a:lnTo>
                  <a:lnTo>
                    <a:pt x="273" y="29"/>
                  </a:lnTo>
                  <a:lnTo>
                    <a:pt x="277" y="31"/>
                  </a:lnTo>
                  <a:lnTo>
                    <a:pt x="280" y="33"/>
                  </a:lnTo>
                  <a:lnTo>
                    <a:pt x="282" y="33"/>
                  </a:lnTo>
                  <a:lnTo>
                    <a:pt x="284" y="35"/>
                  </a:lnTo>
                  <a:lnTo>
                    <a:pt x="286" y="36"/>
                  </a:lnTo>
                  <a:lnTo>
                    <a:pt x="289" y="37"/>
                  </a:lnTo>
                  <a:lnTo>
                    <a:pt x="290" y="37"/>
                  </a:lnTo>
                  <a:lnTo>
                    <a:pt x="292" y="38"/>
                  </a:lnTo>
                  <a:lnTo>
                    <a:pt x="294" y="39"/>
                  </a:lnTo>
                  <a:lnTo>
                    <a:pt x="296" y="40"/>
                  </a:lnTo>
                  <a:lnTo>
                    <a:pt x="298" y="41"/>
                  </a:lnTo>
                  <a:lnTo>
                    <a:pt x="300" y="42"/>
                  </a:lnTo>
                  <a:lnTo>
                    <a:pt x="302" y="43"/>
                  </a:lnTo>
                  <a:lnTo>
                    <a:pt x="304" y="44"/>
                  </a:lnTo>
                  <a:lnTo>
                    <a:pt x="306" y="44"/>
                  </a:lnTo>
                  <a:lnTo>
                    <a:pt x="309" y="45"/>
                  </a:lnTo>
                  <a:lnTo>
                    <a:pt x="311" y="46"/>
                  </a:lnTo>
                  <a:lnTo>
                    <a:pt x="313" y="47"/>
                  </a:lnTo>
                  <a:lnTo>
                    <a:pt x="315" y="48"/>
                  </a:lnTo>
                  <a:lnTo>
                    <a:pt x="317" y="49"/>
                  </a:lnTo>
                  <a:lnTo>
                    <a:pt x="319" y="49"/>
                  </a:lnTo>
                  <a:lnTo>
                    <a:pt x="321" y="50"/>
                  </a:lnTo>
                  <a:lnTo>
                    <a:pt x="323" y="51"/>
                  </a:lnTo>
                  <a:lnTo>
                    <a:pt x="325" y="52"/>
                  </a:lnTo>
                  <a:lnTo>
                    <a:pt x="327" y="52"/>
                  </a:lnTo>
                  <a:lnTo>
                    <a:pt x="329" y="53"/>
                  </a:lnTo>
                  <a:lnTo>
                    <a:pt x="331" y="54"/>
                  </a:lnTo>
                  <a:lnTo>
                    <a:pt x="334" y="54"/>
                  </a:lnTo>
                  <a:lnTo>
                    <a:pt x="336" y="55"/>
                  </a:lnTo>
                  <a:lnTo>
                    <a:pt x="338" y="56"/>
                  </a:lnTo>
                  <a:lnTo>
                    <a:pt x="340" y="56"/>
                  </a:lnTo>
                  <a:lnTo>
                    <a:pt x="342" y="56"/>
                  </a:lnTo>
                  <a:lnTo>
                    <a:pt x="344" y="57"/>
                  </a:lnTo>
                  <a:lnTo>
                    <a:pt x="346" y="57"/>
                  </a:lnTo>
                  <a:lnTo>
                    <a:pt x="348" y="58"/>
                  </a:lnTo>
                  <a:lnTo>
                    <a:pt x="350" y="58"/>
                  </a:lnTo>
                  <a:lnTo>
                    <a:pt x="352" y="58"/>
                  </a:lnTo>
                  <a:lnTo>
                    <a:pt x="354" y="59"/>
                  </a:lnTo>
                  <a:lnTo>
                    <a:pt x="356" y="59"/>
                  </a:lnTo>
                  <a:lnTo>
                    <a:pt x="358" y="59"/>
                  </a:lnTo>
                  <a:lnTo>
                    <a:pt x="360" y="59"/>
                  </a:lnTo>
                  <a:lnTo>
                    <a:pt x="362" y="60"/>
                  </a:lnTo>
                  <a:lnTo>
                    <a:pt x="364" y="60"/>
                  </a:lnTo>
                  <a:lnTo>
                    <a:pt x="366" y="60"/>
                  </a:lnTo>
                  <a:lnTo>
                    <a:pt x="368" y="60"/>
                  </a:lnTo>
                  <a:lnTo>
                    <a:pt x="371" y="60"/>
                  </a:lnTo>
                  <a:lnTo>
                    <a:pt x="372" y="59"/>
                  </a:lnTo>
                  <a:lnTo>
                    <a:pt x="374" y="59"/>
                  </a:lnTo>
                  <a:lnTo>
                    <a:pt x="376" y="59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2" y="59"/>
                  </a:lnTo>
                  <a:lnTo>
                    <a:pt x="384" y="59"/>
                  </a:lnTo>
                  <a:lnTo>
                    <a:pt x="386" y="59"/>
                  </a:lnTo>
                  <a:lnTo>
                    <a:pt x="390" y="58"/>
                  </a:lnTo>
                  <a:lnTo>
                    <a:pt x="393" y="57"/>
                  </a:lnTo>
                  <a:lnTo>
                    <a:pt x="397" y="57"/>
                  </a:lnTo>
                  <a:lnTo>
                    <a:pt x="401" y="56"/>
                  </a:lnTo>
                  <a:lnTo>
                    <a:pt x="404" y="55"/>
                  </a:lnTo>
                  <a:lnTo>
                    <a:pt x="408" y="55"/>
                  </a:lnTo>
                  <a:lnTo>
                    <a:pt x="411" y="54"/>
                  </a:lnTo>
                  <a:lnTo>
                    <a:pt x="415" y="54"/>
                  </a:lnTo>
                  <a:lnTo>
                    <a:pt x="417" y="53"/>
                  </a:lnTo>
                  <a:lnTo>
                    <a:pt x="421" y="52"/>
                  </a:lnTo>
                  <a:lnTo>
                    <a:pt x="424" y="51"/>
                  </a:lnTo>
                  <a:lnTo>
                    <a:pt x="427" y="50"/>
                  </a:lnTo>
                  <a:lnTo>
                    <a:pt x="429" y="49"/>
                  </a:lnTo>
                  <a:lnTo>
                    <a:pt x="431" y="48"/>
                  </a:lnTo>
                  <a:lnTo>
                    <a:pt x="433" y="48"/>
                  </a:lnTo>
                  <a:lnTo>
                    <a:pt x="435" y="47"/>
                  </a:lnTo>
                  <a:lnTo>
                    <a:pt x="438" y="46"/>
                  </a:lnTo>
                  <a:lnTo>
                    <a:pt x="441" y="45"/>
                  </a:lnTo>
                  <a:lnTo>
                    <a:pt x="442" y="44"/>
                  </a:lnTo>
                  <a:lnTo>
                    <a:pt x="443" y="44"/>
                  </a:lnTo>
                  <a:lnTo>
                    <a:pt x="438" y="27"/>
                  </a:lnTo>
                  <a:lnTo>
                    <a:pt x="43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5288" y="1619"/>
              <a:ext cx="296" cy="96"/>
            </a:xfrm>
            <a:custGeom>
              <a:avLst/>
              <a:gdLst>
                <a:gd name="T0" fmla="*/ 542 w 593"/>
                <a:gd name="T1" fmla="*/ 28 h 194"/>
                <a:gd name="T2" fmla="*/ 513 w 593"/>
                <a:gd name="T3" fmla="*/ 46 h 194"/>
                <a:gd name="T4" fmla="*/ 486 w 593"/>
                <a:gd name="T5" fmla="*/ 55 h 194"/>
                <a:gd name="T6" fmla="*/ 452 w 593"/>
                <a:gd name="T7" fmla="*/ 59 h 194"/>
                <a:gd name="T8" fmla="*/ 423 w 593"/>
                <a:gd name="T9" fmla="*/ 62 h 194"/>
                <a:gd name="T10" fmla="*/ 396 w 593"/>
                <a:gd name="T11" fmla="*/ 63 h 194"/>
                <a:gd name="T12" fmla="*/ 372 w 593"/>
                <a:gd name="T13" fmla="*/ 63 h 194"/>
                <a:gd name="T14" fmla="*/ 349 w 593"/>
                <a:gd name="T15" fmla="*/ 64 h 194"/>
                <a:gd name="T16" fmla="*/ 321 w 593"/>
                <a:gd name="T17" fmla="*/ 70 h 194"/>
                <a:gd name="T18" fmla="*/ 287 w 593"/>
                <a:gd name="T19" fmla="*/ 86 h 194"/>
                <a:gd name="T20" fmla="*/ 250 w 593"/>
                <a:gd name="T21" fmla="*/ 111 h 194"/>
                <a:gd name="T22" fmla="*/ 222 w 593"/>
                <a:gd name="T23" fmla="*/ 126 h 194"/>
                <a:gd name="T24" fmla="*/ 198 w 593"/>
                <a:gd name="T25" fmla="*/ 132 h 194"/>
                <a:gd name="T26" fmla="*/ 170 w 593"/>
                <a:gd name="T27" fmla="*/ 133 h 194"/>
                <a:gd name="T28" fmla="*/ 140 w 593"/>
                <a:gd name="T29" fmla="*/ 130 h 194"/>
                <a:gd name="T30" fmla="*/ 107 w 593"/>
                <a:gd name="T31" fmla="*/ 127 h 194"/>
                <a:gd name="T32" fmla="*/ 80 w 593"/>
                <a:gd name="T33" fmla="*/ 127 h 194"/>
                <a:gd name="T34" fmla="*/ 48 w 593"/>
                <a:gd name="T35" fmla="*/ 129 h 194"/>
                <a:gd name="T36" fmla="*/ 22 w 593"/>
                <a:gd name="T37" fmla="*/ 138 h 194"/>
                <a:gd name="T38" fmla="*/ 5 w 593"/>
                <a:gd name="T39" fmla="*/ 154 h 194"/>
                <a:gd name="T40" fmla="*/ 35 w 593"/>
                <a:gd name="T41" fmla="*/ 159 h 194"/>
                <a:gd name="T42" fmla="*/ 16 w 593"/>
                <a:gd name="T43" fmla="*/ 179 h 194"/>
                <a:gd name="T44" fmla="*/ 19 w 593"/>
                <a:gd name="T45" fmla="*/ 193 h 194"/>
                <a:gd name="T46" fmla="*/ 48 w 593"/>
                <a:gd name="T47" fmla="*/ 181 h 194"/>
                <a:gd name="T48" fmla="*/ 73 w 593"/>
                <a:gd name="T49" fmla="*/ 179 h 194"/>
                <a:gd name="T50" fmla="*/ 64 w 593"/>
                <a:gd name="T51" fmla="*/ 172 h 194"/>
                <a:gd name="T52" fmla="*/ 32 w 593"/>
                <a:gd name="T53" fmla="*/ 176 h 194"/>
                <a:gd name="T54" fmla="*/ 45 w 593"/>
                <a:gd name="T55" fmla="*/ 165 h 194"/>
                <a:gd name="T56" fmla="*/ 58 w 593"/>
                <a:gd name="T57" fmla="*/ 153 h 194"/>
                <a:gd name="T58" fmla="*/ 29 w 593"/>
                <a:gd name="T59" fmla="*/ 150 h 194"/>
                <a:gd name="T60" fmla="*/ 43 w 593"/>
                <a:gd name="T61" fmla="*/ 144 h 194"/>
                <a:gd name="T62" fmla="*/ 70 w 593"/>
                <a:gd name="T63" fmla="*/ 141 h 194"/>
                <a:gd name="T64" fmla="*/ 95 w 593"/>
                <a:gd name="T65" fmla="*/ 142 h 194"/>
                <a:gd name="T66" fmla="*/ 123 w 593"/>
                <a:gd name="T67" fmla="*/ 145 h 194"/>
                <a:gd name="T68" fmla="*/ 151 w 593"/>
                <a:gd name="T69" fmla="*/ 148 h 194"/>
                <a:gd name="T70" fmla="*/ 176 w 593"/>
                <a:gd name="T71" fmla="*/ 150 h 194"/>
                <a:gd name="T72" fmla="*/ 209 w 593"/>
                <a:gd name="T73" fmla="*/ 148 h 194"/>
                <a:gd name="T74" fmla="*/ 241 w 593"/>
                <a:gd name="T75" fmla="*/ 136 h 194"/>
                <a:gd name="T76" fmla="*/ 268 w 593"/>
                <a:gd name="T77" fmla="*/ 121 h 194"/>
                <a:gd name="T78" fmla="*/ 293 w 593"/>
                <a:gd name="T79" fmla="*/ 107 h 194"/>
                <a:gd name="T80" fmla="*/ 316 w 593"/>
                <a:gd name="T81" fmla="*/ 92 h 194"/>
                <a:gd name="T82" fmla="*/ 338 w 593"/>
                <a:gd name="T83" fmla="*/ 82 h 194"/>
                <a:gd name="T84" fmla="*/ 364 w 593"/>
                <a:gd name="T85" fmla="*/ 77 h 194"/>
                <a:gd name="T86" fmla="*/ 388 w 593"/>
                <a:gd name="T87" fmla="*/ 75 h 194"/>
                <a:gd name="T88" fmla="*/ 415 w 593"/>
                <a:gd name="T89" fmla="*/ 74 h 194"/>
                <a:gd name="T90" fmla="*/ 442 w 593"/>
                <a:gd name="T91" fmla="*/ 74 h 194"/>
                <a:gd name="T92" fmla="*/ 468 w 593"/>
                <a:gd name="T93" fmla="*/ 73 h 194"/>
                <a:gd name="T94" fmla="*/ 499 w 593"/>
                <a:gd name="T95" fmla="*/ 66 h 194"/>
                <a:gd name="T96" fmla="*/ 524 w 593"/>
                <a:gd name="T97" fmla="*/ 56 h 194"/>
                <a:gd name="T98" fmla="*/ 546 w 593"/>
                <a:gd name="T99" fmla="*/ 42 h 194"/>
                <a:gd name="T100" fmla="*/ 566 w 593"/>
                <a:gd name="T101" fmla="*/ 23 h 194"/>
                <a:gd name="T102" fmla="*/ 578 w 593"/>
                <a:gd name="T103" fmla="*/ 50 h 194"/>
                <a:gd name="T104" fmla="*/ 573 w 593"/>
                <a:gd name="T105" fmla="*/ 78 h 194"/>
                <a:gd name="T106" fmla="*/ 549 w 593"/>
                <a:gd name="T107" fmla="*/ 104 h 194"/>
                <a:gd name="T108" fmla="*/ 537 w 593"/>
                <a:gd name="T109" fmla="*/ 116 h 194"/>
                <a:gd name="T110" fmla="*/ 565 w 593"/>
                <a:gd name="T111" fmla="*/ 105 h 194"/>
                <a:gd name="T112" fmla="*/ 587 w 593"/>
                <a:gd name="T113" fmla="*/ 82 h 194"/>
                <a:gd name="T114" fmla="*/ 593 w 593"/>
                <a:gd name="T115" fmla="*/ 52 h 194"/>
                <a:gd name="T116" fmla="*/ 587 w 593"/>
                <a:gd name="T117" fmla="*/ 27 h 194"/>
                <a:gd name="T118" fmla="*/ 564 w 593"/>
                <a:gd name="T119" fmla="*/ 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3" h="194">
                  <a:moveTo>
                    <a:pt x="555" y="8"/>
                  </a:moveTo>
                  <a:lnTo>
                    <a:pt x="554" y="8"/>
                  </a:lnTo>
                  <a:lnTo>
                    <a:pt x="554" y="10"/>
                  </a:lnTo>
                  <a:lnTo>
                    <a:pt x="553" y="12"/>
                  </a:lnTo>
                  <a:lnTo>
                    <a:pt x="553" y="14"/>
                  </a:lnTo>
                  <a:lnTo>
                    <a:pt x="551" y="17"/>
                  </a:lnTo>
                  <a:lnTo>
                    <a:pt x="549" y="20"/>
                  </a:lnTo>
                  <a:lnTo>
                    <a:pt x="546" y="22"/>
                  </a:lnTo>
                  <a:lnTo>
                    <a:pt x="545" y="24"/>
                  </a:lnTo>
                  <a:lnTo>
                    <a:pt x="544" y="26"/>
                  </a:lnTo>
                  <a:lnTo>
                    <a:pt x="542" y="28"/>
                  </a:lnTo>
                  <a:lnTo>
                    <a:pt x="540" y="29"/>
                  </a:lnTo>
                  <a:lnTo>
                    <a:pt x="538" y="32"/>
                  </a:lnTo>
                  <a:lnTo>
                    <a:pt x="535" y="33"/>
                  </a:lnTo>
                  <a:lnTo>
                    <a:pt x="533" y="36"/>
                  </a:lnTo>
                  <a:lnTo>
                    <a:pt x="530" y="37"/>
                  </a:lnTo>
                  <a:lnTo>
                    <a:pt x="526" y="39"/>
                  </a:lnTo>
                  <a:lnTo>
                    <a:pt x="523" y="41"/>
                  </a:lnTo>
                  <a:lnTo>
                    <a:pt x="520" y="43"/>
                  </a:lnTo>
                  <a:lnTo>
                    <a:pt x="518" y="44"/>
                  </a:lnTo>
                  <a:lnTo>
                    <a:pt x="516" y="45"/>
                  </a:lnTo>
                  <a:lnTo>
                    <a:pt x="513" y="46"/>
                  </a:lnTo>
                  <a:lnTo>
                    <a:pt x="512" y="47"/>
                  </a:lnTo>
                  <a:lnTo>
                    <a:pt x="509" y="47"/>
                  </a:lnTo>
                  <a:lnTo>
                    <a:pt x="507" y="49"/>
                  </a:lnTo>
                  <a:lnTo>
                    <a:pt x="505" y="49"/>
                  </a:lnTo>
                  <a:lnTo>
                    <a:pt x="502" y="50"/>
                  </a:lnTo>
                  <a:lnTo>
                    <a:pt x="500" y="51"/>
                  </a:lnTo>
                  <a:lnTo>
                    <a:pt x="497" y="52"/>
                  </a:lnTo>
                  <a:lnTo>
                    <a:pt x="494" y="52"/>
                  </a:lnTo>
                  <a:lnTo>
                    <a:pt x="492" y="53"/>
                  </a:lnTo>
                  <a:lnTo>
                    <a:pt x="489" y="54"/>
                  </a:lnTo>
                  <a:lnTo>
                    <a:pt x="486" y="55"/>
                  </a:lnTo>
                  <a:lnTo>
                    <a:pt x="483" y="55"/>
                  </a:lnTo>
                  <a:lnTo>
                    <a:pt x="480" y="56"/>
                  </a:lnTo>
                  <a:lnTo>
                    <a:pt x="477" y="56"/>
                  </a:lnTo>
                  <a:lnTo>
                    <a:pt x="474" y="57"/>
                  </a:lnTo>
                  <a:lnTo>
                    <a:pt x="470" y="57"/>
                  </a:lnTo>
                  <a:lnTo>
                    <a:pt x="467" y="58"/>
                  </a:lnTo>
                  <a:lnTo>
                    <a:pt x="464" y="58"/>
                  </a:lnTo>
                  <a:lnTo>
                    <a:pt x="461" y="58"/>
                  </a:lnTo>
                  <a:lnTo>
                    <a:pt x="458" y="58"/>
                  </a:lnTo>
                  <a:lnTo>
                    <a:pt x="456" y="59"/>
                  </a:lnTo>
                  <a:lnTo>
                    <a:pt x="452" y="59"/>
                  </a:lnTo>
                  <a:lnTo>
                    <a:pt x="450" y="59"/>
                  </a:lnTo>
                  <a:lnTo>
                    <a:pt x="447" y="60"/>
                  </a:lnTo>
                  <a:lnTo>
                    <a:pt x="444" y="60"/>
                  </a:lnTo>
                  <a:lnTo>
                    <a:pt x="441" y="60"/>
                  </a:lnTo>
                  <a:lnTo>
                    <a:pt x="439" y="61"/>
                  </a:lnTo>
                  <a:lnTo>
                    <a:pt x="436" y="61"/>
                  </a:lnTo>
                  <a:lnTo>
                    <a:pt x="433" y="61"/>
                  </a:lnTo>
                  <a:lnTo>
                    <a:pt x="430" y="61"/>
                  </a:lnTo>
                  <a:lnTo>
                    <a:pt x="428" y="61"/>
                  </a:lnTo>
                  <a:lnTo>
                    <a:pt x="425" y="61"/>
                  </a:lnTo>
                  <a:lnTo>
                    <a:pt x="423" y="62"/>
                  </a:lnTo>
                  <a:lnTo>
                    <a:pt x="420" y="62"/>
                  </a:lnTo>
                  <a:lnTo>
                    <a:pt x="418" y="62"/>
                  </a:lnTo>
                  <a:lnTo>
                    <a:pt x="415" y="62"/>
                  </a:lnTo>
                  <a:lnTo>
                    <a:pt x="413" y="62"/>
                  </a:lnTo>
                  <a:lnTo>
                    <a:pt x="410" y="62"/>
                  </a:lnTo>
                  <a:lnTo>
                    <a:pt x="407" y="62"/>
                  </a:lnTo>
                  <a:lnTo>
                    <a:pt x="405" y="62"/>
                  </a:lnTo>
                  <a:lnTo>
                    <a:pt x="403" y="63"/>
                  </a:lnTo>
                  <a:lnTo>
                    <a:pt x="400" y="63"/>
                  </a:lnTo>
                  <a:lnTo>
                    <a:pt x="398" y="63"/>
                  </a:lnTo>
                  <a:lnTo>
                    <a:pt x="396" y="63"/>
                  </a:lnTo>
                  <a:lnTo>
                    <a:pt x="394" y="63"/>
                  </a:lnTo>
                  <a:lnTo>
                    <a:pt x="392" y="63"/>
                  </a:lnTo>
                  <a:lnTo>
                    <a:pt x="389" y="63"/>
                  </a:lnTo>
                  <a:lnTo>
                    <a:pt x="387" y="63"/>
                  </a:lnTo>
                  <a:lnTo>
                    <a:pt x="385" y="63"/>
                  </a:lnTo>
                  <a:lnTo>
                    <a:pt x="382" y="63"/>
                  </a:lnTo>
                  <a:lnTo>
                    <a:pt x="380" y="63"/>
                  </a:lnTo>
                  <a:lnTo>
                    <a:pt x="378" y="63"/>
                  </a:lnTo>
                  <a:lnTo>
                    <a:pt x="376" y="63"/>
                  </a:lnTo>
                  <a:lnTo>
                    <a:pt x="374" y="63"/>
                  </a:lnTo>
                  <a:lnTo>
                    <a:pt x="372" y="63"/>
                  </a:lnTo>
                  <a:lnTo>
                    <a:pt x="370" y="63"/>
                  </a:lnTo>
                  <a:lnTo>
                    <a:pt x="367" y="63"/>
                  </a:lnTo>
                  <a:lnTo>
                    <a:pt x="364" y="63"/>
                  </a:lnTo>
                  <a:lnTo>
                    <a:pt x="363" y="64"/>
                  </a:lnTo>
                  <a:lnTo>
                    <a:pt x="361" y="64"/>
                  </a:lnTo>
                  <a:lnTo>
                    <a:pt x="359" y="64"/>
                  </a:lnTo>
                  <a:lnTo>
                    <a:pt x="357" y="64"/>
                  </a:lnTo>
                  <a:lnTo>
                    <a:pt x="355" y="64"/>
                  </a:lnTo>
                  <a:lnTo>
                    <a:pt x="353" y="64"/>
                  </a:lnTo>
                  <a:lnTo>
                    <a:pt x="351" y="64"/>
                  </a:lnTo>
                  <a:lnTo>
                    <a:pt x="349" y="64"/>
                  </a:lnTo>
                  <a:lnTo>
                    <a:pt x="347" y="65"/>
                  </a:lnTo>
                  <a:lnTo>
                    <a:pt x="345" y="65"/>
                  </a:lnTo>
                  <a:lnTo>
                    <a:pt x="343" y="65"/>
                  </a:lnTo>
                  <a:lnTo>
                    <a:pt x="339" y="66"/>
                  </a:lnTo>
                  <a:lnTo>
                    <a:pt x="336" y="66"/>
                  </a:lnTo>
                  <a:lnTo>
                    <a:pt x="332" y="67"/>
                  </a:lnTo>
                  <a:lnTo>
                    <a:pt x="329" y="68"/>
                  </a:lnTo>
                  <a:lnTo>
                    <a:pt x="326" y="68"/>
                  </a:lnTo>
                  <a:lnTo>
                    <a:pt x="325" y="69"/>
                  </a:lnTo>
                  <a:lnTo>
                    <a:pt x="323" y="69"/>
                  </a:lnTo>
                  <a:lnTo>
                    <a:pt x="321" y="70"/>
                  </a:lnTo>
                  <a:lnTo>
                    <a:pt x="317" y="71"/>
                  </a:lnTo>
                  <a:lnTo>
                    <a:pt x="313" y="73"/>
                  </a:lnTo>
                  <a:lnTo>
                    <a:pt x="310" y="74"/>
                  </a:lnTo>
                  <a:lnTo>
                    <a:pt x="306" y="76"/>
                  </a:lnTo>
                  <a:lnTo>
                    <a:pt x="302" y="78"/>
                  </a:lnTo>
                  <a:lnTo>
                    <a:pt x="299" y="80"/>
                  </a:lnTo>
                  <a:lnTo>
                    <a:pt x="297" y="81"/>
                  </a:lnTo>
                  <a:lnTo>
                    <a:pt x="294" y="82"/>
                  </a:lnTo>
                  <a:lnTo>
                    <a:pt x="293" y="83"/>
                  </a:lnTo>
                  <a:lnTo>
                    <a:pt x="291" y="84"/>
                  </a:lnTo>
                  <a:lnTo>
                    <a:pt x="287" y="86"/>
                  </a:lnTo>
                  <a:lnTo>
                    <a:pt x="284" y="88"/>
                  </a:lnTo>
                  <a:lnTo>
                    <a:pt x="280" y="91"/>
                  </a:lnTo>
                  <a:lnTo>
                    <a:pt x="276" y="93"/>
                  </a:lnTo>
                  <a:lnTo>
                    <a:pt x="273" y="95"/>
                  </a:lnTo>
                  <a:lnTo>
                    <a:pt x="270" y="98"/>
                  </a:lnTo>
                  <a:lnTo>
                    <a:pt x="266" y="100"/>
                  </a:lnTo>
                  <a:lnTo>
                    <a:pt x="263" y="102"/>
                  </a:lnTo>
                  <a:lnTo>
                    <a:pt x="260" y="104"/>
                  </a:lnTo>
                  <a:lnTo>
                    <a:pt x="256" y="106"/>
                  </a:lnTo>
                  <a:lnTo>
                    <a:pt x="253" y="109"/>
                  </a:lnTo>
                  <a:lnTo>
                    <a:pt x="250" y="111"/>
                  </a:lnTo>
                  <a:lnTo>
                    <a:pt x="247" y="113"/>
                  </a:lnTo>
                  <a:lnTo>
                    <a:pt x="244" y="115"/>
                  </a:lnTo>
                  <a:lnTo>
                    <a:pt x="241" y="116"/>
                  </a:lnTo>
                  <a:lnTo>
                    <a:pt x="238" y="118"/>
                  </a:lnTo>
                  <a:lnTo>
                    <a:pt x="235" y="119"/>
                  </a:lnTo>
                  <a:lnTo>
                    <a:pt x="233" y="121"/>
                  </a:lnTo>
                  <a:lnTo>
                    <a:pt x="231" y="122"/>
                  </a:lnTo>
                  <a:lnTo>
                    <a:pt x="228" y="124"/>
                  </a:lnTo>
                  <a:lnTo>
                    <a:pt x="226" y="125"/>
                  </a:lnTo>
                  <a:lnTo>
                    <a:pt x="224" y="126"/>
                  </a:lnTo>
                  <a:lnTo>
                    <a:pt x="222" y="126"/>
                  </a:lnTo>
                  <a:lnTo>
                    <a:pt x="220" y="127"/>
                  </a:lnTo>
                  <a:lnTo>
                    <a:pt x="218" y="127"/>
                  </a:lnTo>
                  <a:lnTo>
                    <a:pt x="216" y="128"/>
                  </a:lnTo>
                  <a:lnTo>
                    <a:pt x="214" y="128"/>
                  </a:lnTo>
                  <a:lnTo>
                    <a:pt x="212" y="129"/>
                  </a:lnTo>
                  <a:lnTo>
                    <a:pt x="210" y="129"/>
                  </a:lnTo>
                  <a:lnTo>
                    <a:pt x="207" y="130"/>
                  </a:lnTo>
                  <a:lnTo>
                    <a:pt x="205" y="130"/>
                  </a:lnTo>
                  <a:lnTo>
                    <a:pt x="203" y="131"/>
                  </a:lnTo>
                  <a:lnTo>
                    <a:pt x="200" y="131"/>
                  </a:lnTo>
                  <a:lnTo>
                    <a:pt x="198" y="132"/>
                  </a:lnTo>
                  <a:lnTo>
                    <a:pt x="196" y="132"/>
                  </a:lnTo>
                  <a:lnTo>
                    <a:pt x="193" y="132"/>
                  </a:lnTo>
                  <a:lnTo>
                    <a:pt x="191" y="132"/>
                  </a:lnTo>
                  <a:lnTo>
                    <a:pt x="189" y="133"/>
                  </a:lnTo>
                  <a:lnTo>
                    <a:pt x="185" y="133"/>
                  </a:lnTo>
                  <a:lnTo>
                    <a:pt x="183" y="133"/>
                  </a:lnTo>
                  <a:lnTo>
                    <a:pt x="180" y="133"/>
                  </a:lnTo>
                  <a:lnTo>
                    <a:pt x="178" y="133"/>
                  </a:lnTo>
                  <a:lnTo>
                    <a:pt x="175" y="133"/>
                  </a:lnTo>
                  <a:lnTo>
                    <a:pt x="172" y="133"/>
                  </a:lnTo>
                  <a:lnTo>
                    <a:pt x="170" y="133"/>
                  </a:lnTo>
                  <a:lnTo>
                    <a:pt x="167" y="133"/>
                  </a:lnTo>
                  <a:lnTo>
                    <a:pt x="165" y="133"/>
                  </a:lnTo>
                  <a:lnTo>
                    <a:pt x="162" y="133"/>
                  </a:lnTo>
                  <a:lnTo>
                    <a:pt x="159" y="132"/>
                  </a:lnTo>
                  <a:lnTo>
                    <a:pt x="157" y="132"/>
                  </a:lnTo>
                  <a:lnTo>
                    <a:pt x="154" y="132"/>
                  </a:lnTo>
                  <a:lnTo>
                    <a:pt x="152" y="132"/>
                  </a:lnTo>
                  <a:lnTo>
                    <a:pt x="149" y="131"/>
                  </a:lnTo>
                  <a:lnTo>
                    <a:pt x="146" y="131"/>
                  </a:lnTo>
                  <a:lnTo>
                    <a:pt x="143" y="130"/>
                  </a:lnTo>
                  <a:lnTo>
                    <a:pt x="140" y="130"/>
                  </a:lnTo>
                  <a:lnTo>
                    <a:pt x="136" y="129"/>
                  </a:lnTo>
                  <a:lnTo>
                    <a:pt x="133" y="129"/>
                  </a:lnTo>
                  <a:lnTo>
                    <a:pt x="129" y="128"/>
                  </a:lnTo>
                  <a:lnTo>
                    <a:pt x="126" y="128"/>
                  </a:lnTo>
                  <a:lnTo>
                    <a:pt x="122" y="128"/>
                  </a:lnTo>
                  <a:lnTo>
                    <a:pt x="119" y="128"/>
                  </a:lnTo>
                  <a:lnTo>
                    <a:pt x="117" y="127"/>
                  </a:lnTo>
                  <a:lnTo>
                    <a:pt x="115" y="127"/>
                  </a:lnTo>
                  <a:lnTo>
                    <a:pt x="113" y="127"/>
                  </a:lnTo>
                  <a:lnTo>
                    <a:pt x="111" y="127"/>
                  </a:lnTo>
                  <a:lnTo>
                    <a:pt x="107" y="127"/>
                  </a:lnTo>
                  <a:lnTo>
                    <a:pt x="103" y="127"/>
                  </a:lnTo>
                  <a:lnTo>
                    <a:pt x="101" y="127"/>
                  </a:lnTo>
                  <a:lnTo>
                    <a:pt x="99" y="127"/>
                  </a:lnTo>
                  <a:lnTo>
                    <a:pt x="97" y="127"/>
                  </a:lnTo>
                  <a:lnTo>
                    <a:pt x="95" y="127"/>
                  </a:lnTo>
                  <a:lnTo>
                    <a:pt x="91" y="127"/>
                  </a:lnTo>
                  <a:lnTo>
                    <a:pt x="88" y="127"/>
                  </a:lnTo>
                  <a:lnTo>
                    <a:pt x="86" y="127"/>
                  </a:lnTo>
                  <a:lnTo>
                    <a:pt x="84" y="127"/>
                  </a:lnTo>
                  <a:lnTo>
                    <a:pt x="82" y="127"/>
                  </a:lnTo>
                  <a:lnTo>
                    <a:pt x="80" y="127"/>
                  </a:lnTo>
                  <a:lnTo>
                    <a:pt x="76" y="127"/>
                  </a:lnTo>
                  <a:lnTo>
                    <a:pt x="73" y="127"/>
                  </a:lnTo>
                  <a:lnTo>
                    <a:pt x="69" y="127"/>
                  </a:lnTo>
                  <a:lnTo>
                    <a:pt x="66" y="127"/>
                  </a:lnTo>
                  <a:lnTo>
                    <a:pt x="63" y="127"/>
                  </a:lnTo>
                  <a:lnTo>
                    <a:pt x="60" y="128"/>
                  </a:lnTo>
                  <a:lnTo>
                    <a:pt x="57" y="128"/>
                  </a:lnTo>
                  <a:lnTo>
                    <a:pt x="54" y="128"/>
                  </a:lnTo>
                  <a:lnTo>
                    <a:pt x="52" y="128"/>
                  </a:lnTo>
                  <a:lnTo>
                    <a:pt x="50" y="129"/>
                  </a:lnTo>
                  <a:lnTo>
                    <a:pt x="48" y="129"/>
                  </a:lnTo>
                  <a:lnTo>
                    <a:pt x="46" y="129"/>
                  </a:lnTo>
                  <a:lnTo>
                    <a:pt x="44" y="129"/>
                  </a:lnTo>
                  <a:lnTo>
                    <a:pt x="43" y="130"/>
                  </a:lnTo>
                  <a:lnTo>
                    <a:pt x="40" y="130"/>
                  </a:lnTo>
                  <a:lnTo>
                    <a:pt x="37" y="132"/>
                  </a:lnTo>
                  <a:lnTo>
                    <a:pt x="34" y="133"/>
                  </a:lnTo>
                  <a:lnTo>
                    <a:pt x="30" y="135"/>
                  </a:lnTo>
                  <a:lnTo>
                    <a:pt x="28" y="135"/>
                  </a:lnTo>
                  <a:lnTo>
                    <a:pt x="26" y="136"/>
                  </a:lnTo>
                  <a:lnTo>
                    <a:pt x="24" y="137"/>
                  </a:lnTo>
                  <a:lnTo>
                    <a:pt x="22" y="138"/>
                  </a:lnTo>
                  <a:lnTo>
                    <a:pt x="19" y="140"/>
                  </a:lnTo>
                  <a:lnTo>
                    <a:pt x="15" y="142"/>
                  </a:lnTo>
                  <a:lnTo>
                    <a:pt x="12" y="144"/>
                  </a:lnTo>
                  <a:lnTo>
                    <a:pt x="8" y="146"/>
                  </a:lnTo>
                  <a:lnTo>
                    <a:pt x="5" y="147"/>
                  </a:lnTo>
                  <a:lnTo>
                    <a:pt x="3" y="149"/>
                  </a:lnTo>
                  <a:lnTo>
                    <a:pt x="0" y="151"/>
                  </a:lnTo>
                  <a:lnTo>
                    <a:pt x="1" y="153"/>
                  </a:lnTo>
                  <a:lnTo>
                    <a:pt x="2" y="153"/>
                  </a:lnTo>
                  <a:lnTo>
                    <a:pt x="3" y="154"/>
                  </a:lnTo>
                  <a:lnTo>
                    <a:pt x="5" y="154"/>
                  </a:lnTo>
                  <a:lnTo>
                    <a:pt x="8" y="155"/>
                  </a:lnTo>
                  <a:lnTo>
                    <a:pt x="12" y="155"/>
                  </a:lnTo>
                  <a:lnTo>
                    <a:pt x="15" y="156"/>
                  </a:lnTo>
                  <a:lnTo>
                    <a:pt x="18" y="156"/>
                  </a:lnTo>
                  <a:lnTo>
                    <a:pt x="21" y="157"/>
                  </a:lnTo>
                  <a:lnTo>
                    <a:pt x="24" y="157"/>
                  </a:lnTo>
                  <a:lnTo>
                    <a:pt x="27" y="157"/>
                  </a:lnTo>
                  <a:lnTo>
                    <a:pt x="29" y="158"/>
                  </a:lnTo>
                  <a:lnTo>
                    <a:pt x="32" y="158"/>
                  </a:lnTo>
                  <a:lnTo>
                    <a:pt x="34" y="158"/>
                  </a:lnTo>
                  <a:lnTo>
                    <a:pt x="35" y="159"/>
                  </a:lnTo>
                  <a:lnTo>
                    <a:pt x="36" y="159"/>
                  </a:lnTo>
                  <a:lnTo>
                    <a:pt x="37" y="159"/>
                  </a:lnTo>
                  <a:lnTo>
                    <a:pt x="36" y="159"/>
                  </a:lnTo>
                  <a:lnTo>
                    <a:pt x="34" y="161"/>
                  </a:lnTo>
                  <a:lnTo>
                    <a:pt x="30" y="162"/>
                  </a:lnTo>
                  <a:lnTo>
                    <a:pt x="27" y="166"/>
                  </a:lnTo>
                  <a:lnTo>
                    <a:pt x="23" y="169"/>
                  </a:lnTo>
                  <a:lnTo>
                    <a:pt x="20" y="173"/>
                  </a:lnTo>
                  <a:lnTo>
                    <a:pt x="18" y="174"/>
                  </a:lnTo>
                  <a:lnTo>
                    <a:pt x="17" y="176"/>
                  </a:lnTo>
                  <a:lnTo>
                    <a:pt x="16" y="179"/>
                  </a:lnTo>
                  <a:lnTo>
                    <a:pt x="16" y="181"/>
                  </a:lnTo>
                  <a:lnTo>
                    <a:pt x="15" y="183"/>
                  </a:lnTo>
                  <a:lnTo>
                    <a:pt x="15" y="185"/>
                  </a:lnTo>
                  <a:lnTo>
                    <a:pt x="14" y="186"/>
                  </a:lnTo>
                  <a:lnTo>
                    <a:pt x="14" y="188"/>
                  </a:lnTo>
                  <a:lnTo>
                    <a:pt x="14" y="191"/>
                  </a:lnTo>
                  <a:lnTo>
                    <a:pt x="14" y="193"/>
                  </a:lnTo>
                  <a:lnTo>
                    <a:pt x="15" y="194"/>
                  </a:lnTo>
                  <a:lnTo>
                    <a:pt x="16" y="194"/>
                  </a:lnTo>
                  <a:lnTo>
                    <a:pt x="17" y="194"/>
                  </a:lnTo>
                  <a:lnTo>
                    <a:pt x="19" y="193"/>
                  </a:lnTo>
                  <a:lnTo>
                    <a:pt x="20" y="192"/>
                  </a:lnTo>
                  <a:lnTo>
                    <a:pt x="22" y="191"/>
                  </a:lnTo>
                  <a:lnTo>
                    <a:pt x="24" y="189"/>
                  </a:lnTo>
                  <a:lnTo>
                    <a:pt x="27" y="188"/>
                  </a:lnTo>
                  <a:lnTo>
                    <a:pt x="29" y="187"/>
                  </a:lnTo>
                  <a:lnTo>
                    <a:pt x="33" y="186"/>
                  </a:lnTo>
                  <a:lnTo>
                    <a:pt x="36" y="185"/>
                  </a:lnTo>
                  <a:lnTo>
                    <a:pt x="39" y="184"/>
                  </a:lnTo>
                  <a:lnTo>
                    <a:pt x="42" y="183"/>
                  </a:lnTo>
                  <a:lnTo>
                    <a:pt x="45" y="182"/>
                  </a:lnTo>
                  <a:lnTo>
                    <a:pt x="48" y="181"/>
                  </a:lnTo>
                  <a:lnTo>
                    <a:pt x="51" y="180"/>
                  </a:lnTo>
                  <a:lnTo>
                    <a:pt x="53" y="179"/>
                  </a:lnTo>
                  <a:lnTo>
                    <a:pt x="55" y="179"/>
                  </a:lnTo>
                  <a:lnTo>
                    <a:pt x="57" y="179"/>
                  </a:lnTo>
                  <a:lnTo>
                    <a:pt x="59" y="179"/>
                  </a:lnTo>
                  <a:lnTo>
                    <a:pt x="61" y="179"/>
                  </a:lnTo>
                  <a:lnTo>
                    <a:pt x="65" y="179"/>
                  </a:lnTo>
                  <a:lnTo>
                    <a:pt x="67" y="179"/>
                  </a:lnTo>
                  <a:lnTo>
                    <a:pt x="69" y="179"/>
                  </a:lnTo>
                  <a:lnTo>
                    <a:pt x="71" y="179"/>
                  </a:lnTo>
                  <a:lnTo>
                    <a:pt x="73" y="179"/>
                  </a:lnTo>
                  <a:lnTo>
                    <a:pt x="77" y="179"/>
                  </a:lnTo>
                  <a:lnTo>
                    <a:pt x="80" y="179"/>
                  </a:lnTo>
                  <a:lnTo>
                    <a:pt x="81" y="178"/>
                  </a:lnTo>
                  <a:lnTo>
                    <a:pt x="81" y="177"/>
                  </a:lnTo>
                  <a:lnTo>
                    <a:pt x="79" y="176"/>
                  </a:lnTo>
                  <a:lnTo>
                    <a:pt x="78" y="175"/>
                  </a:lnTo>
                  <a:lnTo>
                    <a:pt x="76" y="174"/>
                  </a:lnTo>
                  <a:lnTo>
                    <a:pt x="73" y="174"/>
                  </a:lnTo>
                  <a:lnTo>
                    <a:pt x="70" y="173"/>
                  </a:lnTo>
                  <a:lnTo>
                    <a:pt x="67" y="173"/>
                  </a:lnTo>
                  <a:lnTo>
                    <a:pt x="64" y="172"/>
                  </a:lnTo>
                  <a:lnTo>
                    <a:pt x="61" y="172"/>
                  </a:lnTo>
                  <a:lnTo>
                    <a:pt x="59" y="171"/>
                  </a:lnTo>
                  <a:lnTo>
                    <a:pt x="57" y="171"/>
                  </a:lnTo>
                  <a:lnTo>
                    <a:pt x="55" y="171"/>
                  </a:lnTo>
                  <a:lnTo>
                    <a:pt x="53" y="171"/>
                  </a:lnTo>
                  <a:lnTo>
                    <a:pt x="49" y="171"/>
                  </a:lnTo>
                  <a:lnTo>
                    <a:pt x="46" y="172"/>
                  </a:lnTo>
                  <a:lnTo>
                    <a:pt x="42" y="172"/>
                  </a:lnTo>
                  <a:lnTo>
                    <a:pt x="38" y="173"/>
                  </a:lnTo>
                  <a:lnTo>
                    <a:pt x="35" y="174"/>
                  </a:lnTo>
                  <a:lnTo>
                    <a:pt x="32" y="176"/>
                  </a:lnTo>
                  <a:lnTo>
                    <a:pt x="31" y="175"/>
                  </a:lnTo>
                  <a:lnTo>
                    <a:pt x="31" y="173"/>
                  </a:lnTo>
                  <a:lnTo>
                    <a:pt x="31" y="171"/>
                  </a:lnTo>
                  <a:lnTo>
                    <a:pt x="32" y="170"/>
                  </a:lnTo>
                  <a:lnTo>
                    <a:pt x="33" y="169"/>
                  </a:lnTo>
                  <a:lnTo>
                    <a:pt x="36" y="168"/>
                  </a:lnTo>
                  <a:lnTo>
                    <a:pt x="37" y="168"/>
                  </a:lnTo>
                  <a:lnTo>
                    <a:pt x="39" y="167"/>
                  </a:lnTo>
                  <a:lnTo>
                    <a:pt x="41" y="166"/>
                  </a:lnTo>
                  <a:lnTo>
                    <a:pt x="43" y="166"/>
                  </a:lnTo>
                  <a:lnTo>
                    <a:pt x="45" y="165"/>
                  </a:lnTo>
                  <a:lnTo>
                    <a:pt x="48" y="164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4" y="161"/>
                  </a:lnTo>
                  <a:lnTo>
                    <a:pt x="56" y="160"/>
                  </a:lnTo>
                  <a:lnTo>
                    <a:pt x="58" y="159"/>
                  </a:lnTo>
                  <a:lnTo>
                    <a:pt x="59" y="158"/>
                  </a:lnTo>
                  <a:lnTo>
                    <a:pt x="61" y="157"/>
                  </a:lnTo>
                  <a:lnTo>
                    <a:pt x="61" y="155"/>
                  </a:lnTo>
                  <a:lnTo>
                    <a:pt x="59" y="154"/>
                  </a:lnTo>
                  <a:lnTo>
                    <a:pt x="58" y="153"/>
                  </a:lnTo>
                  <a:lnTo>
                    <a:pt x="55" y="153"/>
                  </a:lnTo>
                  <a:lnTo>
                    <a:pt x="53" y="152"/>
                  </a:lnTo>
                  <a:lnTo>
                    <a:pt x="51" y="151"/>
                  </a:lnTo>
                  <a:lnTo>
                    <a:pt x="48" y="151"/>
                  </a:lnTo>
                  <a:lnTo>
                    <a:pt x="45" y="151"/>
                  </a:lnTo>
                  <a:lnTo>
                    <a:pt x="42" y="151"/>
                  </a:lnTo>
                  <a:lnTo>
                    <a:pt x="39" y="150"/>
                  </a:lnTo>
                  <a:lnTo>
                    <a:pt x="36" y="150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8" y="150"/>
                  </a:lnTo>
                  <a:lnTo>
                    <a:pt x="27" y="150"/>
                  </a:lnTo>
                  <a:lnTo>
                    <a:pt x="27" y="149"/>
                  </a:lnTo>
                  <a:lnTo>
                    <a:pt x="28" y="149"/>
                  </a:lnTo>
                  <a:lnTo>
                    <a:pt x="30" y="148"/>
                  </a:lnTo>
                  <a:lnTo>
                    <a:pt x="33" y="147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8" y="145"/>
                  </a:lnTo>
                  <a:lnTo>
                    <a:pt x="41" y="144"/>
                  </a:lnTo>
                  <a:lnTo>
                    <a:pt x="43" y="144"/>
                  </a:lnTo>
                  <a:lnTo>
                    <a:pt x="46" y="143"/>
                  </a:lnTo>
                  <a:lnTo>
                    <a:pt x="48" y="143"/>
                  </a:lnTo>
                  <a:lnTo>
                    <a:pt x="52" y="142"/>
                  </a:lnTo>
                  <a:lnTo>
                    <a:pt x="53" y="142"/>
                  </a:lnTo>
                  <a:lnTo>
                    <a:pt x="55" y="141"/>
                  </a:lnTo>
                  <a:lnTo>
                    <a:pt x="57" y="141"/>
                  </a:lnTo>
                  <a:lnTo>
                    <a:pt x="60" y="141"/>
                  </a:lnTo>
                  <a:lnTo>
                    <a:pt x="63" y="141"/>
                  </a:lnTo>
                  <a:lnTo>
                    <a:pt x="67" y="141"/>
                  </a:lnTo>
                  <a:lnTo>
                    <a:pt x="68" y="141"/>
                  </a:lnTo>
                  <a:lnTo>
                    <a:pt x="70" y="141"/>
                  </a:lnTo>
                  <a:lnTo>
                    <a:pt x="72" y="141"/>
                  </a:lnTo>
                  <a:lnTo>
                    <a:pt x="74" y="142"/>
                  </a:lnTo>
                  <a:lnTo>
                    <a:pt x="76" y="142"/>
                  </a:lnTo>
                  <a:lnTo>
                    <a:pt x="78" y="142"/>
                  </a:lnTo>
                  <a:lnTo>
                    <a:pt x="81" y="142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7" y="142"/>
                  </a:lnTo>
                  <a:lnTo>
                    <a:pt x="90" y="142"/>
                  </a:lnTo>
                  <a:lnTo>
                    <a:pt x="92" y="142"/>
                  </a:lnTo>
                  <a:lnTo>
                    <a:pt x="95" y="142"/>
                  </a:lnTo>
                  <a:lnTo>
                    <a:pt x="97" y="143"/>
                  </a:lnTo>
                  <a:lnTo>
                    <a:pt x="99" y="143"/>
                  </a:lnTo>
                  <a:lnTo>
                    <a:pt x="102" y="143"/>
                  </a:lnTo>
                  <a:lnTo>
                    <a:pt x="105" y="143"/>
                  </a:lnTo>
                  <a:lnTo>
                    <a:pt x="108" y="144"/>
                  </a:lnTo>
                  <a:lnTo>
                    <a:pt x="110" y="144"/>
                  </a:lnTo>
                  <a:lnTo>
                    <a:pt x="113" y="144"/>
                  </a:lnTo>
                  <a:lnTo>
                    <a:pt x="115" y="144"/>
                  </a:lnTo>
                  <a:lnTo>
                    <a:pt x="118" y="144"/>
                  </a:lnTo>
                  <a:lnTo>
                    <a:pt x="120" y="145"/>
                  </a:lnTo>
                  <a:lnTo>
                    <a:pt x="123" y="145"/>
                  </a:lnTo>
                  <a:lnTo>
                    <a:pt x="126" y="145"/>
                  </a:lnTo>
                  <a:lnTo>
                    <a:pt x="128" y="146"/>
                  </a:lnTo>
                  <a:lnTo>
                    <a:pt x="131" y="146"/>
                  </a:lnTo>
                  <a:lnTo>
                    <a:pt x="134" y="146"/>
                  </a:lnTo>
                  <a:lnTo>
                    <a:pt x="136" y="146"/>
                  </a:lnTo>
                  <a:lnTo>
                    <a:pt x="139" y="146"/>
                  </a:lnTo>
                  <a:lnTo>
                    <a:pt x="141" y="147"/>
                  </a:lnTo>
                  <a:lnTo>
                    <a:pt x="144" y="147"/>
                  </a:lnTo>
                  <a:lnTo>
                    <a:pt x="146" y="147"/>
                  </a:lnTo>
                  <a:lnTo>
                    <a:pt x="149" y="147"/>
                  </a:lnTo>
                  <a:lnTo>
                    <a:pt x="151" y="148"/>
                  </a:lnTo>
                  <a:lnTo>
                    <a:pt x="154" y="148"/>
                  </a:lnTo>
                  <a:lnTo>
                    <a:pt x="156" y="148"/>
                  </a:lnTo>
                  <a:lnTo>
                    <a:pt x="159" y="148"/>
                  </a:lnTo>
                  <a:lnTo>
                    <a:pt x="161" y="148"/>
                  </a:lnTo>
                  <a:lnTo>
                    <a:pt x="164" y="149"/>
                  </a:lnTo>
                  <a:lnTo>
                    <a:pt x="166" y="149"/>
                  </a:lnTo>
                  <a:lnTo>
                    <a:pt x="168" y="149"/>
                  </a:lnTo>
                  <a:lnTo>
                    <a:pt x="170" y="149"/>
                  </a:lnTo>
                  <a:lnTo>
                    <a:pt x="172" y="150"/>
                  </a:lnTo>
                  <a:lnTo>
                    <a:pt x="174" y="150"/>
                  </a:lnTo>
                  <a:lnTo>
                    <a:pt x="176" y="150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4" y="150"/>
                  </a:lnTo>
                  <a:lnTo>
                    <a:pt x="187" y="151"/>
                  </a:lnTo>
                  <a:lnTo>
                    <a:pt x="191" y="150"/>
                  </a:lnTo>
                  <a:lnTo>
                    <a:pt x="194" y="150"/>
                  </a:lnTo>
                  <a:lnTo>
                    <a:pt x="197" y="150"/>
                  </a:lnTo>
                  <a:lnTo>
                    <a:pt x="200" y="150"/>
                  </a:lnTo>
                  <a:lnTo>
                    <a:pt x="203" y="149"/>
                  </a:lnTo>
                  <a:lnTo>
                    <a:pt x="206" y="148"/>
                  </a:lnTo>
                  <a:lnTo>
                    <a:pt x="209" y="148"/>
                  </a:lnTo>
                  <a:lnTo>
                    <a:pt x="212" y="147"/>
                  </a:lnTo>
                  <a:lnTo>
                    <a:pt x="215" y="146"/>
                  </a:lnTo>
                  <a:lnTo>
                    <a:pt x="218" y="145"/>
                  </a:lnTo>
                  <a:lnTo>
                    <a:pt x="221" y="144"/>
                  </a:lnTo>
                  <a:lnTo>
                    <a:pt x="224" y="143"/>
                  </a:lnTo>
                  <a:lnTo>
                    <a:pt x="227" y="142"/>
                  </a:lnTo>
                  <a:lnTo>
                    <a:pt x="229" y="141"/>
                  </a:lnTo>
                  <a:lnTo>
                    <a:pt x="232" y="140"/>
                  </a:lnTo>
                  <a:lnTo>
                    <a:pt x="235" y="139"/>
                  </a:lnTo>
                  <a:lnTo>
                    <a:pt x="238" y="137"/>
                  </a:lnTo>
                  <a:lnTo>
                    <a:pt x="241" y="136"/>
                  </a:lnTo>
                  <a:lnTo>
                    <a:pt x="243" y="134"/>
                  </a:lnTo>
                  <a:lnTo>
                    <a:pt x="246" y="133"/>
                  </a:lnTo>
                  <a:lnTo>
                    <a:pt x="248" y="131"/>
                  </a:lnTo>
                  <a:lnTo>
                    <a:pt x="251" y="130"/>
                  </a:lnTo>
                  <a:lnTo>
                    <a:pt x="254" y="129"/>
                  </a:lnTo>
                  <a:lnTo>
                    <a:pt x="256" y="128"/>
                  </a:lnTo>
                  <a:lnTo>
                    <a:pt x="259" y="126"/>
                  </a:lnTo>
                  <a:lnTo>
                    <a:pt x="261" y="125"/>
                  </a:lnTo>
                  <a:lnTo>
                    <a:pt x="264" y="123"/>
                  </a:lnTo>
                  <a:lnTo>
                    <a:pt x="266" y="122"/>
                  </a:lnTo>
                  <a:lnTo>
                    <a:pt x="268" y="121"/>
                  </a:lnTo>
                  <a:lnTo>
                    <a:pt x="271" y="119"/>
                  </a:lnTo>
                  <a:lnTo>
                    <a:pt x="273" y="118"/>
                  </a:lnTo>
                  <a:lnTo>
                    <a:pt x="275" y="117"/>
                  </a:lnTo>
                  <a:lnTo>
                    <a:pt x="278" y="116"/>
                  </a:lnTo>
                  <a:lnTo>
                    <a:pt x="280" y="114"/>
                  </a:lnTo>
                  <a:lnTo>
                    <a:pt x="282" y="113"/>
                  </a:lnTo>
                  <a:lnTo>
                    <a:pt x="284" y="112"/>
                  </a:lnTo>
                  <a:lnTo>
                    <a:pt x="286" y="111"/>
                  </a:lnTo>
                  <a:lnTo>
                    <a:pt x="288" y="109"/>
                  </a:lnTo>
                  <a:lnTo>
                    <a:pt x="290" y="108"/>
                  </a:lnTo>
                  <a:lnTo>
                    <a:pt x="293" y="107"/>
                  </a:lnTo>
                  <a:lnTo>
                    <a:pt x="295" y="105"/>
                  </a:lnTo>
                  <a:lnTo>
                    <a:pt x="297" y="103"/>
                  </a:lnTo>
                  <a:lnTo>
                    <a:pt x="299" y="102"/>
                  </a:lnTo>
                  <a:lnTo>
                    <a:pt x="301" y="101"/>
                  </a:lnTo>
                  <a:lnTo>
                    <a:pt x="303" y="100"/>
                  </a:lnTo>
                  <a:lnTo>
                    <a:pt x="306" y="98"/>
                  </a:lnTo>
                  <a:lnTo>
                    <a:pt x="308" y="97"/>
                  </a:lnTo>
                  <a:lnTo>
                    <a:pt x="310" y="96"/>
                  </a:lnTo>
                  <a:lnTo>
                    <a:pt x="312" y="95"/>
                  </a:lnTo>
                  <a:lnTo>
                    <a:pt x="314" y="93"/>
                  </a:lnTo>
                  <a:lnTo>
                    <a:pt x="316" y="92"/>
                  </a:lnTo>
                  <a:lnTo>
                    <a:pt x="318" y="91"/>
                  </a:lnTo>
                  <a:lnTo>
                    <a:pt x="320" y="90"/>
                  </a:lnTo>
                  <a:lnTo>
                    <a:pt x="323" y="89"/>
                  </a:lnTo>
                  <a:lnTo>
                    <a:pt x="325" y="88"/>
                  </a:lnTo>
                  <a:lnTo>
                    <a:pt x="327" y="87"/>
                  </a:lnTo>
                  <a:lnTo>
                    <a:pt x="329" y="86"/>
                  </a:lnTo>
                  <a:lnTo>
                    <a:pt x="331" y="85"/>
                  </a:lnTo>
                  <a:lnTo>
                    <a:pt x="333" y="84"/>
                  </a:lnTo>
                  <a:lnTo>
                    <a:pt x="335" y="83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40" y="81"/>
                  </a:lnTo>
                  <a:lnTo>
                    <a:pt x="342" y="81"/>
                  </a:lnTo>
                  <a:lnTo>
                    <a:pt x="344" y="80"/>
                  </a:lnTo>
                  <a:lnTo>
                    <a:pt x="346" y="80"/>
                  </a:lnTo>
                  <a:lnTo>
                    <a:pt x="349" y="79"/>
                  </a:lnTo>
                  <a:lnTo>
                    <a:pt x="352" y="78"/>
                  </a:lnTo>
                  <a:lnTo>
                    <a:pt x="355" y="78"/>
                  </a:lnTo>
                  <a:lnTo>
                    <a:pt x="358" y="78"/>
                  </a:lnTo>
                  <a:lnTo>
                    <a:pt x="360" y="77"/>
                  </a:lnTo>
                  <a:lnTo>
                    <a:pt x="362" y="77"/>
                  </a:lnTo>
                  <a:lnTo>
                    <a:pt x="364" y="77"/>
                  </a:lnTo>
                  <a:lnTo>
                    <a:pt x="366" y="77"/>
                  </a:lnTo>
                  <a:lnTo>
                    <a:pt x="369" y="77"/>
                  </a:lnTo>
                  <a:lnTo>
                    <a:pt x="371" y="76"/>
                  </a:lnTo>
                  <a:lnTo>
                    <a:pt x="373" y="76"/>
                  </a:lnTo>
                  <a:lnTo>
                    <a:pt x="375" y="76"/>
                  </a:lnTo>
                  <a:lnTo>
                    <a:pt x="377" y="76"/>
                  </a:lnTo>
                  <a:lnTo>
                    <a:pt x="379" y="76"/>
                  </a:lnTo>
                  <a:lnTo>
                    <a:pt x="381" y="76"/>
                  </a:lnTo>
                  <a:lnTo>
                    <a:pt x="384" y="76"/>
                  </a:lnTo>
                  <a:lnTo>
                    <a:pt x="386" y="75"/>
                  </a:lnTo>
                  <a:lnTo>
                    <a:pt x="388" y="75"/>
                  </a:lnTo>
                  <a:lnTo>
                    <a:pt x="391" y="75"/>
                  </a:lnTo>
                  <a:lnTo>
                    <a:pt x="393" y="75"/>
                  </a:lnTo>
                  <a:lnTo>
                    <a:pt x="395" y="75"/>
                  </a:lnTo>
                  <a:lnTo>
                    <a:pt x="398" y="75"/>
                  </a:lnTo>
                  <a:lnTo>
                    <a:pt x="400" y="75"/>
                  </a:lnTo>
                  <a:lnTo>
                    <a:pt x="403" y="75"/>
                  </a:lnTo>
                  <a:lnTo>
                    <a:pt x="405" y="75"/>
                  </a:lnTo>
                  <a:lnTo>
                    <a:pt x="408" y="75"/>
                  </a:lnTo>
                  <a:lnTo>
                    <a:pt x="410" y="74"/>
                  </a:lnTo>
                  <a:lnTo>
                    <a:pt x="413" y="74"/>
                  </a:lnTo>
                  <a:lnTo>
                    <a:pt x="415" y="74"/>
                  </a:lnTo>
                  <a:lnTo>
                    <a:pt x="418" y="74"/>
                  </a:lnTo>
                  <a:lnTo>
                    <a:pt x="420" y="74"/>
                  </a:lnTo>
                  <a:lnTo>
                    <a:pt x="423" y="74"/>
                  </a:lnTo>
                  <a:lnTo>
                    <a:pt x="425" y="74"/>
                  </a:lnTo>
                  <a:lnTo>
                    <a:pt x="427" y="74"/>
                  </a:lnTo>
                  <a:lnTo>
                    <a:pt x="430" y="74"/>
                  </a:lnTo>
                  <a:lnTo>
                    <a:pt x="432" y="74"/>
                  </a:lnTo>
                  <a:lnTo>
                    <a:pt x="434" y="74"/>
                  </a:lnTo>
                  <a:lnTo>
                    <a:pt x="437" y="74"/>
                  </a:lnTo>
                  <a:lnTo>
                    <a:pt x="439" y="74"/>
                  </a:lnTo>
                  <a:lnTo>
                    <a:pt x="442" y="74"/>
                  </a:lnTo>
                  <a:lnTo>
                    <a:pt x="444" y="73"/>
                  </a:lnTo>
                  <a:lnTo>
                    <a:pt x="446" y="73"/>
                  </a:lnTo>
                  <a:lnTo>
                    <a:pt x="448" y="73"/>
                  </a:lnTo>
                  <a:lnTo>
                    <a:pt x="450" y="73"/>
                  </a:lnTo>
                  <a:lnTo>
                    <a:pt x="452" y="73"/>
                  </a:lnTo>
                  <a:lnTo>
                    <a:pt x="454" y="73"/>
                  </a:lnTo>
                  <a:lnTo>
                    <a:pt x="456" y="73"/>
                  </a:lnTo>
                  <a:lnTo>
                    <a:pt x="458" y="73"/>
                  </a:lnTo>
                  <a:lnTo>
                    <a:pt x="462" y="73"/>
                  </a:lnTo>
                  <a:lnTo>
                    <a:pt x="465" y="73"/>
                  </a:lnTo>
                  <a:lnTo>
                    <a:pt x="468" y="73"/>
                  </a:lnTo>
                  <a:lnTo>
                    <a:pt x="472" y="73"/>
                  </a:lnTo>
                  <a:lnTo>
                    <a:pt x="474" y="72"/>
                  </a:lnTo>
                  <a:lnTo>
                    <a:pt x="477" y="71"/>
                  </a:lnTo>
                  <a:lnTo>
                    <a:pt x="480" y="71"/>
                  </a:lnTo>
                  <a:lnTo>
                    <a:pt x="482" y="70"/>
                  </a:lnTo>
                  <a:lnTo>
                    <a:pt x="485" y="70"/>
                  </a:lnTo>
                  <a:lnTo>
                    <a:pt x="488" y="69"/>
                  </a:lnTo>
                  <a:lnTo>
                    <a:pt x="491" y="68"/>
                  </a:lnTo>
                  <a:lnTo>
                    <a:pt x="494" y="68"/>
                  </a:lnTo>
                  <a:lnTo>
                    <a:pt x="496" y="67"/>
                  </a:lnTo>
                  <a:lnTo>
                    <a:pt x="499" y="66"/>
                  </a:lnTo>
                  <a:lnTo>
                    <a:pt x="501" y="65"/>
                  </a:lnTo>
                  <a:lnTo>
                    <a:pt x="504" y="64"/>
                  </a:lnTo>
                  <a:lnTo>
                    <a:pt x="506" y="63"/>
                  </a:lnTo>
                  <a:lnTo>
                    <a:pt x="509" y="63"/>
                  </a:lnTo>
                  <a:lnTo>
                    <a:pt x="511" y="62"/>
                  </a:lnTo>
                  <a:lnTo>
                    <a:pt x="514" y="61"/>
                  </a:lnTo>
                  <a:lnTo>
                    <a:pt x="516" y="60"/>
                  </a:lnTo>
                  <a:lnTo>
                    <a:pt x="518" y="59"/>
                  </a:lnTo>
                  <a:lnTo>
                    <a:pt x="520" y="58"/>
                  </a:lnTo>
                  <a:lnTo>
                    <a:pt x="522" y="57"/>
                  </a:lnTo>
                  <a:lnTo>
                    <a:pt x="524" y="56"/>
                  </a:lnTo>
                  <a:lnTo>
                    <a:pt x="526" y="55"/>
                  </a:lnTo>
                  <a:lnTo>
                    <a:pt x="528" y="55"/>
                  </a:lnTo>
                  <a:lnTo>
                    <a:pt x="530" y="54"/>
                  </a:lnTo>
                  <a:lnTo>
                    <a:pt x="532" y="52"/>
                  </a:lnTo>
                  <a:lnTo>
                    <a:pt x="535" y="51"/>
                  </a:lnTo>
                  <a:lnTo>
                    <a:pt x="537" y="49"/>
                  </a:lnTo>
                  <a:lnTo>
                    <a:pt x="539" y="49"/>
                  </a:lnTo>
                  <a:lnTo>
                    <a:pt x="540" y="47"/>
                  </a:lnTo>
                  <a:lnTo>
                    <a:pt x="542" y="46"/>
                  </a:lnTo>
                  <a:lnTo>
                    <a:pt x="544" y="44"/>
                  </a:lnTo>
                  <a:lnTo>
                    <a:pt x="546" y="42"/>
                  </a:lnTo>
                  <a:lnTo>
                    <a:pt x="550" y="40"/>
                  </a:lnTo>
                  <a:lnTo>
                    <a:pt x="552" y="38"/>
                  </a:lnTo>
                  <a:lnTo>
                    <a:pt x="554" y="36"/>
                  </a:lnTo>
                  <a:lnTo>
                    <a:pt x="556" y="33"/>
                  </a:lnTo>
                  <a:lnTo>
                    <a:pt x="558" y="31"/>
                  </a:lnTo>
                  <a:lnTo>
                    <a:pt x="560" y="29"/>
                  </a:lnTo>
                  <a:lnTo>
                    <a:pt x="562" y="27"/>
                  </a:lnTo>
                  <a:lnTo>
                    <a:pt x="563" y="26"/>
                  </a:lnTo>
                  <a:lnTo>
                    <a:pt x="565" y="23"/>
                  </a:lnTo>
                  <a:lnTo>
                    <a:pt x="566" y="22"/>
                  </a:lnTo>
                  <a:lnTo>
                    <a:pt x="566" y="23"/>
                  </a:lnTo>
                  <a:lnTo>
                    <a:pt x="568" y="24"/>
                  </a:lnTo>
                  <a:lnTo>
                    <a:pt x="569" y="26"/>
                  </a:lnTo>
                  <a:lnTo>
                    <a:pt x="571" y="29"/>
                  </a:lnTo>
                  <a:lnTo>
                    <a:pt x="572" y="31"/>
                  </a:lnTo>
                  <a:lnTo>
                    <a:pt x="573" y="33"/>
                  </a:lnTo>
                  <a:lnTo>
                    <a:pt x="574" y="36"/>
                  </a:lnTo>
                  <a:lnTo>
                    <a:pt x="575" y="38"/>
                  </a:lnTo>
                  <a:lnTo>
                    <a:pt x="576" y="40"/>
                  </a:lnTo>
                  <a:lnTo>
                    <a:pt x="576" y="43"/>
                  </a:lnTo>
                  <a:lnTo>
                    <a:pt x="577" y="46"/>
                  </a:lnTo>
                  <a:lnTo>
                    <a:pt x="578" y="50"/>
                  </a:lnTo>
                  <a:lnTo>
                    <a:pt x="577" y="52"/>
                  </a:lnTo>
                  <a:lnTo>
                    <a:pt x="577" y="55"/>
                  </a:lnTo>
                  <a:lnTo>
                    <a:pt x="577" y="58"/>
                  </a:lnTo>
                  <a:lnTo>
                    <a:pt x="577" y="61"/>
                  </a:lnTo>
                  <a:lnTo>
                    <a:pt x="577" y="63"/>
                  </a:lnTo>
                  <a:lnTo>
                    <a:pt x="576" y="66"/>
                  </a:lnTo>
                  <a:lnTo>
                    <a:pt x="576" y="69"/>
                  </a:lnTo>
                  <a:lnTo>
                    <a:pt x="576" y="72"/>
                  </a:lnTo>
                  <a:lnTo>
                    <a:pt x="575" y="74"/>
                  </a:lnTo>
                  <a:lnTo>
                    <a:pt x="574" y="76"/>
                  </a:lnTo>
                  <a:lnTo>
                    <a:pt x="573" y="78"/>
                  </a:lnTo>
                  <a:lnTo>
                    <a:pt x="573" y="81"/>
                  </a:lnTo>
                  <a:lnTo>
                    <a:pt x="571" y="84"/>
                  </a:lnTo>
                  <a:lnTo>
                    <a:pt x="569" y="87"/>
                  </a:lnTo>
                  <a:lnTo>
                    <a:pt x="568" y="88"/>
                  </a:lnTo>
                  <a:lnTo>
                    <a:pt x="566" y="90"/>
                  </a:lnTo>
                  <a:lnTo>
                    <a:pt x="564" y="92"/>
                  </a:lnTo>
                  <a:lnTo>
                    <a:pt x="562" y="94"/>
                  </a:lnTo>
                  <a:lnTo>
                    <a:pt x="558" y="96"/>
                  </a:lnTo>
                  <a:lnTo>
                    <a:pt x="555" y="99"/>
                  </a:lnTo>
                  <a:lnTo>
                    <a:pt x="552" y="101"/>
                  </a:lnTo>
                  <a:lnTo>
                    <a:pt x="549" y="104"/>
                  </a:lnTo>
                  <a:lnTo>
                    <a:pt x="544" y="106"/>
                  </a:lnTo>
                  <a:lnTo>
                    <a:pt x="541" y="108"/>
                  </a:lnTo>
                  <a:lnTo>
                    <a:pt x="538" y="110"/>
                  </a:lnTo>
                  <a:lnTo>
                    <a:pt x="536" y="112"/>
                  </a:lnTo>
                  <a:lnTo>
                    <a:pt x="534" y="113"/>
                  </a:lnTo>
                  <a:lnTo>
                    <a:pt x="533" y="114"/>
                  </a:lnTo>
                  <a:lnTo>
                    <a:pt x="532" y="116"/>
                  </a:lnTo>
                  <a:lnTo>
                    <a:pt x="533" y="116"/>
                  </a:lnTo>
                  <a:lnTo>
                    <a:pt x="534" y="116"/>
                  </a:lnTo>
                  <a:lnTo>
                    <a:pt x="535" y="116"/>
                  </a:lnTo>
                  <a:lnTo>
                    <a:pt x="537" y="116"/>
                  </a:lnTo>
                  <a:lnTo>
                    <a:pt x="539" y="115"/>
                  </a:lnTo>
                  <a:lnTo>
                    <a:pt x="542" y="114"/>
                  </a:lnTo>
                  <a:lnTo>
                    <a:pt x="545" y="114"/>
                  </a:lnTo>
                  <a:lnTo>
                    <a:pt x="548" y="113"/>
                  </a:lnTo>
                  <a:lnTo>
                    <a:pt x="550" y="112"/>
                  </a:lnTo>
                  <a:lnTo>
                    <a:pt x="552" y="112"/>
                  </a:lnTo>
                  <a:lnTo>
                    <a:pt x="554" y="111"/>
                  </a:lnTo>
                  <a:lnTo>
                    <a:pt x="557" y="109"/>
                  </a:lnTo>
                  <a:lnTo>
                    <a:pt x="561" y="107"/>
                  </a:lnTo>
                  <a:lnTo>
                    <a:pt x="563" y="106"/>
                  </a:lnTo>
                  <a:lnTo>
                    <a:pt x="565" y="105"/>
                  </a:lnTo>
                  <a:lnTo>
                    <a:pt x="567" y="103"/>
                  </a:lnTo>
                  <a:lnTo>
                    <a:pt x="569" y="102"/>
                  </a:lnTo>
                  <a:lnTo>
                    <a:pt x="571" y="100"/>
                  </a:lnTo>
                  <a:lnTo>
                    <a:pt x="573" y="99"/>
                  </a:lnTo>
                  <a:lnTo>
                    <a:pt x="575" y="96"/>
                  </a:lnTo>
                  <a:lnTo>
                    <a:pt x="577" y="95"/>
                  </a:lnTo>
                  <a:lnTo>
                    <a:pt x="579" y="92"/>
                  </a:lnTo>
                  <a:lnTo>
                    <a:pt x="581" y="90"/>
                  </a:lnTo>
                  <a:lnTo>
                    <a:pt x="583" y="88"/>
                  </a:lnTo>
                  <a:lnTo>
                    <a:pt x="585" y="85"/>
                  </a:lnTo>
                  <a:lnTo>
                    <a:pt x="587" y="82"/>
                  </a:lnTo>
                  <a:lnTo>
                    <a:pt x="588" y="79"/>
                  </a:lnTo>
                  <a:lnTo>
                    <a:pt x="589" y="76"/>
                  </a:lnTo>
                  <a:lnTo>
                    <a:pt x="590" y="74"/>
                  </a:lnTo>
                  <a:lnTo>
                    <a:pt x="591" y="71"/>
                  </a:lnTo>
                  <a:lnTo>
                    <a:pt x="591" y="68"/>
                  </a:lnTo>
                  <a:lnTo>
                    <a:pt x="592" y="65"/>
                  </a:lnTo>
                  <a:lnTo>
                    <a:pt x="593" y="63"/>
                  </a:lnTo>
                  <a:lnTo>
                    <a:pt x="593" y="59"/>
                  </a:lnTo>
                  <a:lnTo>
                    <a:pt x="593" y="57"/>
                  </a:lnTo>
                  <a:lnTo>
                    <a:pt x="593" y="54"/>
                  </a:lnTo>
                  <a:lnTo>
                    <a:pt x="593" y="52"/>
                  </a:lnTo>
                  <a:lnTo>
                    <a:pt x="593" y="49"/>
                  </a:lnTo>
                  <a:lnTo>
                    <a:pt x="593" y="47"/>
                  </a:lnTo>
                  <a:lnTo>
                    <a:pt x="592" y="44"/>
                  </a:lnTo>
                  <a:lnTo>
                    <a:pt x="592" y="42"/>
                  </a:lnTo>
                  <a:lnTo>
                    <a:pt x="591" y="40"/>
                  </a:lnTo>
                  <a:lnTo>
                    <a:pt x="590" y="37"/>
                  </a:lnTo>
                  <a:lnTo>
                    <a:pt x="590" y="35"/>
                  </a:lnTo>
                  <a:lnTo>
                    <a:pt x="589" y="33"/>
                  </a:lnTo>
                  <a:lnTo>
                    <a:pt x="588" y="31"/>
                  </a:lnTo>
                  <a:lnTo>
                    <a:pt x="588" y="29"/>
                  </a:lnTo>
                  <a:lnTo>
                    <a:pt x="587" y="27"/>
                  </a:lnTo>
                  <a:lnTo>
                    <a:pt x="586" y="26"/>
                  </a:lnTo>
                  <a:lnTo>
                    <a:pt x="584" y="22"/>
                  </a:lnTo>
                  <a:lnTo>
                    <a:pt x="583" y="20"/>
                  </a:lnTo>
                  <a:lnTo>
                    <a:pt x="582" y="18"/>
                  </a:lnTo>
                  <a:lnTo>
                    <a:pt x="581" y="16"/>
                  </a:lnTo>
                  <a:lnTo>
                    <a:pt x="579" y="13"/>
                  </a:lnTo>
                  <a:lnTo>
                    <a:pt x="576" y="10"/>
                  </a:lnTo>
                  <a:lnTo>
                    <a:pt x="573" y="6"/>
                  </a:lnTo>
                  <a:lnTo>
                    <a:pt x="570" y="4"/>
                  </a:lnTo>
                  <a:lnTo>
                    <a:pt x="567" y="2"/>
                  </a:lnTo>
                  <a:lnTo>
                    <a:pt x="564" y="1"/>
                  </a:lnTo>
                  <a:lnTo>
                    <a:pt x="563" y="0"/>
                  </a:lnTo>
                  <a:lnTo>
                    <a:pt x="562" y="0"/>
                  </a:lnTo>
                  <a:lnTo>
                    <a:pt x="555" y="8"/>
                  </a:lnTo>
                  <a:lnTo>
                    <a:pt x="55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39"/>
            <p:cNvSpPr>
              <a:spLocks/>
            </p:cNvSpPr>
            <p:nvPr/>
          </p:nvSpPr>
          <p:spPr bwMode="auto">
            <a:xfrm>
              <a:off x="5317" y="1665"/>
              <a:ext cx="255" cy="60"/>
            </a:xfrm>
            <a:custGeom>
              <a:avLst/>
              <a:gdLst>
                <a:gd name="T0" fmla="*/ 497 w 510"/>
                <a:gd name="T1" fmla="*/ 4 h 121"/>
                <a:gd name="T2" fmla="*/ 478 w 510"/>
                <a:gd name="T3" fmla="*/ 9 h 121"/>
                <a:gd name="T4" fmla="*/ 460 w 510"/>
                <a:gd name="T5" fmla="*/ 14 h 121"/>
                <a:gd name="T6" fmla="*/ 446 w 510"/>
                <a:gd name="T7" fmla="*/ 18 h 121"/>
                <a:gd name="T8" fmla="*/ 426 w 510"/>
                <a:gd name="T9" fmla="*/ 20 h 121"/>
                <a:gd name="T10" fmla="*/ 410 w 510"/>
                <a:gd name="T11" fmla="*/ 21 h 121"/>
                <a:gd name="T12" fmla="*/ 393 w 510"/>
                <a:gd name="T13" fmla="*/ 22 h 121"/>
                <a:gd name="T14" fmla="*/ 376 w 510"/>
                <a:gd name="T15" fmla="*/ 23 h 121"/>
                <a:gd name="T16" fmla="*/ 359 w 510"/>
                <a:gd name="T17" fmla="*/ 24 h 121"/>
                <a:gd name="T18" fmla="*/ 345 w 510"/>
                <a:gd name="T19" fmla="*/ 25 h 121"/>
                <a:gd name="T20" fmla="*/ 329 w 510"/>
                <a:gd name="T21" fmla="*/ 26 h 121"/>
                <a:gd name="T22" fmla="*/ 315 w 510"/>
                <a:gd name="T23" fmla="*/ 28 h 121"/>
                <a:gd name="T24" fmla="*/ 295 w 510"/>
                <a:gd name="T25" fmla="*/ 32 h 121"/>
                <a:gd name="T26" fmla="*/ 273 w 510"/>
                <a:gd name="T27" fmla="*/ 39 h 121"/>
                <a:gd name="T28" fmla="*/ 253 w 510"/>
                <a:gd name="T29" fmla="*/ 46 h 121"/>
                <a:gd name="T30" fmla="*/ 238 w 510"/>
                <a:gd name="T31" fmla="*/ 55 h 121"/>
                <a:gd name="T32" fmla="*/ 223 w 510"/>
                <a:gd name="T33" fmla="*/ 63 h 121"/>
                <a:gd name="T34" fmla="*/ 208 w 510"/>
                <a:gd name="T35" fmla="*/ 71 h 121"/>
                <a:gd name="T36" fmla="*/ 194 w 510"/>
                <a:gd name="T37" fmla="*/ 79 h 121"/>
                <a:gd name="T38" fmla="*/ 176 w 510"/>
                <a:gd name="T39" fmla="*/ 86 h 121"/>
                <a:gd name="T40" fmla="*/ 160 w 510"/>
                <a:gd name="T41" fmla="*/ 89 h 121"/>
                <a:gd name="T42" fmla="*/ 139 w 510"/>
                <a:gd name="T43" fmla="*/ 89 h 121"/>
                <a:gd name="T44" fmla="*/ 117 w 510"/>
                <a:gd name="T45" fmla="*/ 88 h 121"/>
                <a:gd name="T46" fmla="*/ 95 w 510"/>
                <a:gd name="T47" fmla="*/ 87 h 121"/>
                <a:gd name="T48" fmla="*/ 76 w 510"/>
                <a:gd name="T49" fmla="*/ 89 h 121"/>
                <a:gd name="T50" fmla="*/ 53 w 510"/>
                <a:gd name="T51" fmla="*/ 93 h 121"/>
                <a:gd name="T52" fmla="*/ 32 w 510"/>
                <a:gd name="T53" fmla="*/ 98 h 121"/>
                <a:gd name="T54" fmla="*/ 14 w 510"/>
                <a:gd name="T55" fmla="*/ 103 h 121"/>
                <a:gd name="T56" fmla="*/ 8 w 510"/>
                <a:gd name="T57" fmla="*/ 87 h 121"/>
                <a:gd name="T58" fmla="*/ 1 w 510"/>
                <a:gd name="T59" fmla="*/ 104 h 121"/>
                <a:gd name="T60" fmla="*/ 3 w 510"/>
                <a:gd name="T61" fmla="*/ 120 h 121"/>
                <a:gd name="T62" fmla="*/ 17 w 510"/>
                <a:gd name="T63" fmla="*/ 114 h 121"/>
                <a:gd name="T64" fmla="*/ 30 w 510"/>
                <a:gd name="T65" fmla="*/ 108 h 121"/>
                <a:gd name="T66" fmla="*/ 47 w 510"/>
                <a:gd name="T67" fmla="*/ 103 h 121"/>
                <a:gd name="T68" fmla="*/ 65 w 510"/>
                <a:gd name="T69" fmla="*/ 100 h 121"/>
                <a:gd name="T70" fmla="*/ 83 w 510"/>
                <a:gd name="T71" fmla="*/ 99 h 121"/>
                <a:gd name="T72" fmla="*/ 101 w 510"/>
                <a:gd name="T73" fmla="*/ 100 h 121"/>
                <a:gd name="T74" fmla="*/ 121 w 510"/>
                <a:gd name="T75" fmla="*/ 102 h 121"/>
                <a:gd name="T76" fmla="*/ 145 w 510"/>
                <a:gd name="T77" fmla="*/ 104 h 121"/>
                <a:gd name="T78" fmla="*/ 168 w 510"/>
                <a:gd name="T79" fmla="*/ 103 h 121"/>
                <a:gd name="T80" fmla="*/ 189 w 510"/>
                <a:gd name="T81" fmla="*/ 99 h 121"/>
                <a:gd name="T82" fmla="*/ 210 w 510"/>
                <a:gd name="T83" fmla="*/ 90 h 121"/>
                <a:gd name="T84" fmla="*/ 230 w 510"/>
                <a:gd name="T85" fmla="*/ 78 h 121"/>
                <a:gd name="T86" fmla="*/ 252 w 510"/>
                <a:gd name="T87" fmla="*/ 65 h 121"/>
                <a:gd name="T88" fmla="*/ 275 w 510"/>
                <a:gd name="T89" fmla="*/ 55 h 121"/>
                <a:gd name="T90" fmla="*/ 297 w 510"/>
                <a:gd name="T91" fmla="*/ 48 h 121"/>
                <a:gd name="T92" fmla="*/ 320 w 510"/>
                <a:gd name="T93" fmla="*/ 43 h 121"/>
                <a:gd name="T94" fmla="*/ 337 w 510"/>
                <a:gd name="T95" fmla="*/ 38 h 121"/>
                <a:gd name="T96" fmla="*/ 352 w 510"/>
                <a:gd name="T97" fmla="*/ 37 h 121"/>
                <a:gd name="T98" fmla="*/ 367 w 510"/>
                <a:gd name="T99" fmla="*/ 36 h 121"/>
                <a:gd name="T100" fmla="*/ 391 w 510"/>
                <a:gd name="T101" fmla="*/ 36 h 121"/>
                <a:gd name="T102" fmla="*/ 404 w 510"/>
                <a:gd name="T103" fmla="*/ 35 h 121"/>
                <a:gd name="T104" fmla="*/ 422 w 510"/>
                <a:gd name="T105" fmla="*/ 34 h 121"/>
                <a:gd name="T106" fmla="*/ 446 w 510"/>
                <a:gd name="T107" fmla="*/ 32 h 121"/>
                <a:gd name="T108" fmla="*/ 463 w 510"/>
                <a:gd name="T109" fmla="*/ 29 h 121"/>
                <a:gd name="T110" fmla="*/ 478 w 510"/>
                <a:gd name="T111" fmla="*/ 24 h 121"/>
                <a:gd name="T112" fmla="*/ 498 w 510"/>
                <a:gd name="T113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0" h="121">
                  <a:moveTo>
                    <a:pt x="510" y="0"/>
                  </a:moveTo>
                  <a:lnTo>
                    <a:pt x="510" y="0"/>
                  </a:lnTo>
                  <a:lnTo>
                    <a:pt x="508" y="1"/>
                  </a:lnTo>
                  <a:lnTo>
                    <a:pt x="505" y="1"/>
                  </a:lnTo>
                  <a:lnTo>
                    <a:pt x="502" y="3"/>
                  </a:lnTo>
                  <a:lnTo>
                    <a:pt x="499" y="3"/>
                  </a:lnTo>
                  <a:lnTo>
                    <a:pt x="497" y="4"/>
                  </a:lnTo>
                  <a:lnTo>
                    <a:pt x="494" y="4"/>
                  </a:lnTo>
                  <a:lnTo>
                    <a:pt x="492" y="5"/>
                  </a:lnTo>
                  <a:lnTo>
                    <a:pt x="489" y="6"/>
                  </a:lnTo>
                  <a:lnTo>
                    <a:pt x="486" y="7"/>
                  </a:lnTo>
                  <a:lnTo>
                    <a:pt x="484" y="7"/>
                  </a:lnTo>
                  <a:lnTo>
                    <a:pt x="481" y="8"/>
                  </a:lnTo>
                  <a:lnTo>
                    <a:pt x="478" y="9"/>
                  </a:lnTo>
                  <a:lnTo>
                    <a:pt x="475" y="10"/>
                  </a:lnTo>
                  <a:lnTo>
                    <a:pt x="472" y="10"/>
                  </a:lnTo>
                  <a:lnTo>
                    <a:pt x="470" y="11"/>
                  </a:lnTo>
                  <a:lnTo>
                    <a:pt x="467" y="12"/>
                  </a:lnTo>
                  <a:lnTo>
                    <a:pt x="465" y="13"/>
                  </a:lnTo>
                  <a:lnTo>
                    <a:pt x="462" y="13"/>
                  </a:lnTo>
                  <a:lnTo>
                    <a:pt x="460" y="14"/>
                  </a:lnTo>
                  <a:lnTo>
                    <a:pt x="457" y="15"/>
                  </a:lnTo>
                  <a:lnTo>
                    <a:pt x="455" y="16"/>
                  </a:lnTo>
                  <a:lnTo>
                    <a:pt x="453" y="16"/>
                  </a:lnTo>
                  <a:lnTo>
                    <a:pt x="452" y="17"/>
                  </a:lnTo>
                  <a:lnTo>
                    <a:pt x="449" y="17"/>
                  </a:lnTo>
                  <a:lnTo>
                    <a:pt x="447" y="18"/>
                  </a:lnTo>
                  <a:lnTo>
                    <a:pt x="446" y="18"/>
                  </a:lnTo>
                  <a:lnTo>
                    <a:pt x="444" y="19"/>
                  </a:lnTo>
                  <a:lnTo>
                    <a:pt x="442" y="19"/>
                  </a:lnTo>
                  <a:lnTo>
                    <a:pt x="439" y="19"/>
                  </a:lnTo>
                  <a:lnTo>
                    <a:pt x="436" y="19"/>
                  </a:lnTo>
                  <a:lnTo>
                    <a:pt x="433" y="20"/>
                  </a:lnTo>
                  <a:lnTo>
                    <a:pt x="429" y="20"/>
                  </a:lnTo>
                  <a:lnTo>
                    <a:pt x="426" y="20"/>
                  </a:lnTo>
                  <a:lnTo>
                    <a:pt x="424" y="20"/>
                  </a:lnTo>
                  <a:lnTo>
                    <a:pt x="422" y="20"/>
                  </a:lnTo>
                  <a:lnTo>
                    <a:pt x="420" y="20"/>
                  </a:lnTo>
                  <a:lnTo>
                    <a:pt x="417" y="21"/>
                  </a:lnTo>
                  <a:lnTo>
                    <a:pt x="415" y="21"/>
                  </a:lnTo>
                  <a:lnTo>
                    <a:pt x="413" y="21"/>
                  </a:lnTo>
                  <a:lnTo>
                    <a:pt x="410" y="21"/>
                  </a:lnTo>
                  <a:lnTo>
                    <a:pt x="408" y="21"/>
                  </a:lnTo>
                  <a:lnTo>
                    <a:pt x="406" y="21"/>
                  </a:lnTo>
                  <a:lnTo>
                    <a:pt x="403" y="21"/>
                  </a:lnTo>
                  <a:lnTo>
                    <a:pt x="401" y="22"/>
                  </a:lnTo>
                  <a:lnTo>
                    <a:pt x="398" y="22"/>
                  </a:lnTo>
                  <a:lnTo>
                    <a:pt x="396" y="22"/>
                  </a:lnTo>
                  <a:lnTo>
                    <a:pt x="393" y="22"/>
                  </a:lnTo>
                  <a:lnTo>
                    <a:pt x="391" y="23"/>
                  </a:lnTo>
                  <a:lnTo>
                    <a:pt x="389" y="23"/>
                  </a:lnTo>
                  <a:lnTo>
                    <a:pt x="386" y="23"/>
                  </a:lnTo>
                  <a:lnTo>
                    <a:pt x="384" y="23"/>
                  </a:lnTo>
                  <a:lnTo>
                    <a:pt x="381" y="23"/>
                  </a:lnTo>
                  <a:lnTo>
                    <a:pt x="379" y="23"/>
                  </a:lnTo>
                  <a:lnTo>
                    <a:pt x="376" y="23"/>
                  </a:lnTo>
                  <a:lnTo>
                    <a:pt x="374" y="23"/>
                  </a:lnTo>
                  <a:lnTo>
                    <a:pt x="371" y="23"/>
                  </a:lnTo>
                  <a:lnTo>
                    <a:pt x="369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61" y="24"/>
                  </a:lnTo>
                  <a:lnTo>
                    <a:pt x="359" y="24"/>
                  </a:lnTo>
                  <a:lnTo>
                    <a:pt x="357" y="24"/>
                  </a:lnTo>
                  <a:lnTo>
                    <a:pt x="355" y="24"/>
                  </a:lnTo>
                  <a:lnTo>
                    <a:pt x="353" y="24"/>
                  </a:lnTo>
                  <a:lnTo>
                    <a:pt x="351" y="25"/>
                  </a:lnTo>
                  <a:lnTo>
                    <a:pt x="349" y="25"/>
                  </a:lnTo>
                  <a:lnTo>
                    <a:pt x="347" y="25"/>
                  </a:lnTo>
                  <a:lnTo>
                    <a:pt x="345" y="25"/>
                  </a:lnTo>
                  <a:lnTo>
                    <a:pt x="344" y="25"/>
                  </a:lnTo>
                  <a:lnTo>
                    <a:pt x="340" y="25"/>
                  </a:lnTo>
                  <a:lnTo>
                    <a:pt x="337" y="25"/>
                  </a:lnTo>
                  <a:lnTo>
                    <a:pt x="334" y="25"/>
                  </a:lnTo>
                  <a:lnTo>
                    <a:pt x="332" y="26"/>
                  </a:lnTo>
                  <a:lnTo>
                    <a:pt x="330" y="26"/>
                  </a:lnTo>
                  <a:lnTo>
                    <a:pt x="329" y="26"/>
                  </a:lnTo>
                  <a:lnTo>
                    <a:pt x="327" y="26"/>
                  </a:lnTo>
                  <a:lnTo>
                    <a:pt x="326" y="26"/>
                  </a:lnTo>
                  <a:lnTo>
                    <a:pt x="324" y="26"/>
                  </a:lnTo>
                  <a:lnTo>
                    <a:pt x="322" y="27"/>
                  </a:lnTo>
                  <a:lnTo>
                    <a:pt x="320" y="27"/>
                  </a:lnTo>
                  <a:lnTo>
                    <a:pt x="318" y="27"/>
                  </a:lnTo>
                  <a:lnTo>
                    <a:pt x="315" y="28"/>
                  </a:lnTo>
                  <a:lnTo>
                    <a:pt x="313" y="28"/>
                  </a:lnTo>
                  <a:lnTo>
                    <a:pt x="310" y="29"/>
                  </a:lnTo>
                  <a:lnTo>
                    <a:pt x="307" y="30"/>
                  </a:lnTo>
                  <a:lnTo>
                    <a:pt x="304" y="30"/>
                  </a:lnTo>
                  <a:lnTo>
                    <a:pt x="301" y="31"/>
                  </a:lnTo>
                  <a:lnTo>
                    <a:pt x="298" y="31"/>
                  </a:lnTo>
                  <a:lnTo>
                    <a:pt x="295" y="32"/>
                  </a:lnTo>
                  <a:lnTo>
                    <a:pt x="292" y="33"/>
                  </a:lnTo>
                  <a:lnTo>
                    <a:pt x="289" y="34"/>
                  </a:lnTo>
                  <a:lnTo>
                    <a:pt x="286" y="35"/>
                  </a:lnTo>
                  <a:lnTo>
                    <a:pt x="283" y="36"/>
                  </a:lnTo>
                  <a:lnTo>
                    <a:pt x="279" y="37"/>
                  </a:lnTo>
                  <a:lnTo>
                    <a:pt x="276" y="38"/>
                  </a:lnTo>
                  <a:lnTo>
                    <a:pt x="273" y="39"/>
                  </a:lnTo>
                  <a:lnTo>
                    <a:pt x="270" y="40"/>
                  </a:lnTo>
                  <a:lnTo>
                    <a:pt x="267" y="41"/>
                  </a:lnTo>
                  <a:lnTo>
                    <a:pt x="264" y="42"/>
                  </a:lnTo>
                  <a:lnTo>
                    <a:pt x="261" y="43"/>
                  </a:lnTo>
                  <a:lnTo>
                    <a:pt x="258" y="44"/>
                  </a:lnTo>
                  <a:lnTo>
                    <a:pt x="256" y="45"/>
                  </a:lnTo>
                  <a:lnTo>
                    <a:pt x="253" y="46"/>
                  </a:lnTo>
                  <a:lnTo>
                    <a:pt x="251" y="48"/>
                  </a:lnTo>
                  <a:lnTo>
                    <a:pt x="249" y="49"/>
                  </a:lnTo>
                  <a:lnTo>
                    <a:pt x="246" y="50"/>
                  </a:lnTo>
                  <a:lnTo>
                    <a:pt x="245" y="51"/>
                  </a:lnTo>
                  <a:lnTo>
                    <a:pt x="242" y="53"/>
                  </a:lnTo>
                  <a:lnTo>
                    <a:pt x="240" y="54"/>
                  </a:lnTo>
                  <a:lnTo>
                    <a:pt x="238" y="55"/>
                  </a:lnTo>
                  <a:lnTo>
                    <a:pt x="236" y="56"/>
                  </a:lnTo>
                  <a:lnTo>
                    <a:pt x="234" y="57"/>
                  </a:lnTo>
                  <a:lnTo>
                    <a:pt x="232" y="58"/>
                  </a:lnTo>
                  <a:lnTo>
                    <a:pt x="230" y="59"/>
                  </a:lnTo>
                  <a:lnTo>
                    <a:pt x="228" y="61"/>
                  </a:lnTo>
                  <a:lnTo>
                    <a:pt x="226" y="62"/>
                  </a:lnTo>
                  <a:lnTo>
                    <a:pt x="223" y="63"/>
                  </a:lnTo>
                  <a:lnTo>
                    <a:pt x="221" y="64"/>
                  </a:lnTo>
                  <a:lnTo>
                    <a:pt x="219" y="65"/>
                  </a:lnTo>
                  <a:lnTo>
                    <a:pt x="217" y="66"/>
                  </a:lnTo>
                  <a:lnTo>
                    <a:pt x="215" y="67"/>
                  </a:lnTo>
                  <a:lnTo>
                    <a:pt x="213" y="68"/>
                  </a:lnTo>
                  <a:lnTo>
                    <a:pt x="211" y="71"/>
                  </a:lnTo>
                  <a:lnTo>
                    <a:pt x="208" y="71"/>
                  </a:lnTo>
                  <a:lnTo>
                    <a:pt x="206" y="73"/>
                  </a:lnTo>
                  <a:lnTo>
                    <a:pt x="204" y="74"/>
                  </a:lnTo>
                  <a:lnTo>
                    <a:pt x="202" y="75"/>
                  </a:lnTo>
                  <a:lnTo>
                    <a:pt x="200" y="76"/>
                  </a:lnTo>
                  <a:lnTo>
                    <a:pt x="198" y="77"/>
                  </a:lnTo>
                  <a:lnTo>
                    <a:pt x="196" y="78"/>
                  </a:lnTo>
                  <a:lnTo>
                    <a:pt x="194" y="79"/>
                  </a:lnTo>
                  <a:lnTo>
                    <a:pt x="191" y="80"/>
                  </a:lnTo>
                  <a:lnTo>
                    <a:pt x="189" y="81"/>
                  </a:lnTo>
                  <a:lnTo>
                    <a:pt x="187" y="81"/>
                  </a:lnTo>
                  <a:lnTo>
                    <a:pt x="185" y="82"/>
                  </a:lnTo>
                  <a:lnTo>
                    <a:pt x="182" y="84"/>
                  </a:lnTo>
                  <a:lnTo>
                    <a:pt x="178" y="86"/>
                  </a:lnTo>
                  <a:lnTo>
                    <a:pt x="176" y="86"/>
                  </a:lnTo>
                  <a:lnTo>
                    <a:pt x="174" y="87"/>
                  </a:lnTo>
                  <a:lnTo>
                    <a:pt x="172" y="87"/>
                  </a:lnTo>
                  <a:lnTo>
                    <a:pt x="170" y="88"/>
                  </a:lnTo>
                  <a:lnTo>
                    <a:pt x="167" y="88"/>
                  </a:lnTo>
                  <a:lnTo>
                    <a:pt x="165" y="88"/>
                  </a:lnTo>
                  <a:lnTo>
                    <a:pt x="162" y="88"/>
                  </a:lnTo>
                  <a:lnTo>
                    <a:pt x="160" y="89"/>
                  </a:lnTo>
                  <a:lnTo>
                    <a:pt x="157" y="89"/>
                  </a:lnTo>
                  <a:lnTo>
                    <a:pt x="154" y="89"/>
                  </a:lnTo>
                  <a:lnTo>
                    <a:pt x="151" y="89"/>
                  </a:lnTo>
                  <a:lnTo>
                    <a:pt x="148" y="89"/>
                  </a:lnTo>
                  <a:lnTo>
                    <a:pt x="145" y="89"/>
                  </a:lnTo>
                  <a:lnTo>
                    <a:pt x="143" y="89"/>
                  </a:lnTo>
                  <a:lnTo>
                    <a:pt x="139" y="89"/>
                  </a:lnTo>
                  <a:lnTo>
                    <a:pt x="137" y="89"/>
                  </a:lnTo>
                  <a:lnTo>
                    <a:pt x="133" y="88"/>
                  </a:lnTo>
                  <a:lnTo>
                    <a:pt x="130" y="88"/>
                  </a:lnTo>
                  <a:lnTo>
                    <a:pt x="126" y="88"/>
                  </a:lnTo>
                  <a:lnTo>
                    <a:pt x="123" y="88"/>
                  </a:lnTo>
                  <a:lnTo>
                    <a:pt x="120" y="88"/>
                  </a:lnTo>
                  <a:lnTo>
                    <a:pt x="117" y="88"/>
                  </a:lnTo>
                  <a:lnTo>
                    <a:pt x="113" y="88"/>
                  </a:lnTo>
                  <a:lnTo>
                    <a:pt x="110" y="88"/>
                  </a:lnTo>
                  <a:lnTo>
                    <a:pt x="107" y="87"/>
                  </a:lnTo>
                  <a:lnTo>
                    <a:pt x="104" y="87"/>
                  </a:lnTo>
                  <a:lnTo>
                    <a:pt x="101" y="87"/>
                  </a:lnTo>
                  <a:lnTo>
                    <a:pt x="98" y="87"/>
                  </a:lnTo>
                  <a:lnTo>
                    <a:pt x="95" y="87"/>
                  </a:lnTo>
                  <a:lnTo>
                    <a:pt x="93" y="87"/>
                  </a:lnTo>
                  <a:lnTo>
                    <a:pt x="90" y="88"/>
                  </a:lnTo>
                  <a:lnTo>
                    <a:pt x="87" y="88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78" y="88"/>
                  </a:lnTo>
                  <a:lnTo>
                    <a:pt x="76" y="89"/>
                  </a:lnTo>
                  <a:lnTo>
                    <a:pt x="73" y="89"/>
                  </a:lnTo>
                  <a:lnTo>
                    <a:pt x="69" y="90"/>
                  </a:lnTo>
                  <a:lnTo>
                    <a:pt x="66" y="91"/>
                  </a:lnTo>
                  <a:lnTo>
                    <a:pt x="63" y="91"/>
                  </a:lnTo>
                  <a:lnTo>
                    <a:pt x="59" y="92"/>
                  </a:lnTo>
                  <a:lnTo>
                    <a:pt x="56" y="92"/>
                  </a:lnTo>
                  <a:lnTo>
                    <a:pt x="53" y="93"/>
                  </a:lnTo>
                  <a:lnTo>
                    <a:pt x="50" y="94"/>
                  </a:lnTo>
                  <a:lnTo>
                    <a:pt x="47" y="94"/>
                  </a:lnTo>
                  <a:lnTo>
                    <a:pt x="44" y="95"/>
                  </a:lnTo>
                  <a:lnTo>
                    <a:pt x="41" y="96"/>
                  </a:lnTo>
                  <a:lnTo>
                    <a:pt x="38" y="97"/>
                  </a:lnTo>
                  <a:lnTo>
                    <a:pt x="35" y="97"/>
                  </a:lnTo>
                  <a:lnTo>
                    <a:pt x="32" y="98"/>
                  </a:lnTo>
                  <a:lnTo>
                    <a:pt x="29" y="99"/>
                  </a:lnTo>
                  <a:lnTo>
                    <a:pt x="27" y="99"/>
                  </a:lnTo>
                  <a:lnTo>
                    <a:pt x="24" y="100"/>
                  </a:lnTo>
                  <a:lnTo>
                    <a:pt x="22" y="101"/>
                  </a:lnTo>
                  <a:lnTo>
                    <a:pt x="20" y="101"/>
                  </a:lnTo>
                  <a:lnTo>
                    <a:pt x="18" y="102"/>
                  </a:lnTo>
                  <a:lnTo>
                    <a:pt x="14" y="103"/>
                  </a:lnTo>
                  <a:lnTo>
                    <a:pt x="12" y="104"/>
                  </a:lnTo>
                  <a:lnTo>
                    <a:pt x="11" y="104"/>
                  </a:lnTo>
                  <a:lnTo>
                    <a:pt x="10" y="105"/>
                  </a:lnTo>
                  <a:lnTo>
                    <a:pt x="20" y="85"/>
                  </a:lnTo>
                  <a:lnTo>
                    <a:pt x="10" y="83"/>
                  </a:lnTo>
                  <a:lnTo>
                    <a:pt x="9" y="83"/>
                  </a:lnTo>
                  <a:lnTo>
                    <a:pt x="8" y="87"/>
                  </a:lnTo>
                  <a:lnTo>
                    <a:pt x="7" y="88"/>
                  </a:lnTo>
                  <a:lnTo>
                    <a:pt x="6" y="91"/>
                  </a:lnTo>
                  <a:lnTo>
                    <a:pt x="5" y="93"/>
                  </a:lnTo>
                  <a:lnTo>
                    <a:pt x="4" y="96"/>
                  </a:lnTo>
                  <a:lnTo>
                    <a:pt x="3" y="99"/>
                  </a:lnTo>
                  <a:lnTo>
                    <a:pt x="2" y="101"/>
                  </a:lnTo>
                  <a:lnTo>
                    <a:pt x="1" y="104"/>
                  </a:lnTo>
                  <a:lnTo>
                    <a:pt x="1" y="107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9"/>
                  </a:lnTo>
                  <a:lnTo>
                    <a:pt x="3" y="120"/>
                  </a:lnTo>
                  <a:lnTo>
                    <a:pt x="5" y="121"/>
                  </a:lnTo>
                  <a:lnTo>
                    <a:pt x="7" y="121"/>
                  </a:lnTo>
                  <a:lnTo>
                    <a:pt x="9" y="120"/>
                  </a:lnTo>
                  <a:lnTo>
                    <a:pt x="11" y="118"/>
                  </a:lnTo>
                  <a:lnTo>
                    <a:pt x="13" y="117"/>
                  </a:lnTo>
                  <a:lnTo>
                    <a:pt x="15" y="115"/>
                  </a:lnTo>
                  <a:lnTo>
                    <a:pt x="17" y="114"/>
                  </a:lnTo>
                  <a:lnTo>
                    <a:pt x="19" y="112"/>
                  </a:lnTo>
                  <a:lnTo>
                    <a:pt x="20" y="111"/>
                  </a:lnTo>
                  <a:lnTo>
                    <a:pt x="22" y="111"/>
                  </a:lnTo>
                  <a:lnTo>
                    <a:pt x="24" y="110"/>
                  </a:lnTo>
                  <a:lnTo>
                    <a:pt x="26" y="110"/>
                  </a:lnTo>
                  <a:lnTo>
                    <a:pt x="27" y="109"/>
                  </a:lnTo>
                  <a:lnTo>
                    <a:pt x="30" y="108"/>
                  </a:lnTo>
                  <a:lnTo>
                    <a:pt x="32" y="107"/>
                  </a:lnTo>
                  <a:lnTo>
                    <a:pt x="34" y="106"/>
                  </a:lnTo>
                  <a:lnTo>
                    <a:pt x="37" y="106"/>
                  </a:lnTo>
                  <a:lnTo>
                    <a:pt x="39" y="105"/>
                  </a:lnTo>
                  <a:lnTo>
                    <a:pt x="42" y="104"/>
                  </a:lnTo>
                  <a:lnTo>
                    <a:pt x="45" y="104"/>
                  </a:lnTo>
                  <a:lnTo>
                    <a:pt x="47" y="103"/>
                  </a:lnTo>
                  <a:lnTo>
                    <a:pt x="50" y="102"/>
                  </a:lnTo>
                  <a:lnTo>
                    <a:pt x="52" y="101"/>
                  </a:lnTo>
                  <a:lnTo>
                    <a:pt x="55" y="101"/>
                  </a:lnTo>
                  <a:lnTo>
                    <a:pt x="57" y="100"/>
                  </a:lnTo>
                  <a:lnTo>
                    <a:pt x="60" y="100"/>
                  </a:lnTo>
                  <a:lnTo>
                    <a:pt x="62" y="100"/>
                  </a:lnTo>
                  <a:lnTo>
                    <a:pt x="65" y="100"/>
                  </a:lnTo>
                  <a:lnTo>
                    <a:pt x="67" y="99"/>
                  </a:lnTo>
                  <a:lnTo>
                    <a:pt x="69" y="99"/>
                  </a:lnTo>
                  <a:lnTo>
                    <a:pt x="71" y="99"/>
                  </a:lnTo>
                  <a:lnTo>
                    <a:pt x="74" y="99"/>
                  </a:lnTo>
                  <a:lnTo>
                    <a:pt x="77" y="98"/>
                  </a:lnTo>
                  <a:lnTo>
                    <a:pt x="81" y="99"/>
                  </a:lnTo>
                  <a:lnTo>
                    <a:pt x="83" y="99"/>
                  </a:lnTo>
                  <a:lnTo>
                    <a:pt x="87" y="99"/>
                  </a:lnTo>
                  <a:lnTo>
                    <a:pt x="89" y="99"/>
                  </a:lnTo>
                  <a:lnTo>
                    <a:pt x="91" y="99"/>
                  </a:lnTo>
                  <a:lnTo>
                    <a:pt x="93" y="100"/>
                  </a:lnTo>
                  <a:lnTo>
                    <a:pt x="96" y="100"/>
                  </a:lnTo>
                  <a:lnTo>
                    <a:pt x="98" y="100"/>
                  </a:lnTo>
                  <a:lnTo>
                    <a:pt x="101" y="100"/>
                  </a:lnTo>
                  <a:lnTo>
                    <a:pt x="103" y="101"/>
                  </a:lnTo>
                  <a:lnTo>
                    <a:pt x="106" y="101"/>
                  </a:lnTo>
                  <a:lnTo>
                    <a:pt x="109" y="101"/>
                  </a:lnTo>
                  <a:lnTo>
                    <a:pt x="112" y="102"/>
                  </a:lnTo>
                  <a:lnTo>
                    <a:pt x="115" y="102"/>
                  </a:lnTo>
                  <a:lnTo>
                    <a:pt x="118" y="102"/>
                  </a:lnTo>
                  <a:lnTo>
                    <a:pt x="121" y="102"/>
                  </a:lnTo>
                  <a:lnTo>
                    <a:pt x="124" y="103"/>
                  </a:lnTo>
                  <a:lnTo>
                    <a:pt x="127" y="103"/>
                  </a:lnTo>
                  <a:lnTo>
                    <a:pt x="132" y="103"/>
                  </a:lnTo>
                  <a:lnTo>
                    <a:pt x="135" y="103"/>
                  </a:lnTo>
                  <a:lnTo>
                    <a:pt x="138" y="103"/>
                  </a:lnTo>
                  <a:lnTo>
                    <a:pt x="142" y="103"/>
                  </a:lnTo>
                  <a:lnTo>
                    <a:pt x="145" y="104"/>
                  </a:lnTo>
                  <a:lnTo>
                    <a:pt x="148" y="104"/>
                  </a:lnTo>
                  <a:lnTo>
                    <a:pt x="152" y="104"/>
                  </a:lnTo>
                  <a:lnTo>
                    <a:pt x="155" y="104"/>
                  </a:lnTo>
                  <a:lnTo>
                    <a:pt x="158" y="104"/>
                  </a:lnTo>
                  <a:lnTo>
                    <a:pt x="162" y="103"/>
                  </a:lnTo>
                  <a:lnTo>
                    <a:pt x="165" y="103"/>
                  </a:lnTo>
                  <a:lnTo>
                    <a:pt x="168" y="103"/>
                  </a:lnTo>
                  <a:lnTo>
                    <a:pt x="172" y="103"/>
                  </a:lnTo>
                  <a:lnTo>
                    <a:pt x="175" y="103"/>
                  </a:lnTo>
                  <a:lnTo>
                    <a:pt x="177" y="102"/>
                  </a:lnTo>
                  <a:lnTo>
                    <a:pt x="180" y="102"/>
                  </a:lnTo>
                  <a:lnTo>
                    <a:pt x="183" y="101"/>
                  </a:lnTo>
                  <a:lnTo>
                    <a:pt x="186" y="100"/>
                  </a:lnTo>
                  <a:lnTo>
                    <a:pt x="189" y="99"/>
                  </a:lnTo>
                  <a:lnTo>
                    <a:pt x="192" y="98"/>
                  </a:lnTo>
                  <a:lnTo>
                    <a:pt x="195" y="97"/>
                  </a:lnTo>
                  <a:lnTo>
                    <a:pt x="198" y="96"/>
                  </a:lnTo>
                  <a:lnTo>
                    <a:pt x="201" y="94"/>
                  </a:lnTo>
                  <a:lnTo>
                    <a:pt x="204" y="93"/>
                  </a:lnTo>
                  <a:lnTo>
                    <a:pt x="207" y="92"/>
                  </a:lnTo>
                  <a:lnTo>
                    <a:pt x="210" y="90"/>
                  </a:lnTo>
                  <a:lnTo>
                    <a:pt x="213" y="88"/>
                  </a:lnTo>
                  <a:lnTo>
                    <a:pt x="215" y="87"/>
                  </a:lnTo>
                  <a:lnTo>
                    <a:pt x="219" y="86"/>
                  </a:lnTo>
                  <a:lnTo>
                    <a:pt x="221" y="83"/>
                  </a:lnTo>
                  <a:lnTo>
                    <a:pt x="224" y="82"/>
                  </a:lnTo>
                  <a:lnTo>
                    <a:pt x="227" y="80"/>
                  </a:lnTo>
                  <a:lnTo>
                    <a:pt x="230" y="78"/>
                  </a:lnTo>
                  <a:lnTo>
                    <a:pt x="233" y="76"/>
                  </a:lnTo>
                  <a:lnTo>
                    <a:pt x="236" y="75"/>
                  </a:lnTo>
                  <a:lnTo>
                    <a:pt x="239" y="73"/>
                  </a:lnTo>
                  <a:lnTo>
                    <a:pt x="242" y="71"/>
                  </a:lnTo>
                  <a:lnTo>
                    <a:pt x="245" y="68"/>
                  </a:lnTo>
                  <a:lnTo>
                    <a:pt x="249" y="67"/>
                  </a:lnTo>
                  <a:lnTo>
                    <a:pt x="252" y="65"/>
                  </a:lnTo>
                  <a:lnTo>
                    <a:pt x="255" y="63"/>
                  </a:lnTo>
                  <a:lnTo>
                    <a:pt x="258" y="62"/>
                  </a:lnTo>
                  <a:lnTo>
                    <a:pt x="261" y="60"/>
                  </a:lnTo>
                  <a:lnTo>
                    <a:pt x="265" y="59"/>
                  </a:lnTo>
                  <a:lnTo>
                    <a:pt x="269" y="58"/>
                  </a:lnTo>
                  <a:lnTo>
                    <a:pt x="272" y="56"/>
                  </a:lnTo>
                  <a:lnTo>
                    <a:pt x="275" y="55"/>
                  </a:lnTo>
                  <a:lnTo>
                    <a:pt x="278" y="54"/>
                  </a:lnTo>
                  <a:lnTo>
                    <a:pt x="281" y="53"/>
                  </a:lnTo>
                  <a:lnTo>
                    <a:pt x="284" y="52"/>
                  </a:lnTo>
                  <a:lnTo>
                    <a:pt x="288" y="51"/>
                  </a:lnTo>
                  <a:lnTo>
                    <a:pt x="291" y="50"/>
                  </a:lnTo>
                  <a:lnTo>
                    <a:pt x="294" y="49"/>
                  </a:lnTo>
                  <a:lnTo>
                    <a:pt x="297" y="48"/>
                  </a:lnTo>
                  <a:lnTo>
                    <a:pt x="300" y="47"/>
                  </a:lnTo>
                  <a:lnTo>
                    <a:pt x="303" y="46"/>
                  </a:lnTo>
                  <a:lnTo>
                    <a:pt x="307" y="45"/>
                  </a:lnTo>
                  <a:lnTo>
                    <a:pt x="310" y="44"/>
                  </a:lnTo>
                  <a:lnTo>
                    <a:pt x="314" y="44"/>
                  </a:lnTo>
                  <a:lnTo>
                    <a:pt x="316" y="43"/>
                  </a:lnTo>
                  <a:lnTo>
                    <a:pt x="320" y="43"/>
                  </a:lnTo>
                  <a:lnTo>
                    <a:pt x="322" y="42"/>
                  </a:lnTo>
                  <a:lnTo>
                    <a:pt x="325" y="41"/>
                  </a:lnTo>
                  <a:lnTo>
                    <a:pt x="327" y="40"/>
                  </a:lnTo>
                  <a:lnTo>
                    <a:pt x="330" y="40"/>
                  </a:lnTo>
                  <a:lnTo>
                    <a:pt x="332" y="39"/>
                  </a:lnTo>
                  <a:lnTo>
                    <a:pt x="335" y="39"/>
                  </a:lnTo>
                  <a:lnTo>
                    <a:pt x="337" y="38"/>
                  </a:lnTo>
                  <a:lnTo>
                    <a:pt x="340" y="38"/>
                  </a:lnTo>
                  <a:lnTo>
                    <a:pt x="342" y="38"/>
                  </a:lnTo>
                  <a:lnTo>
                    <a:pt x="344" y="38"/>
                  </a:lnTo>
                  <a:lnTo>
                    <a:pt x="346" y="37"/>
                  </a:lnTo>
                  <a:lnTo>
                    <a:pt x="348" y="37"/>
                  </a:lnTo>
                  <a:lnTo>
                    <a:pt x="350" y="37"/>
                  </a:lnTo>
                  <a:lnTo>
                    <a:pt x="352" y="37"/>
                  </a:lnTo>
                  <a:lnTo>
                    <a:pt x="354" y="37"/>
                  </a:lnTo>
                  <a:lnTo>
                    <a:pt x="356" y="37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62" y="36"/>
                  </a:lnTo>
                  <a:lnTo>
                    <a:pt x="365" y="36"/>
                  </a:lnTo>
                  <a:lnTo>
                    <a:pt x="367" y="36"/>
                  </a:lnTo>
                  <a:lnTo>
                    <a:pt x="370" y="36"/>
                  </a:lnTo>
                  <a:lnTo>
                    <a:pt x="373" y="36"/>
                  </a:lnTo>
                  <a:lnTo>
                    <a:pt x="377" y="36"/>
                  </a:lnTo>
                  <a:lnTo>
                    <a:pt x="380" y="36"/>
                  </a:lnTo>
                  <a:lnTo>
                    <a:pt x="383" y="36"/>
                  </a:lnTo>
                  <a:lnTo>
                    <a:pt x="387" y="36"/>
                  </a:lnTo>
                  <a:lnTo>
                    <a:pt x="391" y="36"/>
                  </a:lnTo>
                  <a:lnTo>
                    <a:pt x="392" y="35"/>
                  </a:lnTo>
                  <a:lnTo>
                    <a:pt x="395" y="35"/>
                  </a:lnTo>
                  <a:lnTo>
                    <a:pt x="396" y="35"/>
                  </a:lnTo>
                  <a:lnTo>
                    <a:pt x="398" y="35"/>
                  </a:lnTo>
                  <a:lnTo>
                    <a:pt x="400" y="35"/>
                  </a:lnTo>
                  <a:lnTo>
                    <a:pt x="402" y="35"/>
                  </a:lnTo>
                  <a:lnTo>
                    <a:pt x="404" y="35"/>
                  </a:lnTo>
                  <a:lnTo>
                    <a:pt x="407" y="35"/>
                  </a:lnTo>
                  <a:lnTo>
                    <a:pt x="410" y="35"/>
                  </a:lnTo>
                  <a:lnTo>
                    <a:pt x="414" y="35"/>
                  </a:lnTo>
                  <a:lnTo>
                    <a:pt x="416" y="34"/>
                  </a:lnTo>
                  <a:lnTo>
                    <a:pt x="418" y="34"/>
                  </a:lnTo>
                  <a:lnTo>
                    <a:pt x="420" y="34"/>
                  </a:lnTo>
                  <a:lnTo>
                    <a:pt x="422" y="34"/>
                  </a:lnTo>
                  <a:lnTo>
                    <a:pt x="425" y="34"/>
                  </a:lnTo>
                  <a:lnTo>
                    <a:pt x="429" y="34"/>
                  </a:lnTo>
                  <a:lnTo>
                    <a:pt x="433" y="33"/>
                  </a:lnTo>
                  <a:lnTo>
                    <a:pt x="436" y="33"/>
                  </a:lnTo>
                  <a:lnTo>
                    <a:pt x="440" y="33"/>
                  </a:lnTo>
                  <a:lnTo>
                    <a:pt x="443" y="33"/>
                  </a:lnTo>
                  <a:lnTo>
                    <a:pt x="446" y="32"/>
                  </a:lnTo>
                  <a:lnTo>
                    <a:pt x="449" y="32"/>
                  </a:lnTo>
                  <a:lnTo>
                    <a:pt x="452" y="31"/>
                  </a:lnTo>
                  <a:lnTo>
                    <a:pt x="455" y="31"/>
                  </a:lnTo>
                  <a:lnTo>
                    <a:pt x="457" y="31"/>
                  </a:lnTo>
                  <a:lnTo>
                    <a:pt x="459" y="31"/>
                  </a:lnTo>
                  <a:lnTo>
                    <a:pt x="461" y="30"/>
                  </a:lnTo>
                  <a:lnTo>
                    <a:pt x="463" y="29"/>
                  </a:lnTo>
                  <a:lnTo>
                    <a:pt x="465" y="28"/>
                  </a:lnTo>
                  <a:lnTo>
                    <a:pt x="467" y="28"/>
                  </a:lnTo>
                  <a:lnTo>
                    <a:pt x="469" y="27"/>
                  </a:lnTo>
                  <a:lnTo>
                    <a:pt x="471" y="27"/>
                  </a:lnTo>
                  <a:lnTo>
                    <a:pt x="473" y="26"/>
                  </a:lnTo>
                  <a:lnTo>
                    <a:pt x="475" y="26"/>
                  </a:lnTo>
                  <a:lnTo>
                    <a:pt x="478" y="24"/>
                  </a:lnTo>
                  <a:lnTo>
                    <a:pt x="481" y="23"/>
                  </a:lnTo>
                  <a:lnTo>
                    <a:pt x="485" y="22"/>
                  </a:lnTo>
                  <a:lnTo>
                    <a:pt x="489" y="21"/>
                  </a:lnTo>
                  <a:lnTo>
                    <a:pt x="491" y="19"/>
                  </a:lnTo>
                  <a:lnTo>
                    <a:pt x="494" y="18"/>
                  </a:lnTo>
                  <a:lnTo>
                    <a:pt x="495" y="17"/>
                  </a:lnTo>
                  <a:lnTo>
                    <a:pt x="498" y="17"/>
                  </a:lnTo>
                  <a:lnTo>
                    <a:pt x="500" y="15"/>
                  </a:lnTo>
                  <a:lnTo>
                    <a:pt x="501" y="15"/>
                  </a:lnTo>
                  <a:lnTo>
                    <a:pt x="510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auto">
            <a:xfrm>
              <a:off x="5402" y="1668"/>
              <a:ext cx="171" cy="77"/>
            </a:xfrm>
            <a:custGeom>
              <a:avLst/>
              <a:gdLst>
                <a:gd name="T0" fmla="*/ 20 w 341"/>
                <a:gd name="T1" fmla="*/ 130 h 154"/>
                <a:gd name="T2" fmla="*/ 28 w 341"/>
                <a:gd name="T3" fmla="*/ 132 h 154"/>
                <a:gd name="T4" fmla="*/ 37 w 341"/>
                <a:gd name="T5" fmla="*/ 133 h 154"/>
                <a:gd name="T6" fmla="*/ 46 w 341"/>
                <a:gd name="T7" fmla="*/ 134 h 154"/>
                <a:gd name="T8" fmla="*/ 55 w 341"/>
                <a:gd name="T9" fmla="*/ 136 h 154"/>
                <a:gd name="T10" fmla="*/ 65 w 341"/>
                <a:gd name="T11" fmla="*/ 137 h 154"/>
                <a:gd name="T12" fmla="*/ 77 w 341"/>
                <a:gd name="T13" fmla="*/ 138 h 154"/>
                <a:gd name="T14" fmla="*/ 89 w 341"/>
                <a:gd name="T15" fmla="*/ 139 h 154"/>
                <a:gd name="T16" fmla="*/ 103 w 341"/>
                <a:gd name="T17" fmla="*/ 140 h 154"/>
                <a:gd name="T18" fmla="*/ 117 w 341"/>
                <a:gd name="T19" fmla="*/ 140 h 154"/>
                <a:gd name="T20" fmla="*/ 133 w 341"/>
                <a:gd name="T21" fmla="*/ 140 h 154"/>
                <a:gd name="T22" fmla="*/ 150 w 341"/>
                <a:gd name="T23" fmla="*/ 140 h 154"/>
                <a:gd name="T24" fmla="*/ 167 w 341"/>
                <a:gd name="T25" fmla="*/ 139 h 154"/>
                <a:gd name="T26" fmla="*/ 185 w 341"/>
                <a:gd name="T27" fmla="*/ 137 h 154"/>
                <a:gd name="T28" fmla="*/ 201 w 341"/>
                <a:gd name="T29" fmla="*/ 136 h 154"/>
                <a:gd name="T30" fmla="*/ 217 w 341"/>
                <a:gd name="T31" fmla="*/ 134 h 154"/>
                <a:gd name="T32" fmla="*/ 231 w 341"/>
                <a:gd name="T33" fmla="*/ 133 h 154"/>
                <a:gd name="T34" fmla="*/ 244 w 341"/>
                <a:gd name="T35" fmla="*/ 131 h 154"/>
                <a:gd name="T36" fmla="*/ 255 w 341"/>
                <a:gd name="T37" fmla="*/ 129 h 154"/>
                <a:gd name="T38" fmla="*/ 266 w 341"/>
                <a:gd name="T39" fmla="*/ 127 h 154"/>
                <a:gd name="T40" fmla="*/ 276 w 341"/>
                <a:gd name="T41" fmla="*/ 126 h 154"/>
                <a:gd name="T42" fmla="*/ 288 w 341"/>
                <a:gd name="T43" fmla="*/ 123 h 154"/>
                <a:gd name="T44" fmla="*/ 300 w 341"/>
                <a:gd name="T45" fmla="*/ 120 h 154"/>
                <a:gd name="T46" fmla="*/ 311 w 341"/>
                <a:gd name="T47" fmla="*/ 117 h 154"/>
                <a:gd name="T48" fmla="*/ 341 w 341"/>
                <a:gd name="T49" fmla="*/ 0 h 154"/>
                <a:gd name="T50" fmla="*/ 323 w 341"/>
                <a:gd name="T51" fmla="*/ 127 h 154"/>
                <a:gd name="T52" fmla="*/ 314 w 341"/>
                <a:gd name="T53" fmla="*/ 131 h 154"/>
                <a:gd name="T54" fmla="*/ 302 w 341"/>
                <a:gd name="T55" fmla="*/ 134 h 154"/>
                <a:gd name="T56" fmla="*/ 294 w 341"/>
                <a:gd name="T57" fmla="*/ 136 h 154"/>
                <a:gd name="T58" fmla="*/ 285 w 341"/>
                <a:gd name="T59" fmla="*/ 139 h 154"/>
                <a:gd name="T60" fmla="*/ 275 w 341"/>
                <a:gd name="T61" fmla="*/ 141 h 154"/>
                <a:gd name="T62" fmla="*/ 264 w 341"/>
                <a:gd name="T63" fmla="*/ 143 h 154"/>
                <a:gd name="T64" fmla="*/ 251 w 341"/>
                <a:gd name="T65" fmla="*/ 145 h 154"/>
                <a:gd name="T66" fmla="*/ 238 w 341"/>
                <a:gd name="T67" fmla="*/ 148 h 154"/>
                <a:gd name="T68" fmla="*/ 224 w 341"/>
                <a:gd name="T69" fmla="*/ 149 h 154"/>
                <a:gd name="T70" fmla="*/ 209 w 341"/>
                <a:gd name="T71" fmla="*/ 151 h 154"/>
                <a:gd name="T72" fmla="*/ 193 w 341"/>
                <a:gd name="T73" fmla="*/ 152 h 154"/>
                <a:gd name="T74" fmla="*/ 176 w 341"/>
                <a:gd name="T75" fmla="*/ 154 h 154"/>
                <a:gd name="T76" fmla="*/ 159 w 341"/>
                <a:gd name="T77" fmla="*/ 154 h 154"/>
                <a:gd name="T78" fmla="*/ 143 w 341"/>
                <a:gd name="T79" fmla="*/ 154 h 154"/>
                <a:gd name="T80" fmla="*/ 125 w 341"/>
                <a:gd name="T81" fmla="*/ 154 h 154"/>
                <a:gd name="T82" fmla="*/ 110 w 341"/>
                <a:gd name="T83" fmla="*/ 153 h 154"/>
                <a:gd name="T84" fmla="*/ 95 w 341"/>
                <a:gd name="T85" fmla="*/ 152 h 154"/>
                <a:gd name="T86" fmla="*/ 81 w 341"/>
                <a:gd name="T87" fmla="*/ 151 h 154"/>
                <a:gd name="T88" fmla="*/ 68 w 341"/>
                <a:gd name="T89" fmla="*/ 150 h 154"/>
                <a:gd name="T90" fmla="*/ 55 w 341"/>
                <a:gd name="T91" fmla="*/ 149 h 154"/>
                <a:gd name="T92" fmla="*/ 44 w 341"/>
                <a:gd name="T93" fmla="*/ 147 h 154"/>
                <a:gd name="T94" fmla="*/ 33 w 341"/>
                <a:gd name="T95" fmla="*/ 145 h 154"/>
                <a:gd name="T96" fmla="*/ 25 w 341"/>
                <a:gd name="T97" fmla="*/ 144 h 154"/>
                <a:gd name="T98" fmla="*/ 16 w 341"/>
                <a:gd name="T99" fmla="*/ 143 h 154"/>
                <a:gd name="T100" fmla="*/ 6 w 341"/>
                <a:gd name="T101" fmla="*/ 142 h 154"/>
                <a:gd name="T102" fmla="*/ 13 w 341"/>
                <a:gd name="T103" fmla="*/ 9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1" h="154">
                  <a:moveTo>
                    <a:pt x="13" y="92"/>
                  </a:moveTo>
                  <a:lnTo>
                    <a:pt x="17" y="130"/>
                  </a:lnTo>
                  <a:lnTo>
                    <a:pt x="18" y="130"/>
                  </a:lnTo>
                  <a:lnTo>
                    <a:pt x="20" y="130"/>
                  </a:lnTo>
                  <a:lnTo>
                    <a:pt x="21" y="130"/>
                  </a:lnTo>
                  <a:lnTo>
                    <a:pt x="23" y="131"/>
                  </a:lnTo>
                  <a:lnTo>
                    <a:pt x="25" y="131"/>
                  </a:lnTo>
                  <a:lnTo>
                    <a:pt x="28" y="132"/>
                  </a:lnTo>
                  <a:lnTo>
                    <a:pt x="31" y="132"/>
                  </a:lnTo>
                  <a:lnTo>
                    <a:pt x="34" y="133"/>
                  </a:lnTo>
                  <a:lnTo>
                    <a:pt x="36" y="133"/>
                  </a:lnTo>
                  <a:lnTo>
                    <a:pt x="37" y="133"/>
                  </a:lnTo>
                  <a:lnTo>
                    <a:pt x="39" y="134"/>
                  </a:lnTo>
                  <a:lnTo>
                    <a:pt x="42" y="134"/>
                  </a:lnTo>
                  <a:lnTo>
                    <a:pt x="44" y="134"/>
                  </a:lnTo>
                  <a:lnTo>
                    <a:pt x="46" y="134"/>
                  </a:lnTo>
                  <a:lnTo>
                    <a:pt x="48" y="135"/>
                  </a:lnTo>
                  <a:lnTo>
                    <a:pt x="50" y="135"/>
                  </a:lnTo>
                  <a:lnTo>
                    <a:pt x="52" y="135"/>
                  </a:lnTo>
                  <a:lnTo>
                    <a:pt x="55" y="136"/>
                  </a:lnTo>
                  <a:lnTo>
                    <a:pt x="58" y="136"/>
                  </a:lnTo>
                  <a:lnTo>
                    <a:pt x="61" y="137"/>
                  </a:lnTo>
                  <a:lnTo>
                    <a:pt x="63" y="137"/>
                  </a:lnTo>
                  <a:lnTo>
                    <a:pt x="65" y="137"/>
                  </a:lnTo>
                  <a:lnTo>
                    <a:pt x="68" y="137"/>
                  </a:lnTo>
                  <a:lnTo>
                    <a:pt x="71" y="137"/>
                  </a:lnTo>
                  <a:lnTo>
                    <a:pt x="74" y="137"/>
                  </a:lnTo>
                  <a:lnTo>
                    <a:pt x="77" y="138"/>
                  </a:lnTo>
                  <a:lnTo>
                    <a:pt x="80" y="138"/>
                  </a:lnTo>
                  <a:lnTo>
                    <a:pt x="83" y="138"/>
                  </a:lnTo>
                  <a:lnTo>
                    <a:pt x="86" y="138"/>
                  </a:lnTo>
                  <a:lnTo>
                    <a:pt x="89" y="139"/>
                  </a:lnTo>
                  <a:lnTo>
                    <a:pt x="93" y="139"/>
                  </a:lnTo>
                  <a:lnTo>
                    <a:pt x="96" y="139"/>
                  </a:lnTo>
                  <a:lnTo>
                    <a:pt x="99" y="139"/>
                  </a:lnTo>
                  <a:lnTo>
                    <a:pt x="103" y="140"/>
                  </a:lnTo>
                  <a:lnTo>
                    <a:pt x="106" y="140"/>
                  </a:lnTo>
                  <a:lnTo>
                    <a:pt x="110" y="140"/>
                  </a:lnTo>
                  <a:lnTo>
                    <a:pt x="113" y="140"/>
                  </a:lnTo>
                  <a:lnTo>
                    <a:pt x="117" y="140"/>
                  </a:lnTo>
                  <a:lnTo>
                    <a:pt x="121" y="140"/>
                  </a:lnTo>
                  <a:lnTo>
                    <a:pt x="125" y="140"/>
                  </a:lnTo>
                  <a:lnTo>
                    <a:pt x="129" y="140"/>
                  </a:lnTo>
                  <a:lnTo>
                    <a:pt x="133" y="140"/>
                  </a:lnTo>
                  <a:lnTo>
                    <a:pt x="137" y="140"/>
                  </a:lnTo>
                  <a:lnTo>
                    <a:pt x="142" y="140"/>
                  </a:lnTo>
                  <a:lnTo>
                    <a:pt x="146" y="140"/>
                  </a:lnTo>
                  <a:lnTo>
                    <a:pt x="150" y="140"/>
                  </a:lnTo>
                  <a:lnTo>
                    <a:pt x="154" y="139"/>
                  </a:lnTo>
                  <a:lnTo>
                    <a:pt x="159" y="139"/>
                  </a:lnTo>
                  <a:lnTo>
                    <a:pt x="163" y="139"/>
                  </a:lnTo>
                  <a:lnTo>
                    <a:pt x="167" y="139"/>
                  </a:lnTo>
                  <a:lnTo>
                    <a:pt x="172" y="138"/>
                  </a:lnTo>
                  <a:lnTo>
                    <a:pt x="177" y="138"/>
                  </a:lnTo>
                  <a:lnTo>
                    <a:pt x="181" y="138"/>
                  </a:lnTo>
                  <a:lnTo>
                    <a:pt x="185" y="137"/>
                  </a:lnTo>
                  <a:lnTo>
                    <a:pt x="189" y="137"/>
                  </a:lnTo>
                  <a:lnTo>
                    <a:pt x="194" y="137"/>
                  </a:lnTo>
                  <a:lnTo>
                    <a:pt x="197" y="136"/>
                  </a:lnTo>
                  <a:lnTo>
                    <a:pt x="201" y="136"/>
                  </a:lnTo>
                  <a:lnTo>
                    <a:pt x="205" y="135"/>
                  </a:lnTo>
                  <a:lnTo>
                    <a:pt x="209" y="135"/>
                  </a:lnTo>
                  <a:lnTo>
                    <a:pt x="213" y="134"/>
                  </a:lnTo>
                  <a:lnTo>
                    <a:pt x="217" y="134"/>
                  </a:lnTo>
                  <a:lnTo>
                    <a:pt x="220" y="134"/>
                  </a:lnTo>
                  <a:lnTo>
                    <a:pt x="224" y="133"/>
                  </a:lnTo>
                  <a:lnTo>
                    <a:pt x="227" y="133"/>
                  </a:lnTo>
                  <a:lnTo>
                    <a:pt x="231" y="133"/>
                  </a:lnTo>
                  <a:lnTo>
                    <a:pt x="234" y="132"/>
                  </a:lnTo>
                  <a:lnTo>
                    <a:pt x="238" y="132"/>
                  </a:lnTo>
                  <a:lnTo>
                    <a:pt x="241" y="131"/>
                  </a:lnTo>
                  <a:lnTo>
                    <a:pt x="244" y="131"/>
                  </a:lnTo>
                  <a:lnTo>
                    <a:pt x="247" y="130"/>
                  </a:lnTo>
                  <a:lnTo>
                    <a:pt x="250" y="130"/>
                  </a:lnTo>
                  <a:lnTo>
                    <a:pt x="253" y="129"/>
                  </a:lnTo>
                  <a:lnTo>
                    <a:pt x="255" y="129"/>
                  </a:lnTo>
                  <a:lnTo>
                    <a:pt x="258" y="129"/>
                  </a:lnTo>
                  <a:lnTo>
                    <a:pt x="261" y="128"/>
                  </a:lnTo>
                  <a:lnTo>
                    <a:pt x="264" y="127"/>
                  </a:lnTo>
                  <a:lnTo>
                    <a:pt x="266" y="127"/>
                  </a:lnTo>
                  <a:lnTo>
                    <a:pt x="269" y="127"/>
                  </a:lnTo>
                  <a:lnTo>
                    <a:pt x="271" y="126"/>
                  </a:lnTo>
                  <a:lnTo>
                    <a:pt x="273" y="126"/>
                  </a:lnTo>
                  <a:lnTo>
                    <a:pt x="276" y="126"/>
                  </a:lnTo>
                  <a:lnTo>
                    <a:pt x="278" y="125"/>
                  </a:lnTo>
                  <a:lnTo>
                    <a:pt x="280" y="125"/>
                  </a:lnTo>
                  <a:lnTo>
                    <a:pt x="284" y="124"/>
                  </a:lnTo>
                  <a:lnTo>
                    <a:pt x="288" y="123"/>
                  </a:lnTo>
                  <a:lnTo>
                    <a:pt x="291" y="122"/>
                  </a:lnTo>
                  <a:lnTo>
                    <a:pt x="295" y="122"/>
                  </a:lnTo>
                  <a:lnTo>
                    <a:pt x="297" y="120"/>
                  </a:lnTo>
                  <a:lnTo>
                    <a:pt x="300" y="120"/>
                  </a:lnTo>
                  <a:lnTo>
                    <a:pt x="303" y="119"/>
                  </a:lnTo>
                  <a:lnTo>
                    <a:pt x="305" y="119"/>
                  </a:lnTo>
                  <a:lnTo>
                    <a:pt x="308" y="118"/>
                  </a:lnTo>
                  <a:lnTo>
                    <a:pt x="311" y="117"/>
                  </a:lnTo>
                  <a:lnTo>
                    <a:pt x="313" y="117"/>
                  </a:lnTo>
                  <a:lnTo>
                    <a:pt x="313" y="117"/>
                  </a:lnTo>
                  <a:lnTo>
                    <a:pt x="324" y="12"/>
                  </a:lnTo>
                  <a:lnTo>
                    <a:pt x="341" y="0"/>
                  </a:lnTo>
                  <a:lnTo>
                    <a:pt x="328" y="127"/>
                  </a:lnTo>
                  <a:lnTo>
                    <a:pt x="327" y="127"/>
                  </a:lnTo>
                  <a:lnTo>
                    <a:pt x="325" y="127"/>
                  </a:lnTo>
                  <a:lnTo>
                    <a:pt x="323" y="127"/>
                  </a:lnTo>
                  <a:lnTo>
                    <a:pt x="322" y="128"/>
                  </a:lnTo>
                  <a:lnTo>
                    <a:pt x="320" y="129"/>
                  </a:lnTo>
                  <a:lnTo>
                    <a:pt x="317" y="130"/>
                  </a:lnTo>
                  <a:lnTo>
                    <a:pt x="314" y="131"/>
                  </a:lnTo>
                  <a:lnTo>
                    <a:pt x="311" y="131"/>
                  </a:lnTo>
                  <a:lnTo>
                    <a:pt x="308" y="132"/>
                  </a:lnTo>
                  <a:lnTo>
                    <a:pt x="304" y="133"/>
                  </a:lnTo>
                  <a:lnTo>
                    <a:pt x="302" y="134"/>
                  </a:lnTo>
                  <a:lnTo>
                    <a:pt x="300" y="134"/>
                  </a:lnTo>
                  <a:lnTo>
                    <a:pt x="298" y="135"/>
                  </a:lnTo>
                  <a:lnTo>
                    <a:pt x="296" y="136"/>
                  </a:lnTo>
                  <a:lnTo>
                    <a:pt x="294" y="136"/>
                  </a:lnTo>
                  <a:lnTo>
                    <a:pt x="292" y="137"/>
                  </a:lnTo>
                  <a:lnTo>
                    <a:pt x="290" y="137"/>
                  </a:lnTo>
                  <a:lnTo>
                    <a:pt x="288" y="138"/>
                  </a:lnTo>
                  <a:lnTo>
                    <a:pt x="285" y="139"/>
                  </a:lnTo>
                  <a:lnTo>
                    <a:pt x="283" y="140"/>
                  </a:lnTo>
                  <a:lnTo>
                    <a:pt x="280" y="140"/>
                  </a:lnTo>
                  <a:lnTo>
                    <a:pt x="278" y="141"/>
                  </a:lnTo>
                  <a:lnTo>
                    <a:pt x="275" y="141"/>
                  </a:lnTo>
                  <a:lnTo>
                    <a:pt x="272" y="142"/>
                  </a:lnTo>
                  <a:lnTo>
                    <a:pt x="269" y="142"/>
                  </a:lnTo>
                  <a:lnTo>
                    <a:pt x="267" y="143"/>
                  </a:lnTo>
                  <a:lnTo>
                    <a:pt x="264" y="143"/>
                  </a:lnTo>
                  <a:lnTo>
                    <a:pt x="260" y="144"/>
                  </a:lnTo>
                  <a:lnTo>
                    <a:pt x="257" y="144"/>
                  </a:lnTo>
                  <a:lnTo>
                    <a:pt x="254" y="145"/>
                  </a:lnTo>
                  <a:lnTo>
                    <a:pt x="251" y="145"/>
                  </a:lnTo>
                  <a:lnTo>
                    <a:pt x="248" y="146"/>
                  </a:lnTo>
                  <a:lnTo>
                    <a:pt x="245" y="147"/>
                  </a:lnTo>
                  <a:lnTo>
                    <a:pt x="242" y="147"/>
                  </a:lnTo>
                  <a:lnTo>
                    <a:pt x="238" y="148"/>
                  </a:lnTo>
                  <a:lnTo>
                    <a:pt x="235" y="148"/>
                  </a:lnTo>
                  <a:lnTo>
                    <a:pt x="231" y="148"/>
                  </a:lnTo>
                  <a:lnTo>
                    <a:pt x="228" y="149"/>
                  </a:lnTo>
                  <a:lnTo>
                    <a:pt x="224" y="149"/>
                  </a:lnTo>
                  <a:lnTo>
                    <a:pt x="220" y="150"/>
                  </a:lnTo>
                  <a:lnTo>
                    <a:pt x="216" y="150"/>
                  </a:lnTo>
                  <a:lnTo>
                    <a:pt x="213" y="151"/>
                  </a:lnTo>
                  <a:lnTo>
                    <a:pt x="209" y="151"/>
                  </a:lnTo>
                  <a:lnTo>
                    <a:pt x="205" y="152"/>
                  </a:lnTo>
                  <a:lnTo>
                    <a:pt x="201" y="152"/>
                  </a:lnTo>
                  <a:lnTo>
                    <a:pt x="197" y="152"/>
                  </a:lnTo>
                  <a:lnTo>
                    <a:pt x="193" y="152"/>
                  </a:lnTo>
                  <a:lnTo>
                    <a:pt x="189" y="153"/>
                  </a:lnTo>
                  <a:lnTo>
                    <a:pt x="185" y="153"/>
                  </a:lnTo>
                  <a:lnTo>
                    <a:pt x="181" y="154"/>
                  </a:lnTo>
                  <a:lnTo>
                    <a:pt x="176" y="154"/>
                  </a:lnTo>
                  <a:lnTo>
                    <a:pt x="172" y="154"/>
                  </a:lnTo>
                  <a:lnTo>
                    <a:pt x="168" y="154"/>
                  </a:lnTo>
                  <a:lnTo>
                    <a:pt x="164" y="154"/>
                  </a:lnTo>
                  <a:lnTo>
                    <a:pt x="159" y="154"/>
                  </a:lnTo>
                  <a:lnTo>
                    <a:pt x="155" y="154"/>
                  </a:lnTo>
                  <a:lnTo>
                    <a:pt x="151" y="154"/>
                  </a:lnTo>
                  <a:lnTo>
                    <a:pt x="147" y="154"/>
                  </a:lnTo>
                  <a:lnTo>
                    <a:pt x="143" y="154"/>
                  </a:lnTo>
                  <a:lnTo>
                    <a:pt x="138" y="154"/>
                  </a:lnTo>
                  <a:lnTo>
                    <a:pt x="133" y="154"/>
                  </a:lnTo>
                  <a:lnTo>
                    <a:pt x="130" y="154"/>
                  </a:lnTo>
                  <a:lnTo>
                    <a:pt x="125" y="154"/>
                  </a:lnTo>
                  <a:lnTo>
                    <a:pt x="121" y="154"/>
                  </a:lnTo>
                  <a:lnTo>
                    <a:pt x="118" y="154"/>
                  </a:lnTo>
                  <a:lnTo>
                    <a:pt x="114" y="154"/>
                  </a:lnTo>
                  <a:lnTo>
                    <a:pt x="110" y="153"/>
                  </a:lnTo>
                  <a:lnTo>
                    <a:pt x="106" y="153"/>
                  </a:lnTo>
                  <a:lnTo>
                    <a:pt x="102" y="152"/>
                  </a:lnTo>
                  <a:lnTo>
                    <a:pt x="99" y="152"/>
                  </a:lnTo>
                  <a:lnTo>
                    <a:pt x="95" y="152"/>
                  </a:lnTo>
                  <a:lnTo>
                    <a:pt x="91" y="152"/>
                  </a:lnTo>
                  <a:lnTo>
                    <a:pt x="88" y="151"/>
                  </a:lnTo>
                  <a:lnTo>
                    <a:pt x="84" y="151"/>
                  </a:lnTo>
                  <a:lnTo>
                    <a:pt x="81" y="151"/>
                  </a:lnTo>
                  <a:lnTo>
                    <a:pt x="77" y="151"/>
                  </a:lnTo>
                  <a:lnTo>
                    <a:pt x="74" y="150"/>
                  </a:lnTo>
                  <a:lnTo>
                    <a:pt x="71" y="150"/>
                  </a:lnTo>
                  <a:lnTo>
                    <a:pt x="68" y="150"/>
                  </a:lnTo>
                  <a:lnTo>
                    <a:pt x="64" y="150"/>
                  </a:lnTo>
                  <a:lnTo>
                    <a:pt x="61" y="149"/>
                  </a:lnTo>
                  <a:lnTo>
                    <a:pt x="58" y="149"/>
                  </a:lnTo>
                  <a:lnTo>
                    <a:pt x="55" y="149"/>
                  </a:lnTo>
                  <a:lnTo>
                    <a:pt x="52" y="148"/>
                  </a:lnTo>
                  <a:lnTo>
                    <a:pt x="49" y="148"/>
                  </a:lnTo>
                  <a:lnTo>
                    <a:pt x="47" y="148"/>
                  </a:lnTo>
                  <a:lnTo>
                    <a:pt x="44" y="147"/>
                  </a:lnTo>
                  <a:lnTo>
                    <a:pt x="41" y="147"/>
                  </a:lnTo>
                  <a:lnTo>
                    <a:pt x="38" y="146"/>
                  </a:lnTo>
                  <a:lnTo>
                    <a:pt x="36" y="146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29" y="145"/>
                  </a:lnTo>
                  <a:lnTo>
                    <a:pt x="27" y="145"/>
                  </a:lnTo>
                  <a:lnTo>
                    <a:pt x="25" y="144"/>
                  </a:lnTo>
                  <a:lnTo>
                    <a:pt x="22" y="144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6" y="143"/>
                  </a:lnTo>
                  <a:lnTo>
                    <a:pt x="13" y="143"/>
                  </a:lnTo>
                  <a:lnTo>
                    <a:pt x="10" y="142"/>
                  </a:lnTo>
                  <a:lnTo>
                    <a:pt x="8" y="142"/>
                  </a:lnTo>
                  <a:lnTo>
                    <a:pt x="6" y="142"/>
                  </a:lnTo>
                  <a:lnTo>
                    <a:pt x="5" y="142"/>
                  </a:lnTo>
                  <a:lnTo>
                    <a:pt x="0" y="94"/>
                  </a:lnTo>
                  <a:lnTo>
                    <a:pt x="13" y="92"/>
                  </a:lnTo>
                  <a:lnTo>
                    <a:pt x="13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5413" y="1740"/>
              <a:ext cx="224" cy="161"/>
            </a:xfrm>
            <a:custGeom>
              <a:avLst/>
              <a:gdLst>
                <a:gd name="T0" fmla="*/ 16 w 448"/>
                <a:gd name="T1" fmla="*/ 17 h 323"/>
                <a:gd name="T2" fmla="*/ 26 w 448"/>
                <a:gd name="T3" fmla="*/ 49 h 323"/>
                <a:gd name="T4" fmla="*/ 51 w 448"/>
                <a:gd name="T5" fmla="*/ 81 h 323"/>
                <a:gd name="T6" fmla="*/ 74 w 448"/>
                <a:gd name="T7" fmla="*/ 97 h 323"/>
                <a:gd name="T8" fmla="*/ 99 w 448"/>
                <a:gd name="T9" fmla="*/ 110 h 323"/>
                <a:gd name="T10" fmla="*/ 126 w 448"/>
                <a:gd name="T11" fmla="*/ 119 h 323"/>
                <a:gd name="T12" fmla="*/ 149 w 448"/>
                <a:gd name="T13" fmla="*/ 127 h 323"/>
                <a:gd name="T14" fmla="*/ 178 w 448"/>
                <a:gd name="T15" fmla="*/ 135 h 323"/>
                <a:gd name="T16" fmla="*/ 180 w 448"/>
                <a:gd name="T17" fmla="*/ 157 h 323"/>
                <a:gd name="T18" fmla="*/ 213 w 448"/>
                <a:gd name="T19" fmla="*/ 178 h 323"/>
                <a:gd name="T20" fmla="*/ 280 w 448"/>
                <a:gd name="T21" fmla="*/ 298 h 323"/>
                <a:gd name="T22" fmla="*/ 303 w 448"/>
                <a:gd name="T23" fmla="*/ 297 h 323"/>
                <a:gd name="T24" fmla="*/ 334 w 448"/>
                <a:gd name="T25" fmla="*/ 296 h 323"/>
                <a:gd name="T26" fmla="*/ 366 w 448"/>
                <a:gd name="T27" fmla="*/ 292 h 323"/>
                <a:gd name="T28" fmla="*/ 396 w 448"/>
                <a:gd name="T29" fmla="*/ 281 h 323"/>
                <a:gd name="T30" fmla="*/ 419 w 448"/>
                <a:gd name="T31" fmla="*/ 270 h 323"/>
                <a:gd name="T32" fmla="*/ 418 w 448"/>
                <a:gd name="T33" fmla="*/ 257 h 323"/>
                <a:gd name="T34" fmla="*/ 401 w 448"/>
                <a:gd name="T35" fmla="*/ 232 h 323"/>
                <a:gd name="T36" fmla="*/ 377 w 448"/>
                <a:gd name="T37" fmla="*/ 197 h 323"/>
                <a:gd name="T38" fmla="*/ 353 w 448"/>
                <a:gd name="T39" fmla="*/ 161 h 323"/>
                <a:gd name="T40" fmla="*/ 331 w 448"/>
                <a:gd name="T41" fmla="*/ 129 h 323"/>
                <a:gd name="T42" fmla="*/ 316 w 448"/>
                <a:gd name="T43" fmla="*/ 107 h 323"/>
                <a:gd name="T44" fmla="*/ 294 w 448"/>
                <a:gd name="T45" fmla="*/ 83 h 323"/>
                <a:gd name="T46" fmla="*/ 274 w 448"/>
                <a:gd name="T47" fmla="*/ 67 h 323"/>
                <a:gd name="T48" fmla="*/ 253 w 448"/>
                <a:gd name="T49" fmla="*/ 51 h 323"/>
                <a:gd name="T50" fmla="*/ 227 w 448"/>
                <a:gd name="T51" fmla="*/ 30 h 323"/>
                <a:gd name="T52" fmla="*/ 239 w 448"/>
                <a:gd name="T53" fmla="*/ 21 h 323"/>
                <a:gd name="T54" fmla="*/ 262 w 448"/>
                <a:gd name="T55" fmla="*/ 38 h 323"/>
                <a:gd name="T56" fmla="*/ 295 w 448"/>
                <a:gd name="T57" fmla="*/ 65 h 323"/>
                <a:gd name="T58" fmla="*/ 325 w 448"/>
                <a:gd name="T59" fmla="*/ 92 h 323"/>
                <a:gd name="T60" fmla="*/ 341 w 448"/>
                <a:gd name="T61" fmla="*/ 114 h 323"/>
                <a:gd name="T62" fmla="*/ 363 w 448"/>
                <a:gd name="T63" fmla="*/ 144 h 323"/>
                <a:gd name="T64" fmla="*/ 389 w 448"/>
                <a:gd name="T65" fmla="*/ 181 h 323"/>
                <a:gd name="T66" fmla="*/ 414 w 448"/>
                <a:gd name="T67" fmla="*/ 218 h 323"/>
                <a:gd name="T68" fmla="*/ 434 w 448"/>
                <a:gd name="T69" fmla="*/ 249 h 323"/>
                <a:gd name="T70" fmla="*/ 448 w 448"/>
                <a:gd name="T71" fmla="*/ 268 h 323"/>
                <a:gd name="T72" fmla="*/ 425 w 448"/>
                <a:gd name="T73" fmla="*/ 280 h 323"/>
                <a:gd name="T74" fmla="*/ 399 w 448"/>
                <a:gd name="T75" fmla="*/ 294 h 323"/>
                <a:gd name="T76" fmla="*/ 375 w 448"/>
                <a:gd name="T77" fmla="*/ 307 h 323"/>
                <a:gd name="T78" fmla="*/ 351 w 448"/>
                <a:gd name="T79" fmla="*/ 323 h 323"/>
                <a:gd name="T80" fmla="*/ 355 w 448"/>
                <a:gd name="T81" fmla="*/ 307 h 323"/>
                <a:gd name="T82" fmla="*/ 331 w 448"/>
                <a:gd name="T83" fmla="*/ 309 h 323"/>
                <a:gd name="T84" fmla="*/ 301 w 448"/>
                <a:gd name="T85" fmla="*/ 311 h 323"/>
                <a:gd name="T86" fmla="*/ 276 w 448"/>
                <a:gd name="T87" fmla="*/ 311 h 323"/>
                <a:gd name="T88" fmla="*/ 260 w 448"/>
                <a:gd name="T89" fmla="*/ 306 h 323"/>
                <a:gd name="T90" fmla="*/ 251 w 448"/>
                <a:gd name="T91" fmla="*/ 282 h 323"/>
                <a:gd name="T92" fmla="*/ 242 w 448"/>
                <a:gd name="T93" fmla="*/ 260 h 323"/>
                <a:gd name="T94" fmla="*/ 232 w 448"/>
                <a:gd name="T95" fmla="*/ 237 h 323"/>
                <a:gd name="T96" fmla="*/ 223 w 448"/>
                <a:gd name="T97" fmla="*/ 216 h 323"/>
                <a:gd name="T98" fmla="*/ 213 w 448"/>
                <a:gd name="T99" fmla="*/ 196 h 323"/>
                <a:gd name="T100" fmla="*/ 187 w 448"/>
                <a:gd name="T101" fmla="*/ 179 h 323"/>
                <a:gd name="T102" fmla="*/ 166 w 448"/>
                <a:gd name="T103" fmla="*/ 159 h 323"/>
                <a:gd name="T104" fmla="*/ 160 w 448"/>
                <a:gd name="T105" fmla="*/ 145 h 323"/>
                <a:gd name="T106" fmla="*/ 136 w 448"/>
                <a:gd name="T107" fmla="*/ 139 h 323"/>
                <a:gd name="T108" fmla="*/ 111 w 448"/>
                <a:gd name="T109" fmla="*/ 131 h 323"/>
                <a:gd name="T110" fmla="*/ 83 w 448"/>
                <a:gd name="T111" fmla="*/ 120 h 323"/>
                <a:gd name="T112" fmla="*/ 56 w 448"/>
                <a:gd name="T113" fmla="*/ 106 h 323"/>
                <a:gd name="T114" fmla="*/ 32 w 448"/>
                <a:gd name="T115" fmla="*/ 89 h 323"/>
                <a:gd name="T116" fmla="*/ 16 w 448"/>
                <a:gd name="T117" fmla="*/ 69 h 323"/>
                <a:gd name="T118" fmla="*/ 4 w 448"/>
                <a:gd name="T119" fmla="*/ 43 h 323"/>
                <a:gd name="T120" fmla="*/ 0 w 448"/>
                <a:gd name="T121" fmla="*/ 14 h 323"/>
                <a:gd name="T122" fmla="*/ 17 w 448"/>
                <a:gd name="T12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" h="323">
                  <a:moveTo>
                    <a:pt x="17" y="0"/>
                  </a:moveTo>
                  <a:lnTo>
                    <a:pt x="17" y="0"/>
                  </a:lnTo>
                  <a:lnTo>
                    <a:pt x="17" y="1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7" y="20"/>
                  </a:lnTo>
                  <a:lnTo>
                    <a:pt x="17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9" y="32"/>
                  </a:lnTo>
                  <a:lnTo>
                    <a:pt x="21" y="35"/>
                  </a:lnTo>
                  <a:lnTo>
                    <a:pt x="22" y="38"/>
                  </a:lnTo>
                  <a:lnTo>
                    <a:pt x="23" y="42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8" y="53"/>
                  </a:lnTo>
                  <a:lnTo>
                    <a:pt x="30" y="56"/>
                  </a:lnTo>
                  <a:lnTo>
                    <a:pt x="33" y="60"/>
                  </a:lnTo>
                  <a:lnTo>
                    <a:pt x="35" y="63"/>
                  </a:lnTo>
                  <a:lnTo>
                    <a:pt x="39" y="67"/>
                  </a:lnTo>
                  <a:lnTo>
                    <a:pt x="42" y="71"/>
                  </a:lnTo>
                  <a:lnTo>
                    <a:pt x="45" y="76"/>
                  </a:lnTo>
                  <a:lnTo>
                    <a:pt x="47" y="77"/>
                  </a:lnTo>
                  <a:lnTo>
                    <a:pt x="49" y="79"/>
                  </a:lnTo>
                  <a:lnTo>
                    <a:pt x="51" y="81"/>
                  </a:lnTo>
                  <a:lnTo>
                    <a:pt x="54" y="83"/>
                  </a:lnTo>
                  <a:lnTo>
                    <a:pt x="56" y="84"/>
                  </a:lnTo>
                  <a:lnTo>
                    <a:pt x="58" y="86"/>
                  </a:lnTo>
                  <a:lnTo>
                    <a:pt x="60" y="88"/>
                  </a:lnTo>
                  <a:lnTo>
                    <a:pt x="62" y="89"/>
                  </a:lnTo>
                  <a:lnTo>
                    <a:pt x="64" y="91"/>
                  </a:lnTo>
                  <a:lnTo>
                    <a:pt x="67" y="93"/>
                  </a:lnTo>
                  <a:lnTo>
                    <a:pt x="69" y="94"/>
                  </a:lnTo>
                  <a:lnTo>
                    <a:pt x="72" y="96"/>
                  </a:lnTo>
                  <a:lnTo>
                    <a:pt x="74" y="97"/>
                  </a:lnTo>
                  <a:lnTo>
                    <a:pt x="76" y="99"/>
                  </a:lnTo>
                  <a:lnTo>
                    <a:pt x="79" y="100"/>
                  </a:lnTo>
                  <a:lnTo>
                    <a:pt x="81" y="101"/>
                  </a:lnTo>
                  <a:lnTo>
                    <a:pt x="84" y="102"/>
                  </a:lnTo>
                  <a:lnTo>
                    <a:pt x="87" y="104"/>
                  </a:lnTo>
                  <a:lnTo>
                    <a:pt x="89" y="105"/>
                  </a:lnTo>
                  <a:lnTo>
                    <a:pt x="92" y="107"/>
                  </a:lnTo>
                  <a:lnTo>
                    <a:pt x="94" y="108"/>
                  </a:lnTo>
                  <a:lnTo>
                    <a:pt x="97" y="109"/>
                  </a:lnTo>
                  <a:lnTo>
                    <a:pt x="99" y="110"/>
                  </a:lnTo>
                  <a:lnTo>
                    <a:pt x="102" y="111"/>
                  </a:lnTo>
                  <a:lnTo>
                    <a:pt x="105" y="112"/>
                  </a:lnTo>
                  <a:lnTo>
                    <a:pt x="107" y="113"/>
                  </a:lnTo>
                  <a:lnTo>
                    <a:pt x="110" y="114"/>
                  </a:lnTo>
                  <a:lnTo>
                    <a:pt x="113" y="115"/>
                  </a:lnTo>
                  <a:lnTo>
                    <a:pt x="115" y="116"/>
                  </a:lnTo>
                  <a:lnTo>
                    <a:pt x="119" y="117"/>
                  </a:lnTo>
                  <a:lnTo>
                    <a:pt x="121" y="118"/>
                  </a:lnTo>
                  <a:lnTo>
                    <a:pt x="124" y="119"/>
                  </a:lnTo>
                  <a:lnTo>
                    <a:pt x="126" y="119"/>
                  </a:lnTo>
                  <a:lnTo>
                    <a:pt x="129" y="120"/>
                  </a:lnTo>
                  <a:lnTo>
                    <a:pt x="131" y="121"/>
                  </a:lnTo>
                  <a:lnTo>
                    <a:pt x="134" y="122"/>
                  </a:lnTo>
                  <a:lnTo>
                    <a:pt x="136" y="123"/>
                  </a:lnTo>
                  <a:lnTo>
                    <a:pt x="138" y="123"/>
                  </a:lnTo>
                  <a:lnTo>
                    <a:pt x="140" y="124"/>
                  </a:lnTo>
                  <a:lnTo>
                    <a:pt x="143" y="125"/>
                  </a:lnTo>
                  <a:lnTo>
                    <a:pt x="145" y="125"/>
                  </a:lnTo>
                  <a:lnTo>
                    <a:pt x="147" y="126"/>
                  </a:lnTo>
                  <a:lnTo>
                    <a:pt x="149" y="127"/>
                  </a:lnTo>
                  <a:lnTo>
                    <a:pt x="151" y="127"/>
                  </a:lnTo>
                  <a:lnTo>
                    <a:pt x="155" y="128"/>
                  </a:lnTo>
                  <a:lnTo>
                    <a:pt x="159" y="129"/>
                  </a:lnTo>
                  <a:lnTo>
                    <a:pt x="162" y="130"/>
                  </a:lnTo>
                  <a:lnTo>
                    <a:pt x="166" y="131"/>
                  </a:lnTo>
                  <a:lnTo>
                    <a:pt x="168" y="132"/>
                  </a:lnTo>
                  <a:lnTo>
                    <a:pt x="171" y="133"/>
                  </a:lnTo>
                  <a:lnTo>
                    <a:pt x="173" y="133"/>
                  </a:lnTo>
                  <a:lnTo>
                    <a:pt x="175" y="134"/>
                  </a:lnTo>
                  <a:lnTo>
                    <a:pt x="178" y="135"/>
                  </a:lnTo>
                  <a:lnTo>
                    <a:pt x="179" y="136"/>
                  </a:lnTo>
                  <a:lnTo>
                    <a:pt x="178" y="137"/>
                  </a:lnTo>
                  <a:lnTo>
                    <a:pt x="177" y="139"/>
                  </a:lnTo>
                  <a:lnTo>
                    <a:pt x="176" y="142"/>
                  </a:lnTo>
                  <a:lnTo>
                    <a:pt x="176" y="145"/>
                  </a:lnTo>
                  <a:lnTo>
                    <a:pt x="175" y="148"/>
                  </a:lnTo>
                  <a:lnTo>
                    <a:pt x="176" y="152"/>
                  </a:lnTo>
                  <a:lnTo>
                    <a:pt x="177" y="154"/>
                  </a:lnTo>
                  <a:lnTo>
                    <a:pt x="179" y="155"/>
                  </a:lnTo>
                  <a:lnTo>
                    <a:pt x="180" y="157"/>
                  </a:lnTo>
                  <a:lnTo>
                    <a:pt x="183" y="159"/>
                  </a:lnTo>
                  <a:lnTo>
                    <a:pt x="185" y="161"/>
                  </a:lnTo>
                  <a:lnTo>
                    <a:pt x="188" y="163"/>
                  </a:lnTo>
                  <a:lnTo>
                    <a:pt x="191" y="165"/>
                  </a:lnTo>
                  <a:lnTo>
                    <a:pt x="195" y="167"/>
                  </a:lnTo>
                  <a:lnTo>
                    <a:pt x="198" y="169"/>
                  </a:lnTo>
                  <a:lnTo>
                    <a:pt x="202" y="172"/>
                  </a:lnTo>
                  <a:lnTo>
                    <a:pt x="206" y="174"/>
                  </a:lnTo>
                  <a:lnTo>
                    <a:pt x="209" y="176"/>
                  </a:lnTo>
                  <a:lnTo>
                    <a:pt x="213" y="178"/>
                  </a:lnTo>
                  <a:lnTo>
                    <a:pt x="216" y="180"/>
                  </a:lnTo>
                  <a:lnTo>
                    <a:pt x="219" y="181"/>
                  </a:lnTo>
                  <a:lnTo>
                    <a:pt x="222" y="183"/>
                  </a:lnTo>
                  <a:lnTo>
                    <a:pt x="223" y="184"/>
                  </a:lnTo>
                  <a:lnTo>
                    <a:pt x="225" y="185"/>
                  </a:lnTo>
                  <a:lnTo>
                    <a:pt x="226" y="186"/>
                  </a:lnTo>
                  <a:lnTo>
                    <a:pt x="227" y="186"/>
                  </a:lnTo>
                  <a:lnTo>
                    <a:pt x="278" y="298"/>
                  </a:lnTo>
                  <a:lnTo>
                    <a:pt x="278" y="298"/>
                  </a:lnTo>
                  <a:lnTo>
                    <a:pt x="280" y="298"/>
                  </a:lnTo>
                  <a:lnTo>
                    <a:pt x="281" y="298"/>
                  </a:lnTo>
                  <a:lnTo>
                    <a:pt x="285" y="298"/>
                  </a:lnTo>
                  <a:lnTo>
                    <a:pt x="286" y="297"/>
                  </a:lnTo>
                  <a:lnTo>
                    <a:pt x="288" y="297"/>
                  </a:lnTo>
                  <a:lnTo>
                    <a:pt x="290" y="297"/>
                  </a:lnTo>
                  <a:lnTo>
                    <a:pt x="292" y="297"/>
                  </a:lnTo>
                  <a:lnTo>
                    <a:pt x="294" y="297"/>
                  </a:lnTo>
                  <a:lnTo>
                    <a:pt x="298" y="297"/>
                  </a:lnTo>
                  <a:lnTo>
                    <a:pt x="300" y="297"/>
                  </a:lnTo>
                  <a:lnTo>
                    <a:pt x="303" y="297"/>
                  </a:lnTo>
                  <a:lnTo>
                    <a:pt x="306" y="297"/>
                  </a:lnTo>
                  <a:lnTo>
                    <a:pt x="309" y="297"/>
                  </a:lnTo>
                  <a:lnTo>
                    <a:pt x="312" y="297"/>
                  </a:lnTo>
                  <a:lnTo>
                    <a:pt x="315" y="297"/>
                  </a:lnTo>
                  <a:lnTo>
                    <a:pt x="318" y="296"/>
                  </a:lnTo>
                  <a:lnTo>
                    <a:pt x="321" y="296"/>
                  </a:lnTo>
                  <a:lnTo>
                    <a:pt x="324" y="296"/>
                  </a:lnTo>
                  <a:lnTo>
                    <a:pt x="328" y="296"/>
                  </a:lnTo>
                  <a:lnTo>
                    <a:pt x="331" y="296"/>
                  </a:lnTo>
                  <a:lnTo>
                    <a:pt x="334" y="296"/>
                  </a:lnTo>
                  <a:lnTo>
                    <a:pt x="337" y="296"/>
                  </a:lnTo>
                  <a:lnTo>
                    <a:pt x="341" y="296"/>
                  </a:lnTo>
                  <a:lnTo>
                    <a:pt x="344" y="295"/>
                  </a:lnTo>
                  <a:lnTo>
                    <a:pt x="347" y="295"/>
                  </a:lnTo>
                  <a:lnTo>
                    <a:pt x="350" y="295"/>
                  </a:lnTo>
                  <a:lnTo>
                    <a:pt x="354" y="295"/>
                  </a:lnTo>
                  <a:lnTo>
                    <a:pt x="357" y="294"/>
                  </a:lnTo>
                  <a:lnTo>
                    <a:pt x="360" y="293"/>
                  </a:lnTo>
                  <a:lnTo>
                    <a:pt x="363" y="293"/>
                  </a:lnTo>
                  <a:lnTo>
                    <a:pt x="366" y="292"/>
                  </a:lnTo>
                  <a:lnTo>
                    <a:pt x="369" y="291"/>
                  </a:lnTo>
                  <a:lnTo>
                    <a:pt x="372" y="290"/>
                  </a:lnTo>
                  <a:lnTo>
                    <a:pt x="376" y="289"/>
                  </a:lnTo>
                  <a:lnTo>
                    <a:pt x="379" y="289"/>
                  </a:lnTo>
                  <a:lnTo>
                    <a:pt x="382" y="287"/>
                  </a:lnTo>
                  <a:lnTo>
                    <a:pt x="385" y="286"/>
                  </a:lnTo>
                  <a:lnTo>
                    <a:pt x="388" y="285"/>
                  </a:lnTo>
                  <a:lnTo>
                    <a:pt x="391" y="284"/>
                  </a:lnTo>
                  <a:lnTo>
                    <a:pt x="394" y="282"/>
                  </a:lnTo>
                  <a:lnTo>
                    <a:pt x="396" y="281"/>
                  </a:lnTo>
                  <a:lnTo>
                    <a:pt x="399" y="280"/>
                  </a:lnTo>
                  <a:lnTo>
                    <a:pt x="402" y="279"/>
                  </a:lnTo>
                  <a:lnTo>
                    <a:pt x="404" y="278"/>
                  </a:lnTo>
                  <a:lnTo>
                    <a:pt x="407" y="277"/>
                  </a:lnTo>
                  <a:lnTo>
                    <a:pt x="409" y="275"/>
                  </a:lnTo>
                  <a:lnTo>
                    <a:pt x="411" y="274"/>
                  </a:lnTo>
                  <a:lnTo>
                    <a:pt x="413" y="273"/>
                  </a:lnTo>
                  <a:lnTo>
                    <a:pt x="415" y="272"/>
                  </a:lnTo>
                  <a:lnTo>
                    <a:pt x="417" y="271"/>
                  </a:lnTo>
                  <a:lnTo>
                    <a:pt x="419" y="270"/>
                  </a:lnTo>
                  <a:lnTo>
                    <a:pt x="421" y="268"/>
                  </a:lnTo>
                  <a:lnTo>
                    <a:pt x="424" y="267"/>
                  </a:lnTo>
                  <a:lnTo>
                    <a:pt x="425" y="267"/>
                  </a:lnTo>
                  <a:lnTo>
                    <a:pt x="426" y="267"/>
                  </a:lnTo>
                  <a:lnTo>
                    <a:pt x="425" y="266"/>
                  </a:lnTo>
                  <a:lnTo>
                    <a:pt x="424" y="265"/>
                  </a:lnTo>
                  <a:lnTo>
                    <a:pt x="423" y="263"/>
                  </a:lnTo>
                  <a:lnTo>
                    <a:pt x="421" y="260"/>
                  </a:lnTo>
                  <a:lnTo>
                    <a:pt x="420" y="259"/>
                  </a:lnTo>
                  <a:lnTo>
                    <a:pt x="418" y="257"/>
                  </a:lnTo>
                  <a:lnTo>
                    <a:pt x="417" y="255"/>
                  </a:lnTo>
                  <a:lnTo>
                    <a:pt x="415" y="253"/>
                  </a:lnTo>
                  <a:lnTo>
                    <a:pt x="414" y="250"/>
                  </a:lnTo>
                  <a:lnTo>
                    <a:pt x="412" y="248"/>
                  </a:lnTo>
                  <a:lnTo>
                    <a:pt x="410" y="246"/>
                  </a:lnTo>
                  <a:lnTo>
                    <a:pt x="409" y="243"/>
                  </a:lnTo>
                  <a:lnTo>
                    <a:pt x="407" y="241"/>
                  </a:lnTo>
                  <a:lnTo>
                    <a:pt x="405" y="238"/>
                  </a:lnTo>
                  <a:lnTo>
                    <a:pt x="403" y="235"/>
                  </a:lnTo>
                  <a:lnTo>
                    <a:pt x="401" y="232"/>
                  </a:lnTo>
                  <a:lnTo>
                    <a:pt x="399" y="228"/>
                  </a:lnTo>
                  <a:lnTo>
                    <a:pt x="396" y="224"/>
                  </a:lnTo>
                  <a:lnTo>
                    <a:pt x="394" y="221"/>
                  </a:lnTo>
                  <a:lnTo>
                    <a:pt x="392" y="218"/>
                  </a:lnTo>
                  <a:lnTo>
                    <a:pt x="390" y="215"/>
                  </a:lnTo>
                  <a:lnTo>
                    <a:pt x="387" y="211"/>
                  </a:lnTo>
                  <a:lnTo>
                    <a:pt x="385" y="208"/>
                  </a:lnTo>
                  <a:lnTo>
                    <a:pt x="382" y="204"/>
                  </a:lnTo>
                  <a:lnTo>
                    <a:pt x="380" y="201"/>
                  </a:lnTo>
                  <a:lnTo>
                    <a:pt x="377" y="197"/>
                  </a:lnTo>
                  <a:lnTo>
                    <a:pt x="375" y="193"/>
                  </a:lnTo>
                  <a:lnTo>
                    <a:pt x="373" y="190"/>
                  </a:lnTo>
                  <a:lnTo>
                    <a:pt x="370" y="186"/>
                  </a:lnTo>
                  <a:lnTo>
                    <a:pt x="367" y="183"/>
                  </a:lnTo>
                  <a:lnTo>
                    <a:pt x="365" y="179"/>
                  </a:lnTo>
                  <a:lnTo>
                    <a:pt x="363" y="175"/>
                  </a:lnTo>
                  <a:lnTo>
                    <a:pt x="360" y="172"/>
                  </a:lnTo>
                  <a:lnTo>
                    <a:pt x="357" y="168"/>
                  </a:lnTo>
                  <a:lnTo>
                    <a:pt x="355" y="165"/>
                  </a:lnTo>
                  <a:lnTo>
                    <a:pt x="353" y="161"/>
                  </a:lnTo>
                  <a:lnTo>
                    <a:pt x="350" y="157"/>
                  </a:lnTo>
                  <a:lnTo>
                    <a:pt x="348" y="154"/>
                  </a:lnTo>
                  <a:lnTo>
                    <a:pt x="345" y="151"/>
                  </a:lnTo>
                  <a:lnTo>
                    <a:pt x="343" y="148"/>
                  </a:lnTo>
                  <a:lnTo>
                    <a:pt x="341" y="144"/>
                  </a:lnTo>
                  <a:lnTo>
                    <a:pt x="339" y="141"/>
                  </a:lnTo>
                  <a:lnTo>
                    <a:pt x="337" y="138"/>
                  </a:lnTo>
                  <a:lnTo>
                    <a:pt x="335" y="135"/>
                  </a:lnTo>
                  <a:lnTo>
                    <a:pt x="333" y="132"/>
                  </a:lnTo>
                  <a:lnTo>
                    <a:pt x="331" y="129"/>
                  </a:lnTo>
                  <a:lnTo>
                    <a:pt x="329" y="126"/>
                  </a:lnTo>
                  <a:lnTo>
                    <a:pt x="327" y="123"/>
                  </a:lnTo>
                  <a:lnTo>
                    <a:pt x="325" y="121"/>
                  </a:lnTo>
                  <a:lnTo>
                    <a:pt x="324" y="118"/>
                  </a:lnTo>
                  <a:lnTo>
                    <a:pt x="322" y="116"/>
                  </a:lnTo>
                  <a:lnTo>
                    <a:pt x="321" y="114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7" y="108"/>
                  </a:lnTo>
                  <a:lnTo>
                    <a:pt x="316" y="107"/>
                  </a:lnTo>
                  <a:lnTo>
                    <a:pt x="315" y="104"/>
                  </a:lnTo>
                  <a:lnTo>
                    <a:pt x="314" y="103"/>
                  </a:lnTo>
                  <a:lnTo>
                    <a:pt x="313" y="101"/>
                  </a:lnTo>
                  <a:lnTo>
                    <a:pt x="311" y="99"/>
                  </a:lnTo>
                  <a:lnTo>
                    <a:pt x="309" y="97"/>
                  </a:lnTo>
                  <a:lnTo>
                    <a:pt x="307" y="94"/>
                  </a:lnTo>
                  <a:lnTo>
                    <a:pt x="304" y="92"/>
                  </a:lnTo>
                  <a:lnTo>
                    <a:pt x="301" y="89"/>
                  </a:lnTo>
                  <a:lnTo>
                    <a:pt x="298" y="86"/>
                  </a:lnTo>
                  <a:lnTo>
                    <a:pt x="294" y="83"/>
                  </a:lnTo>
                  <a:lnTo>
                    <a:pt x="292" y="82"/>
                  </a:lnTo>
                  <a:lnTo>
                    <a:pt x="290" y="80"/>
                  </a:lnTo>
                  <a:lnTo>
                    <a:pt x="288" y="79"/>
                  </a:lnTo>
                  <a:lnTo>
                    <a:pt x="286" y="77"/>
                  </a:lnTo>
                  <a:lnTo>
                    <a:pt x="284" y="74"/>
                  </a:lnTo>
                  <a:lnTo>
                    <a:pt x="282" y="73"/>
                  </a:lnTo>
                  <a:lnTo>
                    <a:pt x="280" y="72"/>
                  </a:lnTo>
                  <a:lnTo>
                    <a:pt x="278" y="70"/>
                  </a:lnTo>
                  <a:lnTo>
                    <a:pt x="276" y="68"/>
                  </a:lnTo>
                  <a:lnTo>
                    <a:pt x="274" y="67"/>
                  </a:lnTo>
                  <a:lnTo>
                    <a:pt x="272" y="65"/>
                  </a:lnTo>
                  <a:lnTo>
                    <a:pt x="270" y="64"/>
                  </a:lnTo>
                  <a:lnTo>
                    <a:pt x="268" y="62"/>
                  </a:lnTo>
                  <a:lnTo>
                    <a:pt x="266" y="61"/>
                  </a:lnTo>
                  <a:lnTo>
                    <a:pt x="264" y="59"/>
                  </a:lnTo>
                  <a:lnTo>
                    <a:pt x="262" y="57"/>
                  </a:lnTo>
                  <a:lnTo>
                    <a:pt x="260" y="56"/>
                  </a:lnTo>
                  <a:lnTo>
                    <a:pt x="258" y="54"/>
                  </a:lnTo>
                  <a:lnTo>
                    <a:pt x="256" y="53"/>
                  </a:lnTo>
                  <a:lnTo>
                    <a:pt x="253" y="51"/>
                  </a:lnTo>
                  <a:lnTo>
                    <a:pt x="251" y="49"/>
                  </a:lnTo>
                  <a:lnTo>
                    <a:pt x="249" y="48"/>
                  </a:lnTo>
                  <a:lnTo>
                    <a:pt x="247" y="46"/>
                  </a:lnTo>
                  <a:lnTo>
                    <a:pt x="245" y="45"/>
                  </a:lnTo>
                  <a:lnTo>
                    <a:pt x="242" y="42"/>
                  </a:lnTo>
                  <a:lnTo>
                    <a:pt x="238" y="39"/>
                  </a:lnTo>
                  <a:lnTo>
                    <a:pt x="235" y="37"/>
                  </a:lnTo>
                  <a:lnTo>
                    <a:pt x="232" y="35"/>
                  </a:lnTo>
                  <a:lnTo>
                    <a:pt x="229" y="32"/>
                  </a:lnTo>
                  <a:lnTo>
                    <a:pt x="227" y="30"/>
                  </a:lnTo>
                  <a:lnTo>
                    <a:pt x="225" y="28"/>
                  </a:lnTo>
                  <a:lnTo>
                    <a:pt x="224" y="26"/>
                  </a:lnTo>
                  <a:lnTo>
                    <a:pt x="222" y="24"/>
                  </a:lnTo>
                  <a:lnTo>
                    <a:pt x="223" y="23"/>
                  </a:lnTo>
                  <a:lnTo>
                    <a:pt x="225" y="20"/>
                  </a:lnTo>
                  <a:lnTo>
                    <a:pt x="227" y="19"/>
                  </a:lnTo>
                  <a:lnTo>
                    <a:pt x="230" y="19"/>
                  </a:lnTo>
                  <a:lnTo>
                    <a:pt x="233" y="19"/>
                  </a:lnTo>
                  <a:lnTo>
                    <a:pt x="236" y="20"/>
                  </a:lnTo>
                  <a:lnTo>
                    <a:pt x="239" y="21"/>
                  </a:lnTo>
                  <a:lnTo>
                    <a:pt x="242" y="22"/>
                  </a:lnTo>
                  <a:lnTo>
                    <a:pt x="244" y="24"/>
                  </a:lnTo>
                  <a:lnTo>
                    <a:pt x="245" y="25"/>
                  </a:lnTo>
                  <a:lnTo>
                    <a:pt x="249" y="27"/>
                  </a:lnTo>
                  <a:lnTo>
                    <a:pt x="250" y="28"/>
                  </a:lnTo>
                  <a:lnTo>
                    <a:pt x="252" y="30"/>
                  </a:lnTo>
                  <a:lnTo>
                    <a:pt x="254" y="32"/>
                  </a:lnTo>
                  <a:lnTo>
                    <a:pt x="257" y="34"/>
                  </a:lnTo>
                  <a:lnTo>
                    <a:pt x="259" y="36"/>
                  </a:lnTo>
                  <a:lnTo>
                    <a:pt x="262" y="38"/>
                  </a:lnTo>
                  <a:lnTo>
                    <a:pt x="265" y="40"/>
                  </a:lnTo>
                  <a:lnTo>
                    <a:pt x="268" y="43"/>
                  </a:lnTo>
                  <a:lnTo>
                    <a:pt x="271" y="45"/>
                  </a:lnTo>
                  <a:lnTo>
                    <a:pt x="274" y="48"/>
                  </a:lnTo>
                  <a:lnTo>
                    <a:pt x="278" y="50"/>
                  </a:lnTo>
                  <a:lnTo>
                    <a:pt x="281" y="54"/>
                  </a:lnTo>
                  <a:lnTo>
                    <a:pt x="285" y="56"/>
                  </a:lnTo>
                  <a:lnTo>
                    <a:pt x="288" y="59"/>
                  </a:lnTo>
                  <a:lnTo>
                    <a:pt x="291" y="62"/>
                  </a:lnTo>
                  <a:lnTo>
                    <a:pt x="295" y="65"/>
                  </a:lnTo>
                  <a:lnTo>
                    <a:pt x="299" y="68"/>
                  </a:lnTo>
                  <a:lnTo>
                    <a:pt x="302" y="71"/>
                  </a:lnTo>
                  <a:lnTo>
                    <a:pt x="305" y="73"/>
                  </a:lnTo>
                  <a:lnTo>
                    <a:pt x="309" y="77"/>
                  </a:lnTo>
                  <a:lnTo>
                    <a:pt x="312" y="80"/>
                  </a:lnTo>
                  <a:lnTo>
                    <a:pt x="315" y="82"/>
                  </a:lnTo>
                  <a:lnTo>
                    <a:pt x="317" y="85"/>
                  </a:lnTo>
                  <a:lnTo>
                    <a:pt x="320" y="88"/>
                  </a:lnTo>
                  <a:lnTo>
                    <a:pt x="322" y="90"/>
                  </a:lnTo>
                  <a:lnTo>
                    <a:pt x="325" y="92"/>
                  </a:lnTo>
                  <a:lnTo>
                    <a:pt x="327" y="94"/>
                  </a:lnTo>
                  <a:lnTo>
                    <a:pt x="329" y="97"/>
                  </a:lnTo>
                  <a:lnTo>
                    <a:pt x="330" y="98"/>
                  </a:lnTo>
                  <a:lnTo>
                    <a:pt x="332" y="101"/>
                  </a:lnTo>
                  <a:lnTo>
                    <a:pt x="333" y="103"/>
                  </a:lnTo>
                  <a:lnTo>
                    <a:pt x="335" y="105"/>
                  </a:lnTo>
                  <a:lnTo>
                    <a:pt x="337" y="107"/>
                  </a:lnTo>
                  <a:lnTo>
                    <a:pt x="338" y="109"/>
                  </a:lnTo>
                  <a:lnTo>
                    <a:pt x="340" y="111"/>
                  </a:lnTo>
                  <a:lnTo>
                    <a:pt x="341" y="114"/>
                  </a:lnTo>
                  <a:lnTo>
                    <a:pt x="343" y="116"/>
                  </a:lnTo>
                  <a:lnTo>
                    <a:pt x="345" y="119"/>
                  </a:lnTo>
                  <a:lnTo>
                    <a:pt x="347" y="121"/>
                  </a:lnTo>
                  <a:lnTo>
                    <a:pt x="350" y="125"/>
                  </a:lnTo>
                  <a:lnTo>
                    <a:pt x="352" y="128"/>
                  </a:lnTo>
                  <a:lnTo>
                    <a:pt x="354" y="131"/>
                  </a:lnTo>
                  <a:lnTo>
                    <a:pt x="356" y="134"/>
                  </a:lnTo>
                  <a:lnTo>
                    <a:pt x="358" y="137"/>
                  </a:lnTo>
                  <a:lnTo>
                    <a:pt x="361" y="141"/>
                  </a:lnTo>
                  <a:lnTo>
                    <a:pt x="363" y="144"/>
                  </a:lnTo>
                  <a:lnTo>
                    <a:pt x="365" y="147"/>
                  </a:lnTo>
                  <a:lnTo>
                    <a:pt x="368" y="151"/>
                  </a:lnTo>
                  <a:lnTo>
                    <a:pt x="371" y="155"/>
                  </a:lnTo>
                  <a:lnTo>
                    <a:pt x="373" y="159"/>
                  </a:lnTo>
                  <a:lnTo>
                    <a:pt x="376" y="162"/>
                  </a:lnTo>
                  <a:lnTo>
                    <a:pt x="378" y="166"/>
                  </a:lnTo>
                  <a:lnTo>
                    <a:pt x="381" y="169"/>
                  </a:lnTo>
                  <a:lnTo>
                    <a:pt x="384" y="173"/>
                  </a:lnTo>
                  <a:lnTo>
                    <a:pt x="386" y="177"/>
                  </a:lnTo>
                  <a:lnTo>
                    <a:pt x="389" y="181"/>
                  </a:lnTo>
                  <a:lnTo>
                    <a:pt x="391" y="185"/>
                  </a:lnTo>
                  <a:lnTo>
                    <a:pt x="394" y="189"/>
                  </a:lnTo>
                  <a:lnTo>
                    <a:pt x="396" y="192"/>
                  </a:lnTo>
                  <a:lnTo>
                    <a:pt x="399" y="196"/>
                  </a:lnTo>
                  <a:lnTo>
                    <a:pt x="401" y="199"/>
                  </a:lnTo>
                  <a:lnTo>
                    <a:pt x="404" y="203"/>
                  </a:lnTo>
                  <a:lnTo>
                    <a:pt x="406" y="207"/>
                  </a:lnTo>
                  <a:lnTo>
                    <a:pt x="409" y="210"/>
                  </a:lnTo>
                  <a:lnTo>
                    <a:pt x="411" y="214"/>
                  </a:lnTo>
                  <a:lnTo>
                    <a:pt x="414" y="218"/>
                  </a:lnTo>
                  <a:lnTo>
                    <a:pt x="416" y="221"/>
                  </a:lnTo>
                  <a:lnTo>
                    <a:pt x="419" y="224"/>
                  </a:lnTo>
                  <a:lnTo>
                    <a:pt x="421" y="227"/>
                  </a:lnTo>
                  <a:lnTo>
                    <a:pt x="423" y="232"/>
                  </a:lnTo>
                  <a:lnTo>
                    <a:pt x="425" y="235"/>
                  </a:lnTo>
                  <a:lnTo>
                    <a:pt x="427" y="238"/>
                  </a:lnTo>
                  <a:lnTo>
                    <a:pt x="429" y="241"/>
                  </a:lnTo>
                  <a:lnTo>
                    <a:pt x="431" y="244"/>
                  </a:lnTo>
                  <a:lnTo>
                    <a:pt x="433" y="246"/>
                  </a:lnTo>
                  <a:lnTo>
                    <a:pt x="434" y="249"/>
                  </a:lnTo>
                  <a:lnTo>
                    <a:pt x="436" y="251"/>
                  </a:lnTo>
                  <a:lnTo>
                    <a:pt x="438" y="253"/>
                  </a:lnTo>
                  <a:lnTo>
                    <a:pt x="439" y="255"/>
                  </a:lnTo>
                  <a:lnTo>
                    <a:pt x="440" y="257"/>
                  </a:lnTo>
                  <a:lnTo>
                    <a:pt x="442" y="259"/>
                  </a:lnTo>
                  <a:lnTo>
                    <a:pt x="443" y="261"/>
                  </a:lnTo>
                  <a:lnTo>
                    <a:pt x="445" y="264"/>
                  </a:lnTo>
                  <a:lnTo>
                    <a:pt x="446" y="266"/>
                  </a:lnTo>
                  <a:lnTo>
                    <a:pt x="447" y="267"/>
                  </a:lnTo>
                  <a:lnTo>
                    <a:pt x="448" y="268"/>
                  </a:lnTo>
                  <a:lnTo>
                    <a:pt x="447" y="268"/>
                  </a:lnTo>
                  <a:lnTo>
                    <a:pt x="446" y="268"/>
                  </a:lnTo>
                  <a:lnTo>
                    <a:pt x="444" y="269"/>
                  </a:lnTo>
                  <a:lnTo>
                    <a:pt x="441" y="271"/>
                  </a:lnTo>
                  <a:lnTo>
                    <a:pt x="438" y="273"/>
                  </a:lnTo>
                  <a:lnTo>
                    <a:pt x="434" y="275"/>
                  </a:lnTo>
                  <a:lnTo>
                    <a:pt x="432" y="276"/>
                  </a:lnTo>
                  <a:lnTo>
                    <a:pt x="429" y="278"/>
                  </a:lnTo>
                  <a:lnTo>
                    <a:pt x="427" y="279"/>
                  </a:lnTo>
                  <a:lnTo>
                    <a:pt x="425" y="280"/>
                  </a:lnTo>
                  <a:lnTo>
                    <a:pt x="422" y="282"/>
                  </a:lnTo>
                  <a:lnTo>
                    <a:pt x="420" y="283"/>
                  </a:lnTo>
                  <a:lnTo>
                    <a:pt x="417" y="284"/>
                  </a:lnTo>
                  <a:lnTo>
                    <a:pt x="415" y="286"/>
                  </a:lnTo>
                  <a:lnTo>
                    <a:pt x="412" y="287"/>
                  </a:lnTo>
                  <a:lnTo>
                    <a:pt x="409" y="289"/>
                  </a:lnTo>
                  <a:lnTo>
                    <a:pt x="407" y="290"/>
                  </a:lnTo>
                  <a:lnTo>
                    <a:pt x="404" y="292"/>
                  </a:lnTo>
                  <a:lnTo>
                    <a:pt x="401" y="293"/>
                  </a:lnTo>
                  <a:lnTo>
                    <a:pt x="399" y="294"/>
                  </a:lnTo>
                  <a:lnTo>
                    <a:pt x="396" y="296"/>
                  </a:lnTo>
                  <a:lnTo>
                    <a:pt x="393" y="297"/>
                  </a:lnTo>
                  <a:lnTo>
                    <a:pt x="390" y="298"/>
                  </a:lnTo>
                  <a:lnTo>
                    <a:pt x="388" y="299"/>
                  </a:lnTo>
                  <a:lnTo>
                    <a:pt x="385" y="301"/>
                  </a:lnTo>
                  <a:lnTo>
                    <a:pt x="383" y="302"/>
                  </a:lnTo>
                  <a:lnTo>
                    <a:pt x="381" y="303"/>
                  </a:lnTo>
                  <a:lnTo>
                    <a:pt x="380" y="304"/>
                  </a:lnTo>
                  <a:lnTo>
                    <a:pt x="377" y="305"/>
                  </a:lnTo>
                  <a:lnTo>
                    <a:pt x="375" y="307"/>
                  </a:lnTo>
                  <a:lnTo>
                    <a:pt x="372" y="309"/>
                  </a:lnTo>
                  <a:lnTo>
                    <a:pt x="370" y="311"/>
                  </a:lnTo>
                  <a:lnTo>
                    <a:pt x="367" y="313"/>
                  </a:lnTo>
                  <a:lnTo>
                    <a:pt x="365" y="315"/>
                  </a:lnTo>
                  <a:lnTo>
                    <a:pt x="362" y="317"/>
                  </a:lnTo>
                  <a:lnTo>
                    <a:pt x="359" y="319"/>
                  </a:lnTo>
                  <a:lnTo>
                    <a:pt x="357" y="321"/>
                  </a:lnTo>
                  <a:lnTo>
                    <a:pt x="355" y="322"/>
                  </a:lnTo>
                  <a:lnTo>
                    <a:pt x="353" y="323"/>
                  </a:lnTo>
                  <a:lnTo>
                    <a:pt x="351" y="323"/>
                  </a:lnTo>
                  <a:lnTo>
                    <a:pt x="350" y="323"/>
                  </a:lnTo>
                  <a:lnTo>
                    <a:pt x="350" y="323"/>
                  </a:lnTo>
                  <a:lnTo>
                    <a:pt x="348" y="321"/>
                  </a:lnTo>
                  <a:lnTo>
                    <a:pt x="349" y="319"/>
                  </a:lnTo>
                  <a:lnTo>
                    <a:pt x="350" y="316"/>
                  </a:lnTo>
                  <a:lnTo>
                    <a:pt x="351" y="314"/>
                  </a:lnTo>
                  <a:lnTo>
                    <a:pt x="352" y="311"/>
                  </a:lnTo>
                  <a:lnTo>
                    <a:pt x="353" y="309"/>
                  </a:lnTo>
                  <a:lnTo>
                    <a:pt x="354" y="308"/>
                  </a:lnTo>
                  <a:lnTo>
                    <a:pt x="355" y="307"/>
                  </a:lnTo>
                  <a:lnTo>
                    <a:pt x="354" y="307"/>
                  </a:lnTo>
                  <a:lnTo>
                    <a:pt x="352" y="307"/>
                  </a:lnTo>
                  <a:lnTo>
                    <a:pt x="349" y="308"/>
                  </a:lnTo>
                  <a:lnTo>
                    <a:pt x="346" y="308"/>
                  </a:lnTo>
                  <a:lnTo>
                    <a:pt x="344" y="308"/>
                  </a:lnTo>
                  <a:lnTo>
                    <a:pt x="342" y="308"/>
                  </a:lnTo>
                  <a:lnTo>
                    <a:pt x="339" y="309"/>
                  </a:lnTo>
                  <a:lnTo>
                    <a:pt x="337" y="309"/>
                  </a:lnTo>
                  <a:lnTo>
                    <a:pt x="334" y="309"/>
                  </a:lnTo>
                  <a:lnTo>
                    <a:pt x="331" y="309"/>
                  </a:lnTo>
                  <a:lnTo>
                    <a:pt x="328" y="310"/>
                  </a:lnTo>
                  <a:lnTo>
                    <a:pt x="326" y="310"/>
                  </a:lnTo>
                  <a:lnTo>
                    <a:pt x="323" y="310"/>
                  </a:lnTo>
                  <a:lnTo>
                    <a:pt x="320" y="310"/>
                  </a:lnTo>
                  <a:lnTo>
                    <a:pt x="316" y="310"/>
                  </a:lnTo>
                  <a:lnTo>
                    <a:pt x="314" y="311"/>
                  </a:lnTo>
                  <a:lnTo>
                    <a:pt x="311" y="311"/>
                  </a:lnTo>
                  <a:lnTo>
                    <a:pt x="307" y="311"/>
                  </a:lnTo>
                  <a:lnTo>
                    <a:pt x="304" y="311"/>
                  </a:lnTo>
                  <a:lnTo>
                    <a:pt x="301" y="311"/>
                  </a:lnTo>
                  <a:lnTo>
                    <a:pt x="298" y="311"/>
                  </a:lnTo>
                  <a:lnTo>
                    <a:pt x="294" y="311"/>
                  </a:lnTo>
                  <a:lnTo>
                    <a:pt x="292" y="311"/>
                  </a:lnTo>
                  <a:lnTo>
                    <a:pt x="289" y="311"/>
                  </a:lnTo>
                  <a:lnTo>
                    <a:pt x="286" y="311"/>
                  </a:lnTo>
                  <a:lnTo>
                    <a:pt x="284" y="311"/>
                  </a:lnTo>
                  <a:lnTo>
                    <a:pt x="282" y="311"/>
                  </a:lnTo>
                  <a:lnTo>
                    <a:pt x="280" y="311"/>
                  </a:lnTo>
                  <a:lnTo>
                    <a:pt x="278" y="311"/>
                  </a:lnTo>
                  <a:lnTo>
                    <a:pt x="276" y="311"/>
                  </a:lnTo>
                  <a:lnTo>
                    <a:pt x="274" y="310"/>
                  </a:lnTo>
                  <a:lnTo>
                    <a:pt x="273" y="310"/>
                  </a:lnTo>
                  <a:lnTo>
                    <a:pt x="270" y="310"/>
                  </a:lnTo>
                  <a:lnTo>
                    <a:pt x="268" y="310"/>
                  </a:lnTo>
                  <a:lnTo>
                    <a:pt x="266" y="309"/>
                  </a:lnTo>
                  <a:lnTo>
                    <a:pt x="264" y="309"/>
                  </a:lnTo>
                  <a:lnTo>
                    <a:pt x="263" y="309"/>
                  </a:lnTo>
                  <a:lnTo>
                    <a:pt x="262" y="308"/>
                  </a:lnTo>
                  <a:lnTo>
                    <a:pt x="261" y="307"/>
                  </a:lnTo>
                  <a:lnTo>
                    <a:pt x="260" y="306"/>
                  </a:lnTo>
                  <a:lnTo>
                    <a:pt x="259" y="303"/>
                  </a:lnTo>
                  <a:lnTo>
                    <a:pt x="259" y="301"/>
                  </a:lnTo>
                  <a:lnTo>
                    <a:pt x="258" y="300"/>
                  </a:lnTo>
                  <a:lnTo>
                    <a:pt x="258" y="298"/>
                  </a:lnTo>
                  <a:lnTo>
                    <a:pt x="257" y="296"/>
                  </a:lnTo>
                  <a:lnTo>
                    <a:pt x="256" y="294"/>
                  </a:lnTo>
                  <a:lnTo>
                    <a:pt x="255" y="291"/>
                  </a:lnTo>
                  <a:lnTo>
                    <a:pt x="254" y="289"/>
                  </a:lnTo>
                  <a:lnTo>
                    <a:pt x="252" y="285"/>
                  </a:lnTo>
                  <a:lnTo>
                    <a:pt x="251" y="282"/>
                  </a:lnTo>
                  <a:lnTo>
                    <a:pt x="250" y="280"/>
                  </a:lnTo>
                  <a:lnTo>
                    <a:pt x="249" y="278"/>
                  </a:lnTo>
                  <a:lnTo>
                    <a:pt x="248" y="276"/>
                  </a:lnTo>
                  <a:lnTo>
                    <a:pt x="248" y="273"/>
                  </a:lnTo>
                  <a:lnTo>
                    <a:pt x="246" y="271"/>
                  </a:lnTo>
                  <a:lnTo>
                    <a:pt x="246" y="269"/>
                  </a:lnTo>
                  <a:lnTo>
                    <a:pt x="245" y="267"/>
                  </a:lnTo>
                  <a:lnTo>
                    <a:pt x="244" y="265"/>
                  </a:lnTo>
                  <a:lnTo>
                    <a:pt x="243" y="262"/>
                  </a:lnTo>
                  <a:lnTo>
                    <a:pt x="242" y="260"/>
                  </a:lnTo>
                  <a:lnTo>
                    <a:pt x="241" y="258"/>
                  </a:lnTo>
                  <a:lnTo>
                    <a:pt x="240" y="256"/>
                  </a:lnTo>
                  <a:lnTo>
                    <a:pt x="239" y="253"/>
                  </a:lnTo>
                  <a:lnTo>
                    <a:pt x="238" y="251"/>
                  </a:lnTo>
                  <a:lnTo>
                    <a:pt x="237" y="249"/>
                  </a:lnTo>
                  <a:lnTo>
                    <a:pt x="236" y="247"/>
                  </a:lnTo>
                  <a:lnTo>
                    <a:pt x="235" y="245"/>
                  </a:lnTo>
                  <a:lnTo>
                    <a:pt x="234" y="242"/>
                  </a:lnTo>
                  <a:lnTo>
                    <a:pt x="233" y="240"/>
                  </a:lnTo>
                  <a:lnTo>
                    <a:pt x="232" y="237"/>
                  </a:lnTo>
                  <a:lnTo>
                    <a:pt x="231" y="235"/>
                  </a:lnTo>
                  <a:lnTo>
                    <a:pt x="230" y="233"/>
                  </a:lnTo>
                  <a:lnTo>
                    <a:pt x="229" y="231"/>
                  </a:lnTo>
                  <a:lnTo>
                    <a:pt x="228" y="228"/>
                  </a:lnTo>
                  <a:lnTo>
                    <a:pt x="227" y="226"/>
                  </a:lnTo>
                  <a:lnTo>
                    <a:pt x="226" y="223"/>
                  </a:lnTo>
                  <a:lnTo>
                    <a:pt x="225" y="221"/>
                  </a:lnTo>
                  <a:lnTo>
                    <a:pt x="224" y="220"/>
                  </a:lnTo>
                  <a:lnTo>
                    <a:pt x="223" y="217"/>
                  </a:lnTo>
                  <a:lnTo>
                    <a:pt x="223" y="216"/>
                  </a:lnTo>
                  <a:lnTo>
                    <a:pt x="222" y="214"/>
                  </a:lnTo>
                  <a:lnTo>
                    <a:pt x="222" y="212"/>
                  </a:lnTo>
                  <a:lnTo>
                    <a:pt x="220" y="209"/>
                  </a:lnTo>
                  <a:lnTo>
                    <a:pt x="219" y="206"/>
                  </a:lnTo>
                  <a:lnTo>
                    <a:pt x="218" y="203"/>
                  </a:lnTo>
                  <a:lnTo>
                    <a:pt x="217" y="202"/>
                  </a:lnTo>
                  <a:lnTo>
                    <a:pt x="215" y="198"/>
                  </a:lnTo>
                  <a:lnTo>
                    <a:pt x="215" y="198"/>
                  </a:lnTo>
                  <a:lnTo>
                    <a:pt x="214" y="197"/>
                  </a:lnTo>
                  <a:lnTo>
                    <a:pt x="213" y="196"/>
                  </a:lnTo>
                  <a:lnTo>
                    <a:pt x="211" y="195"/>
                  </a:lnTo>
                  <a:lnTo>
                    <a:pt x="209" y="193"/>
                  </a:lnTo>
                  <a:lnTo>
                    <a:pt x="206" y="191"/>
                  </a:lnTo>
                  <a:lnTo>
                    <a:pt x="202" y="189"/>
                  </a:lnTo>
                  <a:lnTo>
                    <a:pt x="199" y="187"/>
                  </a:lnTo>
                  <a:lnTo>
                    <a:pt x="195" y="185"/>
                  </a:lnTo>
                  <a:lnTo>
                    <a:pt x="193" y="183"/>
                  </a:lnTo>
                  <a:lnTo>
                    <a:pt x="191" y="182"/>
                  </a:lnTo>
                  <a:lnTo>
                    <a:pt x="189" y="180"/>
                  </a:lnTo>
                  <a:lnTo>
                    <a:pt x="187" y="179"/>
                  </a:lnTo>
                  <a:lnTo>
                    <a:pt x="184" y="176"/>
                  </a:lnTo>
                  <a:lnTo>
                    <a:pt x="181" y="174"/>
                  </a:lnTo>
                  <a:lnTo>
                    <a:pt x="177" y="172"/>
                  </a:lnTo>
                  <a:lnTo>
                    <a:pt x="175" y="171"/>
                  </a:lnTo>
                  <a:lnTo>
                    <a:pt x="173" y="169"/>
                  </a:lnTo>
                  <a:lnTo>
                    <a:pt x="173" y="168"/>
                  </a:lnTo>
                  <a:lnTo>
                    <a:pt x="170" y="166"/>
                  </a:lnTo>
                  <a:lnTo>
                    <a:pt x="168" y="163"/>
                  </a:lnTo>
                  <a:lnTo>
                    <a:pt x="167" y="161"/>
                  </a:lnTo>
                  <a:lnTo>
                    <a:pt x="166" y="159"/>
                  </a:lnTo>
                  <a:lnTo>
                    <a:pt x="165" y="157"/>
                  </a:lnTo>
                  <a:lnTo>
                    <a:pt x="164" y="155"/>
                  </a:lnTo>
                  <a:lnTo>
                    <a:pt x="163" y="153"/>
                  </a:lnTo>
                  <a:lnTo>
                    <a:pt x="163" y="151"/>
                  </a:lnTo>
                  <a:lnTo>
                    <a:pt x="162" y="149"/>
                  </a:lnTo>
                  <a:lnTo>
                    <a:pt x="162" y="148"/>
                  </a:lnTo>
                  <a:lnTo>
                    <a:pt x="161" y="146"/>
                  </a:lnTo>
                  <a:lnTo>
                    <a:pt x="161" y="146"/>
                  </a:lnTo>
                  <a:lnTo>
                    <a:pt x="160" y="145"/>
                  </a:lnTo>
                  <a:lnTo>
                    <a:pt x="160" y="145"/>
                  </a:lnTo>
                  <a:lnTo>
                    <a:pt x="158" y="145"/>
                  </a:lnTo>
                  <a:lnTo>
                    <a:pt x="156" y="144"/>
                  </a:lnTo>
                  <a:lnTo>
                    <a:pt x="154" y="144"/>
                  </a:lnTo>
                  <a:lnTo>
                    <a:pt x="151" y="143"/>
                  </a:lnTo>
                  <a:lnTo>
                    <a:pt x="148" y="142"/>
                  </a:lnTo>
                  <a:lnTo>
                    <a:pt x="145" y="141"/>
                  </a:lnTo>
                  <a:lnTo>
                    <a:pt x="143" y="141"/>
                  </a:lnTo>
                  <a:lnTo>
                    <a:pt x="140" y="140"/>
                  </a:lnTo>
                  <a:lnTo>
                    <a:pt x="138" y="139"/>
                  </a:lnTo>
                  <a:lnTo>
                    <a:pt x="136" y="139"/>
                  </a:lnTo>
                  <a:lnTo>
                    <a:pt x="134" y="138"/>
                  </a:lnTo>
                  <a:lnTo>
                    <a:pt x="132" y="137"/>
                  </a:lnTo>
                  <a:lnTo>
                    <a:pt x="129" y="137"/>
                  </a:lnTo>
                  <a:lnTo>
                    <a:pt x="127" y="136"/>
                  </a:lnTo>
                  <a:lnTo>
                    <a:pt x="124" y="135"/>
                  </a:lnTo>
                  <a:lnTo>
                    <a:pt x="122" y="135"/>
                  </a:lnTo>
                  <a:lnTo>
                    <a:pt x="119" y="134"/>
                  </a:lnTo>
                  <a:lnTo>
                    <a:pt x="116" y="133"/>
                  </a:lnTo>
                  <a:lnTo>
                    <a:pt x="113" y="132"/>
                  </a:lnTo>
                  <a:lnTo>
                    <a:pt x="111" y="131"/>
                  </a:lnTo>
                  <a:lnTo>
                    <a:pt x="108" y="130"/>
                  </a:lnTo>
                  <a:lnTo>
                    <a:pt x="106" y="130"/>
                  </a:lnTo>
                  <a:lnTo>
                    <a:pt x="103" y="128"/>
                  </a:lnTo>
                  <a:lnTo>
                    <a:pt x="100" y="127"/>
                  </a:lnTo>
                  <a:lnTo>
                    <a:pt x="97" y="126"/>
                  </a:lnTo>
                  <a:lnTo>
                    <a:pt x="94" y="125"/>
                  </a:lnTo>
                  <a:lnTo>
                    <a:pt x="91" y="124"/>
                  </a:lnTo>
                  <a:lnTo>
                    <a:pt x="89" y="123"/>
                  </a:lnTo>
                  <a:lnTo>
                    <a:pt x="86" y="121"/>
                  </a:lnTo>
                  <a:lnTo>
                    <a:pt x="83" y="120"/>
                  </a:lnTo>
                  <a:lnTo>
                    <a:pt x="80" y="119"/>
                  </a:lnTo>
                  <a:lnTo>
                    <a:pt x="78" y="118"/>
                  </a:lnTo>
                  <a:lnTo>
                    <a:pt x="74" y="116"/>
                  </a:lnTo>
                  <a:lnTo>
                    <a:pt x="72" y="115"/>
                  </a:lnTo>
                  <a:lnTo>
                    <a:pt x="69" y="113"/>
                  </a:lnTo>
                  <a:lnTo>
                    <a:pt x="67" y="112"/>
                  </a:lnTo>
                  <a:lnTo>
                    <a:pt x="64" y="111"/>
                  </a:lnTo>
                  <a:lnTo>
                    <a:pt x="61" y="110"/>
                  </a:lnTo>
                  <a:lnTo>
                    <a:pt x="58" y="108"/>
                  </a:lnTo>
                  <a:lnTo>
                    <a:pt x="56" y="106"/>
                  </a:lnTo>
                  <a:lnTo>
                    <a:pt x="53" y="105"/>
                  </a:lnTo>
                  <a:lnTo>
                    <a:pt x="51" y="103"/>
                  </a:lnTo>
                  <a:lnTo>
                    <a:pt x="48" y="101"/>
                  </a:lnTo>
                  <a:lnTo>
                    <a:pt x="46" y="100"/>
                  </a:lnTo>
                  <a:lnTo>
                    <a:pt x="43" y="98"/>
                  </a:lnTo>
                  <a:lnTo>
                    <a:pt x="41" y="97"/>
                  </a:lnTo>
                  <a:lnTo>
                    <a:pt x="39" y="95"/>
                  </a:lnTo>
                  <a:lnTo>
                    <a:pt x="36" y="93"/>
                  </a:lnTo>
                  <a:lnTo>
                    <a:pt x="34" y="91"/>
                  </a:lnTo>
                  <a:lnTo>
                    <a:pt x="32" y="89"/>
                  </a:lnTo>
                  <a:lnTo>
                    <a:pt x="30" y="87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5" y="82"/>
                  </a:lnTo>
                  <a:lnTo>
                    <a:pt x="23" y="80"/>
                  </a:lnTo>
                  <a:lnTo>
                    <a:pt x="22" y="78"/>
                  </a:lnTo>
                  <a:lnTo>
                    <a:pt x="20" y="76"/>
                  </a:lnTo>
                  <a:lnTo>
                    <a:pt x="19" y="73"/>
                  </a:lnTo>
                  <a:lnTo>
                    <a:pt x="18" y="71"/>
                  </a:lnTo>
                  <a:lnTo>
                    <a:pt x="16" y="69"/>
                  </a:lnTo>
                  <a:lnTo>
                    <a:pt x="15" y="67"/>
                  </a:lnTo>
                  <a:lnTo>
                    <a:pt x="14" y="65"/>
                  </a:lnTo>
                  <a:lnTo>
                    <a:pt x="13" y="63"/>
                  </a:lnTo>
                  <a:lnTo>
                    <a:pt x="12" y="61"/>
                  </a:lnTo>
                  <a:lnTo>
                    <a:pt x="11" y="59"/>
                  </a:lnTo>
                  <a:lnTo>
                    <a:pt x="10" y="57"/>
                  </a:lnTo>
                  <a:lnTo>
                    <a:pt x="8" y="53"/>
                  </a:lnTo>
                  <a:lnTo>
                    <a:pt x="7" y="50"/>
                  </a:lnTo>
                  <a:lnTo>
                    <a:pt x="5" y="46"/>
                  </a:lnTo>
                  <a:lnTo>
                    <a:pt x="4" y="43"/>
                  </a:lnTo>
                  <a:lnTo>
                    <a:pt x="3" y="39"/>
                  </a:lnTo>
                  <a:lnTo>
                    <a:pt x="3" y="36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5554" y="1729"/>
              <a:ext cx="12" cy="46"/>
            </a:xfrm>
            <a:custGeom>
              <a:avLst/>
              <a:gdLst>
                <a:gd name="T0" fmla="*/ 0 w 25"/>
                <a:gd name="T1" fmla="*/ 8 h 91"/>
                <a:gd name="T2" fmla="*/ 2 w 25"/>
                <a:gd name="T3" fmla="*/ 11 h 91"/>
                <a:gd name="T4" fmla="*/ 4 w 25"/>
                <a:gd name="T5" fmla="*/ 14 h 91"/>
                <a:gd name="T6" fmla="*/ 6 w 25"/>
                <a:gd name="T7" fmla="*/ 18 h 91"/>
                <a:gd name="T8" fmla="*/ 7 w 25"/>
                <a:gd name="T9" fmla="*/ 22 h 91"/>
                <a:gd name="T10" fmla="*/ 9 w 25"/>
                <a:gd name="T11" fmla="*/ 28 h 91"/>
                <a:gd name="T12" fmla="*/ 10 w 25"/>
                <a:gd name="T13" fmla="*/ 34 h 91"/>
                <a:gd name="T14" fmla="*/ 10 w 25"/>
                <a:gd name="T15" fmla="*/ 41 h 91"/>
                <a:gd name="T16" fmla="*/ 9 w 25"/>
                <a:gd name="T17" fmla="*/ 48 h 91"/>
                <a:gd name="T18" fmla="*/ 7 w 25"/>
                <a:gd name="T19" fmla="*/ 56 h 91"/>
                <a:gd name="T20" fmla="*/ 6 w 25"/>
                <a:gd name="T21" fmla="*/ 63 h 91"/>
                <a:gd name="T22" fmla="*/ 4 w 25"/>
                <a:gd name="T23" fmla="*/ 69 h 91"/>
                <a:gd name="T24" fmla="*/ 2 w 25"/>
                <a:gd name="T25" fmla="*/ 74 h 91"/>
                <a:gd name="T26" fmla="*/ 0 w 25"/>
                <a:gd name="T27" fmla="*/ 80 h 91"/>
                <a:gd name="T28" fmla="*/ 18 w 25"/>
                <a:gd name="T29" fmla="*/ 91 h 91"/>
                <a:gd name="T30" fmla="*/ 18 w 25"/>
                <a:gd name="T31" fmla="*/ 89 h 91"/>
                <a:gd name="T32" fmla="*/ 19 w 25"/>
                <a:gd name="T33" fmla="*/ 86 h 91"/>
                <a:gd name="T34" fmla="*/ 20 w 25"/>
                <a:gd name="T35" fmla="*/ 80 h 91"/>
                <a:gd name="T36" fmla="*/ 22 w 25"/>
                <a:gd name="T37" fmla="*/ 73 h 91"/>
                <a:gd name="T38" fmla="*/ 23 w 25"/>
                <a:gd name="T39" fmla="*/ 69 h 91"/>
                <a:gd name="T40" fmla="*/ 24 w 25"/>
                <a:gd name="T41" fmla="*/ 65 h 91"/>
                <a:gd name="T42" fmla="*/ 24 w 25"/>
                <a:gd name="T43" fmla="*/ 61 h 91"/>
                <a:gd name="T44" fmla="*/ 25 w 25"/>
                <a:gd name="T45" fmla="*/ 56 h 91"/>
                <a:gd name="T46" fmla="*/ 25 w 25"/>
                <a:gd name="T47" fmla="*/ 52 h 91"/>
                <a:gd name="T48" fmla="*/ 25 w 25"/>
                <a:gd name="T49" fmla="*/ 47 h 91"/>
                <a:gd name="T50" fmla="*/ 25 w 25"/>
                <a:gd name="T51" fmla="*/ 43 h 91"/>
                <a:gd name="T52" fmla="*/ 25 w 25"/>
                <a:gd name="T53" fmla="*/ 38 h 91"/>
                <a:gd name="T54" fmla="*/ 24 w 25"/>
                <a:gd name="T55" fmla="*/ 34 h 91"/>
                <a:gd name="T56" fmla="*/ 24 w 25"/>
                <a:gd name="T57" fmla="*/ 30 h 91"/>
                <a:gd name="T58" fmla="*/ 23 w 25"/>
                <a:gd name="T59" fmla="*/ 26 h 91"/>
                <a:gd name="T60" fmla="*/ 22 w 25"/>
                <a:gd name="T61" fmla="*/ 22 h 91"/>
                <a:gd name="T62" fmla="*/ 20 w 25"/>
                <a:gd name="T63" fmla="*/ 16 h 91"/>
                <a:gd name="T64" fmla="*/ 18 w 25"/>
                <a:gd name="T65" fmla="*/ 10 h 91"/>
                <a:gd name="T66" fmla="*/ 16 w 25"/>
                <a:gd name="T67" fmla="*/ 6 h 91"/>
                <a:gd name="T68" fmla="*/ 14 w 25"/>
                <a:gd name="T69" fmla="*/ 2 h 91"/>
                <a:gd name="T70" fmla="*/ 12 w 25"/>
                <a:gd name="T71" fmla="*/ 0 h 91"/>
                <a:gd name="T72" fmla="*/ 0 w 25"/>
                <a:gd name="T73" fmla="*/ 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" h="91">
                  <a:moveTo>
                    <a:pt x="0" y="8"/>
                  </a:moveTo>
                  <a:lnTo>
                    <a:pt x="0" y="8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8" y="26"/>
                  </a:lnTo>
                  <a:lnTo>
                    <a:pt x="9" y="28"/>
                  </a:lnTo>
                  <a:lnTo>
                    <a:pt x="10" y="31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41"/>
                  </a:lnTo>
                  <a:lnTo>
                    <a:pt x="10" y="45"/>
                  </a:lnTo>
                  <a:lnTo>
                    <a:pt x="9" y="48"/>
                  </a:lnTo>
                  <a:lnTo>
                    <a:pt x="8" y="52"/>
                  </a:lnTo>
                  <a:lnTo>
                    <a:pt x="7" y="56"/>
                  </a:lnTo>
                  <a:lnTo>
                    <a:pt x="7" y="59"/>
                  </a:lnTo>
                  <a:lnTo>
                    <a:pt x="6" y="63"/>
                  </a:lnTo>
                  <a:lnTo>
                    <a:pt x="5" y="66"/>
                  </a:lnTo>
                  <a:lnTo>
                    <a:pt x="4" y="69"/>
                  </a:lnTo>
                  <a:lnTo>
                    <a:pt x="3" y="72"/>
                  </a:lnTo>
                  <a:lnTo>
                    <a:pt x="2" y="74"/>
                  </a:lnTo>
                  <a:lnTo>
                    <a:pt x="1" y="77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18" y="91"/>
                  </a:lnTo>
                  <a:lnTo>
                    <a:pt x="18" y="90"/>
                  </a:lnTo>
                  <a:lnTo>
                    <a:pt x="18" y="89"/>
                  </a:lnTo>
                  <a:lnTo>
                    <a:pt x="18" y="87"/>
                  </a:lnTo>
                  <a:lnTo>
                    <a:pt x="19" y="86"/>
                  </a:lnTo>
                  <a:lnTo>
                    <a:pt x="19" y="83"/>
                  </a:lnTo>
                  <a:lnTo>
                    <a:pt x="20" y="80"/>
                  </a:lnTo>
                  <a:lnTo>
                    <a:pt x="21" y="76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4" y="65"/>
                  </a:lnTo>
                  <a:lnTo>
                    <a:pt x="24" y="63"/>
                  </a:lnTo>
                  <a:lnTo>
                    <a:pt x="24" y="61"/>
                  </a:lnTo>
                  <a:lnTo>
                    <a:pt x="24" y="58"/>
                  </a:lnTo>
                  <a:lnTo>
                    <a:pt x="25" y="56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5" y="47"/>
                  </a:lnTo>
                  <a:lnTo>
                    <a:pt x="25" y="45"/>
                  </a:lnTo>
                  <a:lnTo>
                    <a:pt x="25" y="43"/>
                  </a:lnTo>
                  <a:lnTo>
                    <a:pt x="25" y="40"/>
                  </a:lnTo>
                  <a:lnTo>
                    <a:pt x="25" y="38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1" y="19"/>
                  </a:lnTo>
                  <a:lnTo>
                    <a:pt x="20" y="16"/>
                  </a:lnTo>
                  <a:lnTo>
                    <a:pt x="19" y="13"/>
                  </a:lnTo>
                  <a:lnTo>
                    <a:pt x="18" y="10"/>
                  </a:lnTo>
                  <a:lnTo>
                    <a:pt x="17" y="7"/>
                  </a:lnTo>
                  <a:lnTo>
                    <a:pt x="16" y="6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5564" y="1875"/>
              <a:ext cx="109" cy="74"/>
            </a:xfrm>
            <a:custGeom>
              <a:avLst/>
              <a:gdLst>
                <a:gd name="T0" fmla="*/ 18 w 217"/>
                <a:gd name="T1" fmla="*/ 35 h 148"/>
                <a:gd name="T2" fmla="*/ 17 w 217"/>
                <a:gd name="T3" fmla="*/ 46 h 148"/>
                <a:gd name="T4" fmla="*/ 20 w 217"/>
                <a:gd name="T5" fmla="*/ 61 h 148"/>
                <a:gd name="T6" fmla="*/ 31 w 217"/>
                <a:gd name="T7" fmla="*/ 75 h 148"/>
                <a:gd name="T8" fmla="*/ 48 w 217"/>
                <a:gd name="T9" fmla="*/ 85 h 148"/>
                <a:gd name="T10" fmla="*/ 58 w 217"/>
                <a:gd name="T11" fmla="*/ 89 h 148"/>
                <a:gd name="T12" fmla="*/ 68 w 217"/>
                <a:gd name="T13" fmla="*/ 94 h 148"/>
                <a:gd name="T14" fmla="*/ 78 w 217"/>
                <a:gd name="T15" fmla="*/ 99 h 148"/>
                <a:gd name="T16" fmla="*/ 88 w 217"/>
                <a:gd name="T17" fmla="*/ 106 h 148"/>
                <a:gd name="T18" fmla="*/ 99 w 217"/>
                <a:gd name="T19" fmla="*/ 116 h 148"/>
                <a:gd name="T20" fmla="*/ 110 w 217"/>
                <a:gd name="T21" fmla="*/ 125 h 148"/>
                <a:gd name="T22" fmla="*/ 123 w 217"/>
                <a:gd name="T23" fmla="*/ 132 h 148"/>
                <a:gd name="T24" fmla="*/ 139 w 217"/>
                <a:gd name="T25" fmla="*/ 137 h 148"/>
                <a:gd name="T26" fmla="*/ 156 w 217"/>
                <a:gd name="T27" fmla="*/ 137 h 148"/>
                <a:gd name="T28" fmla="*/ 174 w 217"/>
                <a:gd name="T29" fmla="*/ 134 h 148"/>
                <a:gd name="T30" fmla="*/ 187 w 217"/>
                <a:gd name="T31" fmla="*/ 130 h 148"/>
                <a:gd name="T32" fmla="*/ 197 w 217"/>
                <a:gd name="T33" fmla="*/ 124 h 148"/>
                <a:gd name="T34" fmla="*/ 202 w 217"/>
                <a:gd name="T35" fmla="*/ 115 h 148"/>
                <a:gd name="T36" fmla="*/ 205 w 217"/>
                <a:gd name="T37" fmla="*/ 102 h 148"/>
                <a:gd name="T38" fmla="*/ 203 w 217"/>
                <a:gd name="T39" fmla="*/ 86 h 148"/>
                <a:gd name="T40" fmla="*/ 200 w 217"/>
                <a:gd name="T41" fmla="*/ 74 h 148"/>
                <a:gd name="T42" fmla="*/ 193 w 217"/>
                <a:gd name="T43" fmla="*/ 61 h 148"/>
                <a:gd name="T44" fmla="*/ 180 w 217"/>
                <a:gd name="T45" fmla="*/ 45 h 148"/>
                <a:gd name="T46" fmla="*/ 162 w 217"/>
                <a:gd name="T47" fmla="*/ 31 h 148"/>
                <a:gd name="T48" fmla="*/ 145 w 217"/>
                <a:gd name="T49" fmla="*/ 19 h 148"/>
                <a:gd name="T50" fmla="*/ 131 w 217"/>
                <a:gd name="T51" fmla="*/ 10 h 148"/>
                <a:gd name="T52" fmla="*/ 123 w 217"/>
                <a:gd name="T53" fmla="*/ 6 h 148"/>
                <a:gd name="T54" fmla="*/ 143 w 217"/>
                <a:gd name="T55" fmla="*/ 4 h 148"/>
                <a:gd name="T56" fmla="*/ 156 w 217"/>
                <a:gd name="T57" fmla="*/ 13 h 148"/>
                <a:gd name="T58" fmla="*/ 175 w 217"/>
                <a:gd name="T59" fmla="*/ 27 h 148"/>
                <a:gd name="T60" fmla="*/ 192 w 217"/>
                <a:gd name="T61" fmla="*/ 43 h 148"/>
                <a:gd name="T62" fmla="*/ 206 w 217"/>
                <a:gd name="T63" fmla="*/ 61 h 148"/>
                <a:gd name="T64" fmla="*/ 214 w 217"/>
                <a:gd name="T65" fmla="*/ 79 h 148"/>
                <a:gd name="T66" fmla="*/ 217 w 217"/>
                <a:gd name="T67" fmla="*/ 95 h 148"/>
                <a:gd name="T68" fmla="*/ 217 w 217"/>
                <a:gd name="T69" fmla="*/ 108 h 148"/>
                <a:gd name="T70" fmla="*/ 215 w 217"/>
                <a:gd name="T71" fmla="*/ 120 h 148"/>
                <a:gd name="T72" fmla="*/ 206 w 217"/>
                <a:gd name="T73" fmla="*/ 131 h 148"/>
                <a:gd name="T74" fmla="*/ 195 w 217"/>
                <a:gd name="T75" fmla="*/ 138 h 148"/>
                <a:gd name="T76" fmla="*/ 180 w 217"/>
                <a:gd name="T77" fmla="*/ 144 h 148"/>
                <a:gd name="T78" fmla="*/ 168 w 217"/>
                <a:gd name="T79" fmla="*/ 147 h 148"/>
                <a:gd name="T80" fmla="*/ 154 w 217"/>
                <a:gd name="T81" fmla="*/ 148 h 148"/>
                <a:gd name="T82" fmla="*/ 141 w 217"/>
                <a:gd name="T83" fmla="*/ 146 h 148"/>
                <a:gd name="T84" fmla="*/ 126 w 217"/>
                <a:gd name="T85" fmla="*/ 142 h 148"/>
                <a:gd name="T86" fmla="*/ 109 w 217"/>
                <a:gd name="T87" fmla="*/ 133 h 148"/>
                <a:gd name="T88" fmla="*/ 93 w 217"/>
                <a:gd name="T89" fmla="*/ 125 h 148"/>
                <a:gd name="T90" fmla="*/ 80 w 217"/>
                <a:gd name="T91" fmla="*/ 117 h 148"/>
                <a:gd name="T92" fmla="*/ 70 w 217"/>
                <a:gd name="T93" fmla="*/ 110 h 148"/>
                <a:gd name="T94" fmla="*/ 59 w 217"/>
                <a:gd name="T95" fmla="*/ 105 h 148"/>
                <a:gd name="T96" fmla="*/ 44 w 217"/>
                <a:gd name="T97" fmla="*/ 97 h 148"/>
                <a:gd name="T98" fmla="*/ 30 w 217"/>
                <a:gd name="T99" fmla="*/ 90 h 148"/>
                <a:gd name="T100" fmla="*/ 16 w 217"/>
                <a:gd name="T101" fmla="*/ 81 h 148"/>
                <a:gd name="T102" fmla="*/ 6 w 217"/>
                <a:gd name="T103" fmla="*/ 74 h 148"/>
                <a:gd name="T104" fmla="*/ 0 w 217"/>
                <a:gd name="T105" fmla="*/ 63 h 148"/>
                <a:gd name="T106" fmla="*/ 1 w 217"/>
                <a:gd name="T107" fmla="*/ 49 h 148"/>
                <a:gd name="T108" fmla="*/ 4 w 217"/>
                <a:gd name="T109" fmla="*/ 38 h 148"/>
                <a:gd name="T110" fmla="*/ 20 w 217"/>
                <a:gd name="T111" fmla="*/ 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" h="148">
                  <a:moveTo>
                    <a:pt x="20" y="31"/>
                  </a:moveTo>
                  <a:lnTo>
                    <a:pt x="20" y="32"/>
                  </a:lnTo>
                  <a:lnTo>
                    <a:pt x="19" y="33"/>
                  </a:lnTo>
                  <a:lnTo>
                    <a:pt x="19" y="34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7" y="41"/>
                  </a:lnTo>
                  <a:lnTo>
                    <a:pt x="17" y="44"/>
                  </a:lnTo>
                  <a:lnTo>
                    <a:pt x="17" y="46"/>
                  </a:lnTo>
                  <a:lnTo>
                    <a:pt x="17" y="49"/>
                  </a:lnTo>
                  <a:lnTo>
                    <a:pt x="17" y="51"/>
                  </a:lnTo>
                  <a:lnTo>
                    <a:pt x="18" y="55"/>
                  </a:lnTo>
                  <a:lnTo>
                    <a:pt x="19" y="58"/>
                  </a:lnTo>
                  <a:lnTo>
                    <a:pt x="20" y="61"/>
                  </a:lnTo>
                  <a:lnTo>
                    <a:pt x="22" y="64"/>
                  </a:lnTo>
                  <a:lnTo>
                    <a:pt x="23" y="68"/>
                  </a:lnTo>
                  <a:lnTo>
                    <a:pt x="25" y="70"/>
                  </a:lnTo>
                  <a:lnTo>
                    <a:pt x="28" y="73"/>
                  </a:lnTo>
                  <a:lnTo>
                    <a:pt x="31" y="75"/>
                  </a:lnTo>
                  <a:lnTo>
                    <a:pt x="34" y="77"/>
                  </a:lnTo>
                  <a:lnTo>
                    <a:pt x="37" y="80"/>
                  </a:lnTo>
                  <a:lnTo>
                    <a:pt x="41" y="82"/>
                  </a:lnTo>
                  <a:lnTo>
                    <a:pt x="44" y="83"/>
                  </a:lnTo>
                  <a:lnTo>
                    <a:pt x="48" y="85"/>
                  </a:lnTo>
                  <a:lnTo>
                    <a:pt x="50" y="86"/>
                  </a:lnTo>
                  <a:lnTo>
                    <a:pt x="52" y="87"/>
                  </a:lnTo>
                  <a:lnTo>
                    <a:pt x="54" y="88"/>
                  </a:lnTo>
                  <a:lnTo>
                    <a:pt x="56" y="89"/>
                  </a:lnTo>
                  <a:lnTo>
                    <a:pt x="58" y="89"/>
                  </a:lnTo>
                  <a:lnTo>
                    <a:pt x="60" y="90"/>
                  </a:lnTo>
                  <a:lnTo>
                    <a:pt x="62" y="91"/>
                  </a:lnTo>
                  <a:lnTo>
                    <a:pt x="64" y="92"/>
                  </a:lnTo>
                  <a:lnTo>
                    <a:pt x="66" y="93"/>
                  </a:lnTo>
                  <a:lnTo>
                    <a:pt x="68" y="94"/>
                  </a:lnTo>
                  <a:lnTo>
                    <a:pt x="70" y="95"/>
                  </a:lnTo>
                  <a:lnTo>
                    <a:pt x="73" y="96"/>
                  </a:lnTo>
                  <a:lnTo>
                    <a:pt x="74" y="97"/>
                  </a:lnTo>
                  <a:lnTo>
                    <a:pt x="76" y="98"/>
                  </a:lnTo>
                  <a:lnTo>
                    <a:pt x="78" y="99"/>
                  </a:lnTo>
                  <a:lnTo>
                    <a:pt x="80" y="100"/>
                  </a:lnTo>
                  <a:lnTo>
                    <a:pt x="82" y="101"/>
                  </a:lnTo>
                  <a:lnTo>
                    <a:pt x="84" y="103"/>
                  </a:lnTo>
                  <a:lnTo>
                    <a:pt x="86" y="104"/>
                  </a:lnTo>
                  <a:lnTo>
                    <a:pt x="88" y="106"/>
                  </a:lnTo>
                  <a:lnTo>
                    <a:pt x="90" y="107"/>
                  </a:lnTo>
                  <a:lnTo>
                    <a:pt x="92" y="109"/>
                  </a:lnTo>
                  <a:lnTo>
                    <a:pt x="94" y="111"/>
                  </a:lnTo>
                  <a:lnTo>
                    <a:pt x="97" y="114"/>
                  </a:lnTo>
                  <a:lnTo>
                    <a:pt x="99" y="116"/>
                  </a:lnTo>
                  <a:lnTo>
                    <a:pt x="101" y="118"/>
                  </a:lnTo>
                  <a:lnTo>
                    <a:pt x="103" y="119"/>
                  </a:lnTo>
                  <a:lnTo>
                    <a:pt x="106" y="121"/>
                  </a:lnTo>
                  <a:lnTo>
                    <a:pt x="108" y="123"/>
                  </a:lnTo>
                  <a:lnTo>
                    <a:pt x="110" y="125"/>
                  </a:lnTo>
                  <a:lnTo>
                    <a:pt x="113" y="126"/>
                  </a:lnTo>
                  <a:lnTo>
                    <a:pt x="116" y="128"/>
                  </a:lnTo>
                  <a:lnTo>
                    <a:pt x="118" y="129"/>
                  </a:lnTo>
                  <a:lnTo>
                    <a:pt x="121" y="131"/>
                  </a:lnTo>
                  <a:lnTo>
                    <a:pt x="123" y="132"/>
                  </a:lnTo>
                  <a:lnTo>
                    <a:pt x="126" y="133"/>
                  </a:lnTo>
                  <a:lnTo>
                    <a:pt x="129" y="134"/>
                  </a:lnTo>
                  <a:lnTo>
                    <a:pt x="132" y="135"/>
                  </a:lnTo>
                  <a:lnTo>
                    <a:pt x="135" y="136"/>
                  </a:lnTo>
                  <a:lnTo>
                    <a:pt x="139" y="137"/>
                  </a:lnTo>
                  <a:lnTo>
                    <a:pt x="142" y="137"/>
                  </a:lnTo>
                  <a:lnTo>
                    <a:pt x="146" y="138"/>
                  </a:lnTo>
                  <a:lnTo>
                    <a:pt x="149" y="138"/>
                  </a:lnTo>
                  <a:lnTo>
                    <a:pt x="153" y="138"/>
                  </a:lnTo>
                  <a:lnTo>
                    <a:pt x="156" y="137"/>
                  </a:lnTo>
                  <a:lnTo>
                    <a:pt x="160" y="137"/>
                  </a:lnTo>
                  <a:lnTo>
                    <a:pt x="163" y="136"/>
                  </a:lnTo>
                  <a:lnTo>
                    <a:pt x="167" y="136"/>
                  </a:lnTo>
                  <a:lnTo>
                    <a:pt x="169" y="135"/>
                  </a:lnTo>
                  <a:lnTo>
                    <a:pt x="174" y="134"/>
                  </a:lnTo>
                  <a:lnTo>
                    <a:pt x="176" y="133"/>
                  </a:lnTo>
                  <a:lnTo>
                    <a:pt x="180" y="133"/>
                  </a:lnTo>
                  <a:lnTo>
                    <a:pt x="182" y="132"/>
                  </a:lnTo>
                  <a:lnTo>
                    <a:pt x="184" y="131"/>
                  </a:lnTo>
                  <a:lnTo>
                    <a:pt x="187" y="130"/>
                  </a:lnTo>
                  <a:lnTo>
                    <a:pt x="189" y="129"/>
                  </a:lnTo>
                  <a:lnTo>
                    <a:pt x="191" y="128"/>
                  </a:lnTo>
                  <a:lnTo>
                    <a:pt x="193" y="127"/>
                  </a:lnTo>
                  <a:lnTo>
                    <a:pt x="195" y="125"/>
                  </a:lnTo>
                  <a:lnTo>
                    <a:pt x="197" y="124"/>
                  </a:lnTo>
                  <a:lnTo>
                    <a:pt x="198" y="123"/>
                  </a:lnTo>
                  <a:lnTo>
                    <a:pt x="199" y="121"/>
                  </a:lnTo>
                  <a:lnTo>
                    <a:pt x="200" y="119"/>
                  </a:lnTo>
                  <a:lnTo>
                    <a:pt x="202" y="117"/>
                  </a:lnTo>
                  <a:lnTo>
                    <a:pt x="202" y="115"/>
                  </a:lnTo>
                  <a:lnTo>
                    <a:pt x="203" y="112"/>
                  </a:lnTo>
                  <a:lnTo>
                    <a:pt x="204" y="110"/>
                  </a:lnTo>
                  <a:lnTo>
                    <a:pt x="205" y="107"/>
                  </a:lnTo>
                  <a:lnTo>
                    <a:pt x="205" y="105"/>
                  </a:lnTo>
                  <a:lnTo>
                    <a:pt x="205" y="102"/>
                  </a:lnTo>
                  <a:lnTo>
                    <a:pt x="205" y="99"/>
                  </a:lnTo>
                  <a:lnTo>
                    <a:pt x="205" y="96"/>
                  </a:lnTo>
                  <a:lnTo>
                    <a:pt x="204" y="93"/>
                  </a:lnTo>
                  <a:lnTo>
                    <a:pt x="204" y="89"/>
                  </a:lnTo>
                  <a:lnTo>
                    <a:pt x="203" y="86"/>
                  </a:lnTo>
                  <a:lnTo>
                    <a:pt x="203" y="82"/>
                  </a:lnTo>
                  <a:lnTo>
                    <a:pt x="202" y="80"/>
                  </a:lnTo>
                  <a:lnTo>
                    <a:pt x="201" y="78"/>
                  </a:lnTo>
                  <a:lnTo>
                    <a:pt x="201" y="76"/>
                  </a:lnTo>
                  <a:lnTo>
                    <a:pt x="200" y="74"/>
                  </a:lnTo>
                  <a:lnTo>
                    <a:pt x="198" y="70"/>
                  </a:lnTo>
                  <a:lnTo>
                    <a:pt x="196" y="67"/>
                  </a:lnTo>
                  <a:lnTo>
                    <a:pt x="195" y="65"/>
                  </a:lnTo>
                  <a:lnTo>
                    <a:pt x="194" y="63"/>
                  </a:lnTo>
                  <a:lnTo>
                    <a:pt x="193" y="61"/>
                  </a:lnTo>
                  <a:lnTo>
                    <a:pt x="192" y="59"/>
                  </a:lnTo>
                  <a:lnTo>
                    <a:pt x="189" y="56"/>
                  </a:lnTo>
                  <a:lnTo>
                    <a:pt x="186" y="52"/>
                  </a:lnTo>
                  <a:lnTo>
                    <a:pt x="183" y="49"/>
                  </a:lnTo>
                  <a:lnTo>
                    <a:pt x="180" y="45"/>
                  </a:lnTo>
                  <a:lnTo>
                    <a:pt x="176" y="42"/>
                  </a:lnTo>
                  <a:lnTo>
                    <a:pt x="172" y="39"/>
                  </a:lnTo>
                  <a:lnTo>
                    <a:pt x="169" y="36"/>
                  </a:lnTo>
                  <a:lnTo>
                    <a:pt x="165" y="33"/>
                  </a:lnTo>
                  <a:lnTo>
                    <a:pt x="162" y="31"/>
                  </a:lnTo>
                  <a:lnTo>
                    <a:pt x="158" y="28"/>
                  </a:lnTo>
                  <a:lnTo>
                    <a:pt x="155" y="25"/>
                  </a:lnTo>
                  <a:lnTo>
                    <a:pt x="151" y="23"/>
                  </a:lnTo>
                  <a:lnTo>
                    <a:pt x="148" y="21"/>
                  </a:lnTo>
                  <a:lnTo>
                    <a:pt x="145" y="19"/>
                  </a:lnTo>
                  <a:lnTo>
                    <a:pt x="142" y="16"/>
                  </a:lnTo>
                  <a:lnTo>
                    <a:pt x="138" y="14"/>
                  </a:lnTo>
                  <a:lnTo>
                    <a:pt x="136" y="13"/>
                  </a:lnTo>
                  <a:lnTo>
                    <a:pt x="133" y="12"/>
                  </a:lnTo>
                  <a:lnTo>
                    <a:pt x="131" y="10"/>
                  </a:lnTo>
                  <a:lnTo>
                    <a:pt x="129" y="9"/>
                  </a:lnTo>
                  <a:lnTo>
                    <a:pt x="126" y="8"/>
                  </a:lnTo>
                  <a:lnTo>
                    <a:pt x="125" y="7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9" y="2"/>
                  </a:lnTo>
                  <a:lnTo>
                    <a:pt x="141" y="2"/>
                  </a:lnTo>
                  <a:lnTo>
                    <a:pt x="143" y="4"/>
                  </a:lnTo>
                  <a:lnTo>
                    <a:pt x="145" y="5"/>
                  </a:lnTo>
                  <a:lnTo>
                    <a:pt x="148" y="7"/>
                  </a:lnTo>
                  <a:lnTo>
                    <a:pt x="150" y="9"/>
                  </a:lnTo>
                  <a:lnTo>
                    <a:pt x="153" y="11"/>
                  </a:lnTo>
                  <a:lnTo>
                    <a:pt x="156" y="13"/>
                  </a:lnTo>
                  <a:lnTo>
                    <a:pt x="160" y="15"/>
                  </a:lnTo>
                  <a:lnTo>
                    <a:pt x="163" y="18"/>
                  </a:lnTo>
                  <a:lnTo>
                    <a:pt x="166" y="21"/>
                  </a:lnTo>
                  <a:lnTo>
                    <a:pt x="170" y="24"/>
                  </a:lnTo>
                  <a:lnTo>
                    <a:pt x="175" y="27"/>
                  </a:lnTo>
                  <a:lnTo>
                    <a:pt x="178" y="30"/>
                  </a:lnTo>
                  <a:lnTo>
                    <a:pt x="181" y="33"/>
                  </a:lnTo>
                  <a:lnTo>
                    <a:pt x="185" y="36"/>
                  </a:lnTo>
                  <a:lnTo>
                    <a:pt x="188" y="39"/>
                  </a:lnTo>
                  <a:lnTo>
                    <a:pt x="192" y="43"/>
                  </a:lnTo>
                  <a:lnTo>
                    <a:pt x="195" y="46"/>
                  </a:lnTo>
                  <a:lnTo>
                    <a:pt x="198" y="50"/>
                  </a:lnTo>
                  <a:lnTo>
                    <a:pt x="201" y="53"/>
                  </a:lnTo>
                  <a:lnTo>
                    <a:pt x="204" y="57"/>
                  </a:lnTo>
                  <a:lnTo>
                    <a:pt x="206" y="61"/>
                  </a:lnTo>
                  <a:lnTo>
                    <a:pt x="208" y="64"/>
                  </a:lnTo>
                  <a:lnTo>
                    <a:pt x="211" y="68"/>
                  </a:lnTo>
                  <a:lnTo>
                    <a:pt x="212" y="71"/>
                  </a:lnTo>
                  <a:lnTo>
                    <a:pt x="213" y="75"/>
                  </a:lnTo>
                  <a:lnTo>
                    <a:pt x="214" y="79"/>
                  </a:lnTo>
                  <a:lnTo>
                    <a:pt x="216" y="82"/>
                  </a:lnTo>
                  <a:lnTo>
                    <a:pt x="216" y="86"/>
                  </a:lnTo>
                  <a:lnTo>
                    <a:pt x="216" y="89"/>
                  </a:lnTo>
                  <a:lnTo>
                    <a:pt x="216" y="92"/>
                  </a:lnTo>
                  <a:lnTo>
                    <a:pt x="217" y="95"/>
                  </a:lnTo>
                  <a:lnTo>
                    <a:pt x="217" y="98"/>
                  </a:lnTo>
                  <a:lnTo>
                    <a:pt x="217" y="100"/>
                  </a:lnTo>
                  <a:lnTo>
                    <a:pt x="217" y="103"/>
                  </a:lnTo>
                  <a:lnTo>
                    <a:pt x="217" y="106"/>
                  </a:lnTo>
                  <a:lnTo>
                    <a:pt x="217" y="108"/>
                  </a:lnTo>
                  <a:lnTo>
                    <a:pt x="217" y="111"/>
                  </a:lnTo>
                  <a:lnTo>
                    <a:pt x="216" y="114"/>
                  </a:lnTo>
                  <a:lnTo>
                    <a:pt x="216" y="116"/>
                  </a:lnTo>
                  <a:lnTo>
                    <a:pt x="215" y="118"/>
                  </a:lnTo>
                  <a:lnTo>
                    <a:pt x="215" y="120"/>
                  </a:lnTo>
                  <a:lnTo>
                    <a:pt x="214" y="122"/>
                  </a:lnTo>
                  <a:lnTo>
                    <a:pt x="213" y="124"/>
                  </a:lnTo>
                  <a:lnTo>
                    <a:pt x="211" y="127"/>
                  </a:lnTo>
                  <a:lnTo>
                    <a:pt x="208" y="130"/>
                  </a:lnTo>
                  <a:lnTo>
                    <a:pt x="206" y="131"/>
                  </a:lnTo>
                  <a:lnTo>
                    <a:pt x="205" y="133"/>
                  </a:lnTo>
                  <a:lnTo>
                    <a:pt x="202" y="134"/>
                  </a:lnTo>
                  <a:lnTo>
                    <a:pt x="201" y="136"/>
                  </a:lnTo>
                  <a:lnTo>
                    <a:pt x="198" y="137"/>
                  </a:lnTo>
                  <a:lnTo>
                    <a:pt x="195" y="138"/>
                  </a:lnTo>
                  <a:lnTo>
                    <a:pt x="193" y="139"/>
                  </a:lnTo>
                  <a:lnTo>
                    <a:pt x="190" y="141"/>
                  </a:lnTo>
                  <a:lnTo>
                    <a:pt x="187" y="142"/>
                  </a:lnTo>
                  <a:lnTo>
                    <a:pt x="184" y="143"/>
                  </a:lnTo>
                  <a:lnTo>
                    <a:pt x="180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2" y="146"/>
                  </a:lnTo>
                  <a:lnTo>
                    <a:pt x="169" y="147"/>
                  </a:lnTo>
                  <a:lnTo>
                    <a:pt x="168" y="147"/>
                  </a:lnTo>
                  <a:lnTo>
                    <a:pt x="164" y="148"/>
                  </a:lnTo>
                  <a:lnTo>
                    <a:pt x="160" y="148"/>
                  </a:lnTo>
                  <a:lnTo>
                    <a:pt x="158" y="148"/>
                  </a:lnTo>
                  <a:lnTo>
                    <a:pt x="156" y="148"/>
                  </a:lnTo>
                  <a:lnTo>
                    <a:pt x="154" y="148"/>
                  </a:lnTo>
                  <a:lnTo>
                    <a:pt x="152" y="148"/>
                  </a:lnTo>
                  <a:lnTo>
                    <a:pt x="148" y="148"/>
                  </a:lnTo>
                  <a:lnTo>
                    <a:pt x="145" y="147"/>
                  </a:lnTo>
                  <a:lnTo>
                    <a:pt x="143" y="146"/>
                  </a:lnTo>
                  <a:lnTo>
                    <a:pt x="141" y="146"/>
                  </a:lnTo>
                  <a:lnTo>
                    <a:pt x="139" y="145"/>
                  </a:lnTo>
                  <a:lnTo>
                    <a:pt x="137" y="145"/>
                  </a:lnTo>
                  <a:lnTo>
                    <a:pt x="133" y="144"/>
                  </a:lnTo>
                  <a:lnTo>
                    <a:pt x="130" y="143"/>
                  </a:lnTo>
                  <a:lnTo>
                    <a:pt x="126" y="142"/>
                  </a:lnTo>
                  <a:lnTo>
                    <a:pt x="122" y="140"/>
                  </a:lnTo>
                  <a:lnTo>
                    <a:pt x="119" y="139"/>
                  </a:lnTo>
                  <a:lnTo>
                    <a:pt x="116" y="137"/>
                  </a:lnTo>
                  <a:lnTo>
                    <a:pt x="112" y="135"/>
                  </a:lnTo>
                  <a:lnTo>
                    <a:pt x="109" y="133"/>
                  </a:lnTo>
                  <a:lnTo>
                    <a:pt x="105" y="132"/>
                  </a:lnTo>
                  <a:lnTo>
                    <a:pt x="102" y="130"/>
                  </a:lnTo>
                  <a:lnTo>
                    <a:pt x="99" y="128"/>
                  </a:lnTo>
                  <a:lnTo>
                    <a:pt x="96" y="126"/>
                  </a:lnTo>
                  <a:lnTo>
                    <a:pt x="93" y="125"/>
                  </a:lnTo>
                  <a:lnTo>
                    <a:pt x="90" y="123"/>
                  </a:lnTo>
                  <a:lnTo>
                    <a:pt x="87" y="121"/>
                  </a:lnTo>
                  <a:lnTo>
                    <a:pt x="85" y="120"/>
                  </a:lnTo>
                  <a:lnTo>
                    <a:pt x="82" y="118"/>
                  </a:lnTo>
                  <a:lnTo>
                    <a:pt x="80" y="117"/>
                  </a:lnTo>
                  <a:lnTo>
                    <a:pt x="78" y="115"/>
                  </a:lnTo>
                  <a:lnTo>
                    <a:pt x="76" y="114"/>
                  </a:lnTo>
                  <a:lnTo>
                    <a:pt x="74" y="112"/>
                  </a:lnTo>
                  <a:lnTo>
                    <a:pt x="73" y="111"/>
                  </a:lnTo>
                  <a:lnTo>
                    <a:pt x="70" y="110"/>
                  </a:lnTo>
                  <a:lnTo>
                    <a:pt x="68" y="109"/>
                  </a:lnTo>
                  <a:lnTo>
                    <a:pt x="66" y="108"/>
                  </a:lnTo>
                  <a:lnTo>
                    <a:pt x="64" y="107"/>
                  </a:lnTo>
                  <a:lnTo>
                    <a:pt x="61" y="106"/>
                  </a:lnTo>
                  <a:lnTo>
                    <a:pt x="59" y="105"/>
                  </a:lnTo>
                  <a:lnTo>
                    <a:pt x="56" y="103"/>
                  </a:lnTo>
                  <a:lnTo>
                    <a:pt x="53" y="102"/>
                  </a:lnTo>
                  <a:lnTo>
                    <a:pt x="50" y="100"/>
                  </a:lnTo>
                  <a:lnTo>
                    <a:pt x="47" y="99"/>
                  </a:lnTo>
                  <a:lnTo>
                    <a:pt x="44" y="97"/>
                  </a:lnTo>
                  <a:lnTo>
                    <a:pt x="42" y="96"/>
                  </a:lnTo>
                  <a:lnTo>
                    <a:pt x="38" y="94"/>
                  </a:lnTo>
                  <a:lnTo>
                    <a:pt x="36" y="93"/>
                  </a:lnTo>
                  <a:lnTo>
                    <a:pt x="33" y="91"/>
                  </a:lnTo>
                  <a:lnTo>
                    <a:pt x="30" y="90"/>
                  </a:lnTo>
                  <a:lnTo>
                    <a:pt x="27" y="88"/>
                  </a:lnTo>
                  <a:lnTo>
                    <a:pt x="24" y="86"/>
                  </a:lnTo>
                  <a:lnTo>
                    <a:pt x="21" y="85"/>
                  </a:lnTo>
                  <a:lnTo>
                    <a:pt x="19" y="83"/>
                  </a:lnTo>
                  <a:lnTo>
                    <a:pt x="16" y="81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3" y="70"/>
                  </a:lnTo>
                  <a:lnTo>
                    <a:pt x="1" y="68"/>
                  </a:lnTo>
                  <a:lnTo>
                    <a:pt x="1" y="66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1" y="49"/>
                  </a:lnTo>
                  <a:lnTo>
                    <a:pt x="1" y="47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20" y="31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4"/>
            <p:cNvSpPr>
              <a:spLocks/>
            </p:cNvSpPr>
            <p:nvPr/>
          </p:nvSpPr>
          <p:spPr bwMode="auto">
            <a:xfrm>
              <a:off x="5342" y="1758"/>
              <a:ext cx="172" cy="90"/>
            </a:xfrm>
            <a:custGeom>
              <a:avLst/>
              <a:gdLst>
                <a:gd name="T0" fmla="*/ 185 w 344"/>
                <a:gd name="T1" fmla="*/ 65 h 181"/>
                <a:gd name="T2" fmla="*/ 167 w 344"/>
                <a:gd name="T3" fmla="*/ 60 h 181"/>
                <a:gd name="T4" fmla="*/ 158 w 344"/>
                <a:gd name="T5" fmla="*/ 57 h 181"/>
                <a:gd name="T6" fmla="*/ 145 w 344"/>
                <a:gd name="T7" fmla="*/ 47 h 181"/>
                <a:gd name="T8" fmla="*/ 132 w 344"/>
                <a:gd name="T9" fmla="*/ 35 h 181"/>
                <a:gd name="T10" fmla="*/ 119 w 344"/>
                <a:gd name="T11" fmla="*/ 26 h 181"/>
                <a:gd name="T12" fmla="*/ 106 w 344"/>
                <a:gd name="T13" fmla="*/ 20 h 181"/>
                <a:gd name="T14" fmla="*/ 90 w 344"/>
                <a:gd name="T15" fmla="*/ 18 h 181"/>
                <a:gd name="T16" fmla="*/ 72 w 344"/>
                <a:gd name="T17" fmla="*/ 15 h 181"/>
                <a:gd name="T18" fmla="*/ 21 w 344"/>
                <a:gd name="T19" fmla="*/ 131 h 181"/>
                <a:gd name="T20" fmla="*/ 36 w 344"/>
                <a:gd name="T21" fmla="*/ 137 h 181"/>
                <a:gd name="T22" fmla="*/ 52 w 344"/>
                <a:gd name="T23" fmla="*/ 143 h 181"/>
                <a:gd name="T24" fmla="*/ 72 w 344"/>
                <a:gd name="T25" fmla="*/ 149 h 181"/>
                <a:gd name="T26" fmla="*/ 85 w 344"/>
                <a:gd name="T27" fmla="*/ 153 h 181"/>
                <a:gd name="T28" fmla="*/ 99 w 344"/>
                <a:gd name="T29" fmla="*/ 156 h 181"/>
                <a:gd name="T30" fmla="*/ 114 w 344"/>
                <a:gd name="T31" fmla="*/ 159 h 181"/>
                <a:gd name="T32" fmla="*/ 130 w 344"/>
                <a:gd name="T33" fmla="*/ 161 h 181"/>
                <a:gd name="T34" fmla="*/ 147 w 344"/>
                <a:gd name="T35" fmla="*/ 163 h 181"/>
                <a:gd name="T36" fmla="*/ 163 w 344"/>
                <a:gd name="T37" fmla="*/ 165 h 181"/>
                <a:gd name="T38" fmla="*/ 179 w 344"/>
                <a:gd name="T39" fmla="*/ 165 h 181"/>
                <a:gd name="T40" fmla="*/ 195 w 344"/>
                <a:gd name="T41" fmla="*/ 165 h 181"/>
                <a:gd name="T42" fmla="*/ 209 w 344"/>
                <a:gd name="T43" fmla="*/ 164 h 181"/>
                <a:gd name="T44" fmla="*/ 222 w 344"/>
                <a:gd name="T45" fmla="*/ 162 h 181"/>
                <a:gd name="T46" fmla="*/ 238 w 344"/>
                <a:gd name="T47" fmla="*/ 158 h 181"/>
                <a:gd name="T48" fmla="*/ 255 w 344"/>
                <a:gd name="T49" fmla="*/ 153 h 181"/>
                <a:gd name="T50" fmla="*/ 270 w 344"/>
                <a:gd name="T51" fmla="*/ 148 h 181"/>
                <a:gd name="T52" fmla="*/ 284 w 344"/>
                <a:gd name="T53" fmla="*/ 143 h 181"/>
                <a:gd name="T54" fmla="*/ 298 w 344"/>
                <a:gd name="T55" fmla="*/ 136 h 181"/>
                <a:gd name="T56" fmla="*/ 315 w 344"/>
                <a:gd name="T57" fmla="*/ 125 h 181"/>
                <a:gd name="T58" fmla="*/ 337 w 344"/>
                <a:gd name="T59" fmla="*/ 143 h 181"/>
                <a:gd name="T60" fmla="*/ 320 w 344"/>
                <a:gd name="T61" fmla="*/ 149 h 181"/>
                <a:gd name="T62" fmla="*/ 301 w 344"/>
                <a:gd name="T63" fmla="*/ 155 h 181"/>
                <a:gd name="T64" fmla="*/ 288 w 344"/>
                <a:gd name="T65" fmla="*/ 160 h 181"/>
                <a:gd name="T66" fmla="*/ 275 w 344"/>
                <a:gd name="T67" fmla="*/ 164 h 181"/>
                <a:gd name="T68" fmla="*/ 263 w 344"/>
                <a:gd name="T69" fmla="*/ 168 h 181"/>
                <a:gd name="T70" fmla="*/ 247 w 344"/>
                <a:gd name="T71" fmla="*/ 174 h 181"/>
                <a:gd name="T72" fmla="*/ 233 w 344"/>
                <a:gd name="T73" fmla="*/ 179 h 181"/>
                <a:gd name="T74" fmla="*/ 218 w 344"/>
                <a:gd name="T75" fmla="*/ 181 h 181"/>
                <a:gd name="T76" fmla="*/ 200 w 344"/>
                <a:gd name="T77" fmla="*/ 181 h 181"/>
                <a:gd name="T78" fmla="*/ 180 w 344"/>
                <a:gd name="T79" fmla="*/ 180 h 181"/>
                <a:gd name="T80" fmla="*/ 159 w 344"/>
                <a:gd name="T81" fmla="*/ 178 h 181"/>
                <a:gd name="T82" fmla="*/ 138 w 344"/>
                <a:gd name="T83" fmla="*/ 176 h 181"/>
                <a:gd name="T84" fmla="*/ 118 w 344"/>
                <a:gd name="T85" fmla="*/ 174 h 181"/>
                <a:gd name="T86" fmla="*/ 101 w 344"/>
                <a:gd name="T87" fmla="*/ 171 h 181"/>
                <a:gd name="T88" fmla="*/ 87 w 344"/>
                <a:gd name="T89" fmla="*/ 169 h 181"/>
                <a:gd name="T90" fmla="*/ 73 w 344"/>
                <a:gd name="T91" fmla="*/ 167 h 181"/>
                <a:gd name="T92" fmla="*/ 59 w 344"/>
                <a:gd name="T93" fmla="*/ 163 h 181"/>
                <a:gd name="T94" fmla="*/ 45 w 344"/>
                <a:gd name="T95" fmla="*/ 158 h 181"/>
                <a:gd name="T96" fmla="*/ 28 w 344"/>
                <a:gd name="T97" fmla="*/ 154 h 181"/>
                <a:gd name="T98" fmla="*/ 15 w 344"/>
                <a:gd name="T99" fmla="*/ 149 h 181"/>
                <a:gd name="T100" fmla="*/ 3 w 344"/>
                <a:gd name="T101" fmla="*/ 142 h 181"/>
                <a:gd name="T102" fmla="*/ 1 w 344"/>
                <a:gd name="T103" fmla="*/ 129 h 181"/>
                <a:gd name="T104" fmla="*/ 51 w 344"/>
                <a:gd name="T105" fmla="*/ 9 h 181"/>
                <a:gd name="T106" fmla="*/ 57 w 344"/>
                <a:gd name="T107" fmla="*/ 2 h 181"/>
                <a:gd name="T108" fmla="*/ 72 w 344"/>
                <a:gd name="T109" fmla="*/ 0 h 181"/>
                <a:gd name="T110" fmla="*/ 85 w 344"/>
                <a:gd name="T111" fmla="*/ 1 h 181"/>
                <a:gd name="T112" fmla="*/ 99 w 344"/>
                <a:gd name="T113" fmla="*/ 4 h 181"/>
                <a:gd name="T114" fmla="*/ 114 w 344"/>
                <a:gd name="T115" fmla="*/ 9 h 181"/>
                <a:gd name="T116" fmla="*/ 127 w 344"/>
                <a:gd name="T117" fmla="*/ 14 h 181"/>
                <a:gd name="T118" fmla="*/ 142 w 344"/>
                <a:gd name="T119" fmla="*/ 23 h 181"/>
                <a:gd name="T120" fmla="*/ 160 w 344"/>
                <a:gd name="T121" fmla="*/ 34 h 181"/>
                <a:gd name="T122" fmla="*/ 173 w 344"/>
                <a:gd name="T123" fmla="*/ 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4" h="181">
                  <a:moveTo>
                    <a:pt x="198" y="69"/>
                  </a:moveTo>
                  <a:lnTo>
                    <a:pt x="196" y="68"/>
                  </a:lnTo>
                  <a:lnTo>
                    <a:pt x="193" y="68"/>
                  </a:lnTo>
                  <a:lnTo>
                    <a:pt x="191" y="67"/>
                  </a:lnTo>
                  <a:lnTo>
                    <a:pt x="189" y="66"/>
                  </a:lnTo>
                  <a:lnTo>
                    <a:pt x="185" y="65"/>
                  </a:lnTo>
                  <a:lnTo>
                    <a:pt x="182" y="64"/>
                  </a:lnTo>
                  <a:lnTo>
                    <a:pt x="179" y="63"/>
                  </a:lnTo>
                  <a:lnTo>
                    <a:pt x="176" y="63"/>
                  </a:lnTo>
                  <a:lnTo>
                    <a:pt x="173" y="62"/>
                  </a:lnTo>
                  <a:lnTo>
                    <a:pt x="170" y="61"/>
                  </a:lnTo>
                  <a:lnTo>
                    <a:pt x="167" y="60"/>
                  </a:lnTo>
                  <a:lnTo>
                    <a:pt x="165" y="59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0" y="58"/>
                  </a:lnTo>
                  <a:lnTo>
                    <a:pt x="160" y="58"/>
                  </a:lnTo>
                  <a:lnTo>
                    <a:pt x="158" y="57"/>
                  </a:lnTo>
                  <a:lnTo>
                    <a:pt x="156" y="55"/>
                  </a:lnTo>
                  <a:lnTo>
                    <a:pt x="153" y="52"/>
                  </a:lnTo>
                  <a:lnTo>
                    <a:pt x="151" y="51"/>
                  </a:lnTo>
                  <a:lnTo>
                    <a:pt x="149" y="50"/>
                  </a:lnTo>
                  <a:lnTo>
                    <a:pt x="147" y="48"/>
                  </a:lnTo>
                  <a:lnTo>
                    <a:pt x="145" y="47"/>
                  </a:lnTo>
                  <a:lnTo>
                    <a:pt x="143" y="45"/>
                  </a:lnTo>
                  <a:lnTo>
                    <a:pt x="141" y="43"/>
                  </a:lnTo>
                  <a:lnTo>
                    <a:pt x="139" y="41"/>
                  </a:lnTo>
                  <a:lnTo>
                    <a:pt x="137" y="40"/>
                  </a:lnTo>
                  <a:lnTo>
                    <a:pt x="134" y="37"/>
                  </a:lnTo>
                  <a:lnTo>
                    <a:pt x="132" y="35"/>
                  </a:lnTo>
                  <a:lnTo>
                    <a:pt x="129" y="33"/>
                  </a:lnTo>
                  <a:lnTo>
                    <a:pt x="127" y="32"/>
                  </a:lnTo>
                  <a:lnTo>
                    <a:pt x="125" y="30"/>
                  </a:lnTo>
                  <a:lnTo>
                    <a:pt x="123" y="29"/>
                  </a:lnTo>
                  <a:lnTo>
                    <a:pt x="121" y="27"/>
                  </a:lnTo>
                  <a:lnTo>
                    <a:pt x="119" y="26"/>
                  </a:lnTo>
                  <a:lnTo>
                    <a:pt x="117" y="25"/>
                  </a:lnTo>
                  <a:lnTo>
                    <a:pt x="115" y="23"/>
                  </a:lnTo>
                  <a:lnTo>
                    <a:pt x="113" y="22"/>
                  </a:lnTo>
                  <a:lnTo>
                    <a:pt x="111" y="21"/>
                  </a:lnTo>
                  <a:lnTo>
                    <a:pt x="108" y="20"/>
                  </a:lnTo>
                  <a:lnTo>
                    <a:pt x="106" y="20"/>
                  </a:lnTo>
                  <a:lnTo>
                    <a:pt x="104" y="20"/>
                  </a:lnTo>
                  <a:lnTo>
                    <a:pt x="101" y="20"/>
                  </a:lnTo>
                  <a:lnTo>
                    <a:pt x="98" y="19"/>
                  </a:lnTo>
                  <a:lnTo>
                    <a:pt x="96" y="19"/>
                  </a:lnTo>
                  <a:lnTo>
                    <a:pt x="93" y="18"/>
                  </a:lnTo>
                  <a:lnTo>
                    <a:pt x="90" y="18"/>
                  </a:lnTo>
                  <a:lnTo>
                    <a:pt x="87" y="18"/>
                  </a:lnTo>
                  <a:lnTo>
                    <a:pt x="84" y="17"/>
                  </a:lnTo>
                  <a:lnTo>
                    <a:pt x="79" y="17"/>
                  </a:lnTo>
                  <a:lnTo>
                    <a:pt x="77" y="16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16" y="129"/>
                  </a:lnTo>
                  <a:lnTo>
                    <a:pt x="17" y="129"/>
                  </a:lnTo>
                  <a:lnTo>
                    <a:pt x="20" y="130"/>
                  </a:lnTo>
                  <a:lnTo>
                    <a:pt x="21" y="131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0" y="135"/>
                  </a:lnTo>
                  <a:lnTo>
                    <a:pt x="32" y="135"/>
                  </a:lnTo>
                  <a:lnTo>
                    <a:pt x="34" y="136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1" y="139"/>
                  </a:lnTo>
                  <a:lnTo>
                    <a:pt x="44" y="140"/>
                  </a:lnTo>
                  <a:lnTo>
                    <a:pt x="46" y="141"/>
                  </a:lnTo>
                  <a:lnTo>
                    <a:pt x="49" y="142"/>
                  </a:lnTo>
                  <a:lnTo>
                    <a:pt x="52" y="143"/>
                  </a:lnTo>
                  <a:lnTo>
                    <a:pt x="55" y="144"/>
                  </a:lnTo>
                  <a:lnTo>
                    <a:pt x="59" y="145"/>
                  </a:lnTo>
                  <a:lnTo>
                    <a:pt x="62" y="146"/>
                  </a:lnTo>
                  <a:lnTo>
                    <a:pt x="66" y="147"/>
                  </a:lnTo>
                  <a:lnTo>
                    <a:pt x="70" y="149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6" y="150"/>
                  </a:lnTo>
                  <a:lnTo>
                    <a:pt x="78" y="151"/>
                  </a:lnTo>
                  <a:lnTo>
                    <a:pt x="81" y="152"/>
                  </a:lnTo>
                  <a:lnTo>
                    <a:pt x="83" y="153"/>
                  </a:lnTo>
                  <a:lnTo>
                    <a:pt x="85" y="153"/>
                  </a:lnTo>
                  <a:lnTo>
                    <a:pt x="87" y="154"/>
                  </a:lnTo>
                  <a:lnTo>
                    <a:pt x="89" y="154"/>
                  </a:lnTo>
                  <a:lnTo>
                    <a:pt x="92" y="155"/>
                  </a:lnTo>
                  <a:lnTo>
                    <a:pt x="94" y="155"/>
                  </a:lnTo>
                  <a:lnTo>
                    <a:pt x="97" y="156"/>
                  </a:lnTo>
                  <a:lnTo>
                    <a:pt x="99" y="156"/>
                  </a:lnTo>
                  <a:lnTo>
                    <a:pt x="101" y="157"/>
                  </a:lnTo>
                  <a:lnTo>
                    <a:pt x="104" y="157"/>
                  </a:lnTo>
                  <a:lnTo>
                    <a:pt x="107" y="158"/>
                  </a:lnTo>
                  <a:lnTo>
                    <a:pt x="109" y="158"/>
                  </a:lnTo>
                  <a:lnTo>
                    <a:pt x="112" y="159"/>
                  </a:lnTo>
                  <a:lnTo>
                    <a:pt x="114" y="159"/>
                  </a:lnTo>
                  <a:lnTo>
                    <a:pt x="117" y="160"/>
                  </a:lnTo>
                  <a:lnTo>
                    <a:pt x="120" y="160"/>
                  </a:lnTo>
                  <a:lnTo>
                    <a:pt x="122" y="160"/>
                  </a:lnTo>
                  <a:lnTo>
                    <a:pt x="125" y="161"/>
                  </a:lnTo>
                  <a:lnTo>
                    <a:pt x="128" y="161"/>
                  </a:lnTo>
                  <a:lnTo>
                    <a:pt x="130" y="161"/>
                  </a:lnTo>
                  <a:lnTo>
                    <a:pt x="133" y="162"/>
                  </a:lnTo>
                  <a:lnTo>
                    <a:pt x="135" y="162"/>
                  </a:lnTo>
                  <a:lnTo>
                    <a:pt x="139" y="163"/>
                  </a:lnTo>
                  <a:lnTo>
                    <a:pt x="141" y="163"/>
                  </a:lnTo>
                  <a:lnTo>
                    <a:pt x="144" y="163"/>
                  </a:lnTo>
                  <a:lnTo>
                    <a:pt x="147" y="163"/>
                  </a:lnTo>
                  <a:lnTo>
                    <a:pt x="149" y="164"/>
                  </a:lnTo>
                  <a:lnTo>
                    <a:pt x="152" y="164"/>
                  </a:lnTo>
                  <a:lnTo>
                    <a:pt x="155" y="164"/>
                  </a:lnTo>
                  <a:lnTo>
                    <a:pt x="158" y="165"/>
                  </a:lnTo>
                  <a:lnTo>
                    <a:pt x="161" y="165"/>
                  </a:lnTo>
                  <a:lnTo>
                    <a:pt x="163" y="165"/>
                  </a:lnTo>
                  <a:lnTo>
                    <a:pt x="166" y="165"/>
                  </a:lnTo>
                  <a:lnTo>
                    <a:pt x="168" y="165"/>
                  </a:lnTo>
                  <a:lnTo>
                    <a:pt x="171" y="165"/>
                  </a:lnTo>
                  <a:lnTo>
                    <a:pt x="174" y="165"/>
                  </a:lnTo>
                  <a:lnTo>
                    <a:pt x="177" y="165"/>
                  </a:lnTo>
                  <a:lnTo>
                    <a:pt x="179" y="165"/>
                  </a:lnTo>
                  <a:lnTo>
                    <a:pt x="182" y="165"/>
                  </a:lnTo>
                  <a:lnTo>
                    <a:pt x="185" y="165"/>
                  </a:lnTo>
                  <a:lnTo>
                    <a:pt x="187" y="165"/>
                  </a:lnTo>
                  <a:lnTo>
                    <a:pt x="190" y="165"/>
                  </a:lnTo>
                  <a:lnTo>
                    <a:pt x="192" y="165"/>
                  </a:lnTo>
                  <a:lnTo>
                    <a:pt x="195" y="165"/>
                  </a:lnTo>
                  <a:lnTo>
                    <a:pt x="197" y="165"/>
                  </a:lnTo>
                  <a:lnTo>
                    <a:pt x="200" y="165"/>
                  </a:lnTo>
                  <a:lnTo>
                    <a:pt x="203" y="165"/>
                  </a:lnTo>
                  <a:lnTo>
                    <a:pt x="205" y="165"/>
                  </a:lnTo>
                  <a:lnTo>
                    <a:pt x="207" y="164"/>
                  </a:lnTo>
                  <a:lnTo>
                    <a:pt x="209" y="164"/>
                  </a:lnTo>
                  <a:lnTo>
                    <a:pt x="212" y="164"/>
                  </a:lnTo>
                  <a:lnTo>
                    <a:pt x="214" y="163"/>
                  </a:lnTo>
                  <a:lnTo>
                    <a:pt x="216" y="163"/>
                  </a:lnTo>
                  <a:lnTo>
                    <a:pt x="218" y="163"/>
                  </a:lnTo>
                  <a:lnTo>
                    <a:pt x="221" y="163"/>
                  </a:lnTo>
                  <a:lnTo>
                    <a:pt x="222" y="162"/>
                  </a:lnTo>
                  <a:lnTo>
                    <a:pt x="225" y="162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32" y="160"/>
                  </a:lnTo>
                  <a:lnTo>
                    <a:pt x="235" y="160"/>
                  </a:lnTo>
                  <a:lnTo>
                    <a:pt x="238" y="158"/>
                  </a:lnTo>
                  <a:lnTo>
                    <a:pt x="241" y="157"/>
                  </a:lnTo>
                  <a:lnTo>
                    <a:pt x="244" y="156"/>
                  </a:lnTo>
                  <a:lnTo>
                    <a:pt x="247" y="155"/>
                  </a:lnTo>
                  <a:lnTo>
                    <a:pt x="249" y="154"/>
                  </a:lnTo>
                  <a:lnTo>
                    <a:pt x="252" y="154"/>
                  </a:lnTo>
                  <a:lnTo>
                    <a:pt x="255" y="153"/>
                  </a:lnTo>
                  <a:lnTo>
                    <a:pt x="258" y="152"/>
                  </a:lnTo>
                  <a:lnTo>
                    <a:pt x="261" y="151"/>
                  </a:lnTo>
                  <a:lnTo>
                    <a:pt x="263" y="150"/>
                  </a:lnTo>
                  <a:lnTo>
                    <a:pt x="266" y="150"/>
                  </a:lnTo>
                  <a:lnTo>
                    <a:pt x="268" y="149"/>
                  </a:lnTo>
                  <a:lnTo>
                    <a:pt x="270" y="148"/>
                  </a:lnTo>
                  <a:lnTo>
                    <a:pt x="273" y="148"/>
                  </a:lnTo>
                  <a:lnTo>
                    <a:pt x="275" y="147"/>
                  </a:lnTo>
                  <a:lnTo>
                    <a:pt x="278" y="146"/>
                  </a:lnTo>
                  <a:lnTo>
                    <a:pt x="280" y="145"/>
                  </a:lnTo>
                  <a:lnTo>
                    <a:pt x="282" y="144"/>
                  </a:lnTo>
                  <a:lnTo>
                    <a:pt x="284" y="143"/>
                  </a:lnTo>
                  <a:lnTo>
                    <a:pt x="286" y="142"/>
                  </a:lnTo>
                  <a:lnTo>
                    <a:pt x="288" y="140"/>
                  </a:lnTo>
                  <a:lnTo>
                    <a:pt x="291" y="139"/>
                  </a:lnTo>
                  <a:lnTo>
                    <a:pt x="293" y="138"/>
                  </a:lnTo>
                  <a:lnTo>
                    <a:pt x="296" y="137"/>
                  </a:lnTo>
                  <a:lnTo>
                    <a:pt x="298" y="136"/>
                  </a:lnTo>
                  <a:lnTo>
                    <a:pt x="301" y="134"/>
                  </a:lnTo>
                  <a:lnTo>
                    <a:pt x="303" y="132"/>
                  </a:lnTo>
                  <a:lnTo>
                    <a:pt x="306" y="131"/>
                  </a:lnTo>
                  <a:lnTo>
                    <a:pt x="309" y="129"/>
                  </a:lnTo>
                  <a:lnTo>
                    <a:pt x="311" y="127"/>
                  </a:lnTo>
                  <a:lnTo>
                    <a:pt x="315" y="125"/>
                  </a:lnTo>
                  <a:lnTo>
                    <a:pt x="318" y="123"/>
                  </a:lnTo>
                  <a:lnTo>
                    <a:pt x="344" y="141"/>
                  </a:lnTo>
                  <a:lnTo>
                    <a:pt x="343" y="141"/>
                  </a:lnTo>
                  <a:lnTo>
                    <a:pt x="341" y="142"/>
                  </a:lnTo>
                  <a:lnTo>
                    <a:pt x="339" y="142"/>
                  </a:lnTo>
                  <a:lnTo>
                    <a:pt x="337" y="143"/>
                  </a:lnTo>
                  <a:lnTo>
                    <a:pt x="334" y="143"/>
                  </a:lnTo>
                  <a:lnTo>
                    <a:pt x="332" y="144"/>
                  </a:lnTo>
                  <a:lnTo>
                    <a:pt x="329" y="145"/>
                  </a:lnTo>
                  <a:lnTo>
                    <a:pt x="326" y="146"/>
                  </a:lnTo>
                  <a:lnTo>
                    <a:pt x="323" y="147"/>
                  </a:lnTo>
                  <a:lnTo>
                    <a:pt x="320" y="149"/>
                  </a:lnTo>
                  <a:lnTo>
                    <a:pt x="316" y="150"/>
                  </a:lnTo>
                  <a:lnTo>
                    <a:pt x="312" y="151"/>
                  </a:lnTo>
                  <a:lnTo>
                    <a:pt x="309" y="152"/>
                  </a:lnTo>
                  <a:lnTo>
                    <a:pt x="305" y="154"/>
                  </a:lnTo>
                  <a:lnTo>
                    <a:pt x="303" y="154"/>
                  </a:lnTo>
                  <a:lnTo>
                    <a:pt x="301" y="155"/>
                  </a:lnTo>
                  <a:lnTo>
                    <a:pt x="299" y="156"/>
                  </a:lnTo>
                  <a:lnTo>
                    <a:pt x="297" y="156"/>
                  </a:lnTo>
                  <a:lnTo>
                    <a:pt x="295" y="157"/>
                  </a:lnTo>
                  <a:lnTo>
                    <a:pt x="292" y="158"/>
                  </a:lnTo>
                  <a:lnTo>
                    <a:pt x="290" y="158"/>
                  </a:lnTo>
                  <a:lnTo>
                    <a:pt x="288" y="160"/>
                  </a:lnTo>
                  <a:lnTo>
                    <a:pt x="286" y="160"/>
                  </a:lnTo>
                  <a:lnTo>
                    <a:pt x="284" y="161"/>
                  </a:lnTo>
                  <a:lnTo>
                    <a:pt x="282" y="161"/>
                  </a:lnTo>
                  <a:lnTo>
                    <a:pt x="280" y="162"/>
                  </a:lnTo>
                  <a:lnTo>
                    <a:pt x="278" y="163"/>
                  </a:lnTo>
                  <a:lnTo>
                    <a:pt x="275" y="164"/>
                  </a:lnTo>
                  <a:lnTo>
                    <a:pt x="273" y="165"/>
                  </a:lnTo>
                  <a:lnTo>
                    <a:pt x="271" y="166"/>
                  </a:lnTo>
                  <a:lnTo>
                    <a:pt x="269" y="166"/>
                  </a:lnTo>
                  <a:lnTo>
                    <a:pt x="267" y="167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58" y="170"/>
                  </a:lnTo>
                  <a:lnTo>
                    <a:pt x="254" y="172"/>
                  </a:lnTo>
                  <a:lnTo>
                    <a:pt x="252" y="172"/>
                  </a:lnTo>
                  <a:lnTo>
                    <a:pt x="250" y="173"/>
                  </a:lnTo>
                  <a:lnTo>
                    <a:pt x="248" y="174"/>
                  </a:lnTo>
                  <a:lnTo>
                    <a:pt x="247" y="174"/>
                  </a:lnTo>
                  <a:lnTo>
                    <a:pt x="244" y="176"/>
                  </a:lnTo>
                  <a:lnTo>
                    <a:pt x="241" y="177"/>
                  </a:lnTo>
                  <a:lnTo>
                    <a:pt x="239" y="178"/>
                  </a:lnTo>
                  <a:lnTo>
                    <a:pt x="237" y="178"/>
                  </a:lnTo>
                  <a:lnTo>
                    <a:pt x="235" y="179"/>
                  </a:lnTo>
                  <a:lnTo>
                    <a:pt x="233" y="179"/>
                  </a:lnTo>
                  <a:lnTo>
                    <a:pt x="230" y="179"/>
                  </a:lnTo>
                  <a:lnTo>
                    <a:pt x="228" y="180"/>
                  </a:lnTo>
                  <a:lnTo>
                    <a:pt x="226" y="180"/>
                  </a:lnTo>
                  <a:lnTo>
                    <a:pt x="223" y="181"/>
                  </a:lnTo>
                  <a:lnTo>
                    <a:pt x="221" y="181"/>
                  </a:lnTo>
                  <a:lnTo>
                    <a:pt x="218" y="181"/>
                  </a:lnTo>
                  <a:lnTo>
                    <a:pt x="215" y="181"/>
                  </a:lnTo>
                  <a:lnTo>
                    <a:pt x="212" y="181"/>
                  </a:lnTo>
                  <a:lnTo>
                    <a:pt x="209" y="181"/>
                  </a:lnTo>
                  <a:lnTo>
                    <a:pt x="206" y="181"/>
                  </a:lnTo>
                  <a:lnTo>
                    <a:pt x="203" y="181"/>
                  </a:lnTo>
                  <a:lnTo>
                    <a:pt x="200" y="181"/>
                  </a:lnTo>
                  <a:lnTo>
                    <a:pt x="197" y="181"/>
                  </a:lnTo>
                  <a:lnTo>
                    <a:pt x="193" y="181"/>
                  </a:lnTo>
                  <a:lnTo>
                    <a:pt x="190" y="181"/>
                  </a:lnTo>
                  <a:lnTo>
                    <a:pt x="187" y="181"/>
                  </a:lnTo>
                  <a:lnTo>
                    <a:pt x="183" y="180"/>
                  </a:lnTo>
                  <a:lnTo>
                    <a:pt x="180" y="180"/>
                  </a:lnTo>
                  <a:lnTo>
                    <a:pt x="176" y="180"/>
                  </a:lnTo>
                  <a:lnTo>
                    <a:pt x="173" y="180"/>
                  </a:lnTo>
                  <a:lnTo>
                    <a:pt x="169" y="179"/>
                  </a:lnTo>
                  <a:lnTo>
                    <a:pt x="166" y="179"/>
                  </a:lnTo>
                  <a:lnTo>
                    <a:pt x="162" y="179"/>
                  </a:lnTo>
                  <a:lnTo>
                    <a:pt x="159" y="178"/>
                  </a:lnTo>
                  <a:lnTo>
                    <a:pt x="155" y="178"/>
                  </a:lnTo>
                  <a:lnTo>
                    <a:pt x="152" y="177"/>
                  </a:lnTo>
                  <a:lnTo>
                    <a:pt x="148" y="177"/>
                  </a:lnTo>
                  <a:lnTo>
                    <a:pt x="145" y="177"/>
                  </a:lnTo>
                  <a:lnTo>
                    <a:pt x="141" y="176"/>
                  </a:lnTo>
                  <a:lnTo>
                    <a:pt x="138" y="176"/>
                  </a:lnTo>
                  <a:lnTo>
                    <a:pt x="134" y="175"/>
                  </a:lnTo>
                  <a:lnTo>
                    <a:pt x="131" y="175"/>
                  </a:lnTo>
                  <a:lnTo>
                    <a:pt x="127" y="175"/>
                  </a:lnTo>
                  <a:lnTo>
                    <a:pt x="124" y="174"/>
                  </a:lnTo>
                  <a:lnTo>
                    <a:pt x="121" y="174"/>
                  </a:lnTo>
                  <a:lnTo>
                    <a:pt x="118" y="174"/>
                  </a:lnTo>
                  <a:lnTo>
                    <a:pt x="115" y="173"/>
                  </a:lnTo>
                  <a:lnTo>
                    <a:pt x="112" y="173"/>
                  </a:lnTo>
                  <a:lnTo>
                    <a:pt x="109" y="172"/>
                  </a:lnTo>
                  <a:lnTo>
                    <a:pt x="106" y="172"/>
                  </a:lnTo>
                  <a:lnTo>
                    <a:pt x="103" y="171"/>
                  </a:lnTo>
                  <a:lnTo>
                    <a:pt x="101" y="171"/>
                  </a:lnTo>
                  <a:lnTo>
                    <a:pt x="98" y="170"/>
                  </a:lnTo>
                  <a:lnTo>
                    <a:pt x="96" y="170"/>
                  </a:lnTo>
                  <a:lnTo>
                    <a:pt x="93" y="170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7" y="169"/>
                  </a:lnTo>
                  <a:lnTo>
                    <a:pt x="83" y="168"/>
                  </a:lnTo>
                  <a:lnTo>
                    <a:pt x="79" y="168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4" y="167"/>
                  </a:lnTo>
                  <a:lnTo>
                    <a:pt x="73" y="167"/>
                  </a:lnTo>
                  <a:lnTo>
                    <a:pt x="71" y="166"/>
                  </a:lnTo>
                  <a:lnTo>
                    <a:pt x="69" y="166"/>
                  </a:lnTo>
                  <a:lnTo>
                    <a:pt x="66" y="165"/>
                  </a:lnTo>
                  <a:lnTo>
                    <a:pt x="64" y="164"/>
                  </a:lnTo>
                  <a:lnTo>
                    <a:pt x="62" y="163"/>
                  </a:lnTo>
                  <a:lnTo>
                    <a:pt x="59" y="163"/>
                  </a:lnTo>
                  <a:lnTo>
                    <a:pt x="57" y="162"/>
                  </a:lnTo>
                  <a:lnTo>
                    <a:pt x="55" y="161"/>
                  </a:lnTo>
                  <a:lnTo>
                    <a:pt x="52" y="161"/>
                  </a:lnTo>
                  <a:lnTo>
                    <a:pt x="50" y="160"/>
                  </a:lnTo>
                  <a:lnTo>
                    <a:pt x="47" y="160"/>
                  </a:lnTo>
                  <a:lnTo>
                    <a:pt x="45" y="158"/>
                  </a:lnTo>
                  <a:lnTo>
                    <a:pt x="42" y="158"/>
                  </a:lnTo>
                  <a:lnTo>
                    <a:pt x="39" y="157"/>
                  </a:lnTo>
                  <a:lnTo>
                    <a:pt x="37" y="156"/>
                  </a:lnTo>
                  <a:lnTo>
                    <a:pt x="33" y="155"/>
                  </a:lnTo>
                  <a:lnTo>
                    <a:pt x="31" y="155"/>
                  </a:lnTo>
                  <a:lnTo>
                    <a:pt x="28" y="154"/>
                  </a:lnTo>
                  <a:lnTo>
                    <a:pt x="26" y="153"/>
                  </a:lnTo>
                  <a:lnTo>
                    <a:pt x="24" y="152"/>
                  </a:lnTo>
                  <a:lnTo>
                    <a:pt x="21" y="151"/>
                  </a:lnTo>
                  <a:lnTo>
                    <a:pt x="19" y="151"/>
                  </a:lnTo>
                  <a:lnTo>
                    <a:pt x="17" y="150"/>
                  </a:lnTo>
                  <a:lnTo>
                    <a:pt x="15" y="149"/>
                  </a:lnTo>
                  <a:lnTo>
                    <a:pt x="13" y="148"/>
                  </a:lnTo>
                  <a:lnTo>
                    <a:pt x="11" y="148"/>
                  </a:lnTo>
                  <a:lnTo>
                    <a:pt x="10" y="147"/>
                  </a:lnTo>
                  <a:lnTo>
                    <a:pt x="7" y="145"/>
                  </a:lnTo>
                  <a:lnTo>
                    <a:pt x="5" y="144"/>
                  </a:lnTo>
                  <a:lnTo>
                    <a:pt x="3" y="142"/>
                  </a:lnTo>
                  <a:lnTo>
                    <a:pt x="2" y="139"/>
                  </a:lnTo>
                  <a:lnTo>
                    <a:pt x="1" y="137"/>
                  </a:lnTo>
                  <a:lnTo>
                    <a:pt x="1" y="135"/>
                  </a:lnTo>
                  <a:lnTo>
                    <a:pt x="0" y="133"/>
                  </a:lnTo>
                  <a:lnTo>
                    <a:pt x="1" y="131"/>
                  </a:lnTo>
                  <a:lnTo>
                    <a:pt x="1" y="129"/>
                  </a:lnTo>
                  <a:lnTo>
                    <a:pt x="1" y="126"/>
                  </a:lnTo>
                  <a:lnTo>
                    <a:pt x="1" y="124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3" y="120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60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5" y="1"/>
                  </a:lnTo>
                  <a:lnTo>
                    <a:pt x="88" y="1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5" y="3"/>
                  </a:lnTo>
                  <a:lnTo>
                    <a:pt x="97" y="3"/>
                  </a:lnTo>
                  <a:lnTo>
                    <a:pt x="99" y="4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07" y="6"/>
                  </a:lnTo>
                  <a:lnTo>
                    <a:pt x="110" y="7"/>
                  </a:lnTo>
                  <a:lnTo>
                    <a:pt x="112" y="8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9" y="10"/>
                  </a:lnTo>
                  <a:lnTo>
                    <a:pt x="121" y="11"/>
                  </a:lnTo>
                  <a:lnTo>
                    <a:pt x="123" y="12"/>
                  </a:lnTo>
                  <a:lnTo>
                    <a:pt x="125" y="13"/>
                  </a:lnTo>
                  <a:lnTo>
                    <a:pt x="127" y="14"/>
                  </a:lnTo>
                  <a:lnTo>
                    <a:pt x="130" y="15"/>
                  </a:lnTo>
                  <a:lnTo>
                    <a:pt x="134" y="17"/>
                  </a:lnTo>
                  <a:lnTo>
                    <a:pt x="136" y="18"/>
                  </a:lnTo>
                  <a:lnTo>
                    <a:pt x="138" y="20"/>
                  </a:lnTo>
                  <a:lnTo>
                    <a:pt x="140" y="21"/>
                  </a:lnTo>
                  <a:lnTo>
                    <a:pt x="142" y="23"/>
                  </a:lnTo>
                  <a:lnTo>
                    <a:pt x="144" y="24"/>
                  </a:lnTo>
                  <a:lnTo>
                    <a:pt x="147" y="26"/>
                  </a:lnTo>
                  <a:lnTo>
                    <a:pt x="150" y="28"/>
                  </a:lnTo>
                  <a:lnTo>
                    <a:pt x="153" y="30"/>
                  </a:lnTo>
                  <a:lnTo>
                    <a:pt x="157" y="32"/>
                  </a:lnTo>
                  <a:lnTo>
                    <a:pt x="160" y="34"/>
                  </a:lnTo>
                  <a:lnTo>
                    <a:pt x="163" y="36"/>
                  </a:lnTo>
                  <a:lnTo>
                    <a:pt x="165" y="37"/>
                  </a:lnTo>
                  <a:lnTo>
                    <a:pt x="168" y="38"/>
                  </a:lnTo>
                  <a:lnTo>
                    <a:pt x="170" y="41"/>
                  </a:lnTo>
                  <a:lnTo>
                    <a:pt x="172" y="42"/>
                  </a:lnTo>
                  <a:lnTo>
                    <a:pt x="173" y="43"/>
                  </a:lnTo>
                  <a:lnTo>
                    <a:pt x="174" y="44"/>
                  </a:lnTo>
                  <a:lnTo>
                    <a:pt x="175" y="44"/>
                  </a:lnTo>
                  <a:lnTo>
                    <a:pt x="198" y="69"/>
                  </a:lnTo>
                  <a:lnTo>
                    <a:pt x="19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5274" y="1751"/>
              <a:ext cx="100" cy="94"/>
            </a:xfrm>
            <a:custGeom>
              <a:avLst/>
              <a:gdLst>
                <a:gd name="T0" fmla="*/ 132 w 200"/>
                <a:gd name="T1" fmla="*/ 122 h 187"/>
                <a:gd name="T2" fmla="*/ 124 w 200"/>
                <a:gd name="T3" fmla="*/ 141 h 187"/>
                <a:gd name="T4" fmla="*/ 110 w 200"/>
                <a:gd name="T5" fmla="*/ 155 h 187"/>
                <a:gd name="T6" fmla="*/ 96 w 200"/>
                <a:gd name="T7" fmla="*/ 162 h 187"/>
                <a:gd name="T8" fmla="*/ 79 w 200"/>
                <a:gd name="T9" fmla="*/ 167 h 187"/>
                <a:gd name="T10" fmla="*/ 61 w 200"/>
                <a:gd name="T11" fmla="*/ 169 h 187"/>
                <a:gd name="T12" fmla="*/ 43 w 200"/>
                <a:gd name="T13" fmla="*/ 167 h 187"/>
                <a:gd name="T14" fmla="*/ 29 w 200"/>
                <a:gd name="T15" fmla="*/ 162 h 187"/>
                <a:gd name="T16" fmla="*/ 18 w 200"/>
                <a:gd name="T17" fmla="*/ 144 h 187"/>
                <a:gd name="T18" fmla="*/ 17 w 200"/>
                <a:gd name="T19" fmla="*/ 129 h 187"/>
                <a:gd name="T20" fmla="*/ 23 w 200"/>
                <a:gd name="T21" fmla="*/ 108 h 187"/>
                <a:gd name="T22" fmla="*/ 39 w 200"/>
                <a:gd name="T23" fmla="*/ 94 h 187"/>
                <a:gd name="T24" fmla="*/ 55 w 200"/>
                <a:gd name="T25" fmla="*/ 83 h 187"/>
                <a:gd name="T26" fmla="*/ 67 w 200"/>
                <a:gd name="T27" fmla="*/ 74 h 187"/>
                <a:gd name="T28" fmla="*/ 79 w 200"/>
                <a:gd name="T29" fmla="*/ 62 h 187"/>
                <a:gd name="T30" fmla="*/ 90 w 200"/>
                <a:gd name="T31" fmla="*/ 49 h 187"/>
                <a:gd name="T32" fmla="*/ 106 w 200"/>
                <a:gd name="T33" fmla="*/ 32 h 187"/>
                <a:gd name="T34" fmla="*/ 127 w 200"/>
                <a:gd name="T35" fmla="*/ 17 h 187"/>
                <a:gd name="T36" fmla="*/ 140 w 200"/>
                <a:gd name="T37" fmla="*/ 14 h 187"/>
                <a:gd name="T38" fmla="*/ 153 w 200"/>
                <a:gd name="T39" fmla="*/ 15 h 187"/>
                <a:gd name="T40" fmla="*/ 165 w 200"/>
                <a:gd name="T41" fmla="*/ 21 h 187"/>
                <a:gd name="T42" fmla="*/ 182 w 200"/>
                <a:gd name="T43" fmla="*/ 34 h 187"/>
                <a:gd name="T44" fmla="*/ 200 w 200"/>
                <a:gd name="T45" fmla="*/ 32 h 187"/>
                <a:gd name="T46" fmla="*/ 187 w 200"/>
                <a:gd name="T47" fmla="*/ 21 h 187"/>
                <a:gd name="T48" fmla="*/ 173 w 200"/>
                <a:gd name="T49" fmla="*/ 13 h 187"/>
                <a:gd name="T50" fmla="*/ 158 w 200"/>
                <a:gd name="T51" fmla="*/ 4 h 187"/>
                <a:gd name="T52" fmla="*/ 142 w 200"/>
                <a:gd name="T53" fmla="*/ 0 h 187"/>
                <a:gd name="T54" fmla="*/ 129 w 200"/>
                <a:gd name="T55" fmla="*/ 0 h 187"/>
                <a:gd name="T56" fmla="*/ 113 w 200"/>
                <a:gd name="T57" fmla="*/ 5 h 187"/>
                <a:gd name="T58" fmla="*/ 102 w 200"/>
                <a:gd name="T59" fmla="*/ 15 h 187"/>
                <a:gd name="T60" fmla="*/ 88 w 200"/>
                <a:gd name="T61" fmla="*/ 32 h 187"/>
                <a:gd name="T62" fmla="*/ 69 w 200"/>
                <a:gd name="T63" fmla="*/ 51 h 187"/>
                <a:gd name="T64" fmla="*/ 52 w 200"/>
                <a:gd name="T65" fmla="*/ 67 h 187"/>
                <a:gd name="T66" fmla="*/ 35 w 200"/>
                <a:gd name="T67" fmla="*/ 79 h 187"/>
                <a:gd name="T68" fmla="*/ 23 w 200"/>
                <a:gd name="T69" fmla="*/ 90 h 187"/>
                <a:gd name="T70" fmla="*/ 12 w 200"/>
                <a:gd name="T71" fmla="*/ 102 h 187"/>
                <a:gd name="T72" fmla="*/ 4 w 200"/>
                <a:gd name="T73" fmla="*/ 116 h 187"/>
                <a:gd name="T74" fmla="*/ 0 w 200"/>
                <a:gd name="T75" fmla="*/ 130 h 187"/>
                <a:gd name="T76" fmla="*/ 0 w 200"/>
                <a:gd name="T77" fmla="*/ 144 h 187"/>
                <a:gd name="T78" fmla="*/ 4 w 200"/>
                <a:gd name="T79" fmla="*/ 157 h 187"/>
                <a:gd name="T80" fmla="*/ 15 w 200"/>
                <a:gd name="T81" fmla="*/ 171 h 187"/>
                <a:gd name="T82" fmla="*/ 28 w 200"/>
                <a:gd name="T83" fmla="*/ 180 h 187"/>
                <a:gd name="T84" fmla="*/ 44 w 200"/>
                <a:gd name="T85" fmla="*/ 185 h 187"/>
                <a:gd name="T86" fmla="*/ 60 w 200"/>
                <a:gd name="T87" fmla="*/ 187 h 187"/>
                <a:gd name="T88" fmla="*/ 77 w 200"/>
                <a:gd name="T89" fmla="*/ 186 h 187"/>
                <a:gd name="T90" fmla="*/ 93 w 200"/>
                <a:gd name="T91" fmla="*/ 184 h 187"/>
                <a:gd name="T92" fmla="*/ 107 w 200"/>
                <a:gd name="T93" fmla="*/ 180 h 187"/>
                <a:gd name="T94" fmla="*/ 123 w 200"/>
                <a:gd name="T95" fmla="*/ 170 h 187"/>
                <a:gd name="T96" fmla="*/ 138 w 200"/>
                <a:gd name="T97" fmla="*/ 152 h 187"/>
                <a:gd name="T98" fmla="*/ 147 w 200"/>
                <a:gd name="T99" fmla="*/ 138 h 187"/>
                <a:gd name="T100" fmla="*/ 146 w 200"/>
                <a:gd name="T101" fmla="*/ 129 h 187"/>
                <a:gd name="T102" fmla="*/ 145 w 200"/>
                <a:gd name="T103" fmla="*/ 113 h 187"/>
                <a:gd name="T104" fmla="*/ 141 w 200"/>
                <a:gd name="T105" fmla="*/ 101 h 187"/>
                <a:gd name="T106" fmla="*/ 136 w 200"/>
                <a:gd name="T107" fmla="*/ 11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" h="187">
                  <a:moveTo>
                    <a:pt x="136" y="111"/>
                  </a:moveTo>
                  <a:lnTo>
                    <a:pt x="135" y="112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19"/>
                  </a:lnTo>
                  <a:lnTo>
                    <a:pt x="132" y="122"/>
                  </a:lnTo>
                  <a:lnTo>
                    <a:pt x="131" y="125"/>
                  </a:lnTo>
                  <a:lnTo>
                    <a:pt x="130" y="128"/>
                  </a:lnTo>
                  <a:lnTo>
                    <a:pt x="128" y="131"/>
                  </a:lnTo>
                  <a:lnTo>
                    <a:pt x="127" y="134"/>
                  </a:lnTo>
                  <a:lnTo>
                    <a:pt x="125" y="138"/>
                  </a:lnTo>
                  <a:lnTo>
                    <a:pt x="124" y="141"/>
                  </a:lnTo>
                  <a:lnTo>
                    <a:pt x="122" y="144"/>
                  </a:lnTo>
                  <a:lnTo>
                    <a:pt x="120" y="146"/>
                  </a:lnTo>
                  <a:lnTo>
                    <a:pt x="118" y="150"/>
                  </a:lnTo>
                  <a:lnTo>
                    <a:pt x="115" y="152"/>
                  </a:lnTo>
                  <a:lnTo>
                    <a:pt x="112" y="154"/>
                  </a:lnTo>
                  <a:lnTo>
                    <a:pt x="110" y="155"/>
                  </a:lnTo>
                  <a:lnTo>
                    <a:pt x="108" y="157"/>
                  </a:lnTo>
                  <a:lnTo>
                    <a:pt x="106" y="158"/>
                  </a:lnTo>
                  <a:lnTo>
                    <a:pt x="103" y="159"/>
                  </a:lnTo>
                  <a:lnTo>
                    <a:pt x="101" y="160"/>
                  </a:lnTo>
                  <a:lnTo>
                    <a:pt x="98" y="161"/>
                  </a:lnTo>
                  <a:lnTo>
                    <a:pt x="96" y="162"/>
                  </a:lnTo>
                  <a:lnTo>
                    <a:pt x="93" y="163"/>
                  </a:lnTo>
                  <a:lnTo>
                    <a:pt x="90" y="164"/>
                  </a:lnTo>
                  <a:lnTo>
                    <a:pt x="88" y="165"/>
                  </a:lnTo>
                  <a:lnTo>
                    <a:pt x="85" y="166"/>
                  </a:lnTo>
                  <a:lnTo>
                    <a:pt x="82" y="167"/>
                  </a:lnTo>
                  <a:lnTo>
                    <a:pt x="79" y="167"/>
                  </a:lnTo>
                  <a:lnTo>
                    <a:pt x="76" y="167"/>
                  </a:lnTo>
                  <a:lnTo>
                    <a:pt x="73" y="168"/>
                  </a:lnTo>
                  <a:lnTo>
                    <a:pt x="70" y="168"/>
                  </a:lnTo>
                  <a:lnTo>
                    <a:pt x="67" y="168"/>
                  </a:lnTo>
                  <a:lnTo>
                    <a:pt x="63" y="169"/>
                  </a:lnTo>
                  <a:lnTo>
                    <a:pt x="61" y="169"/>
                  </a:lnTo>
                  <a:lnTo>
                    <a:pt x="58" y="169"/>
                  </a:lnTo>
                  <a:lnTo>
                    <a:pt x="55" y="169"/>
                  </a:lnTo>
                  <a:lnTo>
                    <a:pt x="51" y="169"/>
                  </a:lnTo>
                  <a:lnTo>
                    <a:pt x="49" y="168"/>
                  </a:lnTo>
                  <a:lnTo>
                    <a:pt x="46" y="168"/>
                  </a:lnTo>
                  <a:lnTo>
                    <a:pt x="43" y="167"/>
                  </a:lnTo>
                  <a:lnTo>
                    <a:pt x="41" y="167"/>
                  </a:lnTo>
                  <a:lnTo>
                    <a:pt x="39" y="166"/>
                  </a:lnTo>
                  <a:lnTo>
                    <a:pt x="36" y="166"/>
                  </a:lnTo>
                  <a:lnTo>
                    <a:pt x="33" y="164"/>
                  </a:lnTo>
                  <a:lnTo>
                    <a:pt x="31" y="163"/>
                  </a:lnTo>
                  <a:lnTo>
                    <a:pt x="29" y="162"/>
                  </a:lnTo>
                  <a:lnTo>
                    <a:pt x="28" y="161"/>
                  </a:lnTo>
                  <a:lnTo>
                    <a:pt x="25" y="157"/>
                  </a:lnTo>
                  <a:lnTo>
                    <a:pt x="23" y="155"/>
                  </a:lnTo>
                  <a:lnTo>
                    <a:pt x="20" y="151"/>
                  </a:lnTo>
                  <a:lnTo>
                    <a:pt x="19" y="148"/>
                  </a:lnTo>
                  <a:lnTo>
                    <a:pt x="18" y="144"/>
                  </a:lnTo>
                  <a:lnTo>
                    <a:pt x="18" y="141"/>
                  </a:lnTo>
                  <a:lnTo>
                    <a:pt x="17" y="138"/>
                  </a:lnTo>
                  <a:lnTo>
                    <a:pt x="17" y="136"/>
                  </a:lnTo>
                  <a:lnTo>
                    <a:pt x="17" y="134"/>
                  </a:lnTo>
                  <a:lnTo>
                    <a:pt x="17" y="132"/>
                  </a:lnTo>
                  <a:lnTo>
                    <a:pt x="17" y="129"/>
                  </a:lnTo>
                  <a:lnTo>
                    <a:pt x="18" y="125"/>
                  </a:lnTo>
                  <a:lnTo>
                    <a:pt x="19" y="121"/>
                  </a:lnTo>
                  <a:lnTo>
                    <a:pt x="20" y="118"/>
                  </a:lnTo>
                  <a:lnTo>
                    <a:pt x="21" y="114"/>
                  </a:lnTo>
                  <a:lnTo>
                    <a:pt x="22" y="111"/>
                  </a:lnTo>
                  <a:lnTo>
                    <a:pt x="23" y="108"/>
                  </a:lnTo>
                  <a:lnTo>
                    <a:pt x="25" y="105"/>
                  </a:lnTo>
                  <a:lnTo>
                    <a:pt x="27" y="103"/>
                  </a:lnTo>
                  <a:lnTo>
                    <a:pt x="30" y="101"/>
                  </a:lnTo>
                  <a:lnTo>
                    <a:pt x="32" y="98"/>
                  </a:lnTo>
                  <a:lnTo>
                    <a:pt x="35" y="96"/>
                  </a:lnTo>
                  <a:lnTo>
                    <a:pt x="39" y="94"/>
                  </a:lnTo>
                  <a:lnTo>
                    <a:pt x="42" y="92"/>
                  </a:lnTo>
                  <a:lnTo>
                    <a:pt x="45" y="89"/>
                  </a:lnTo>
                  <a:lnTo>
                    <a:pt x="49" y="87"/>
                  </a:lnTo>
                  <a:lnTo>
                    <a:pt x="51" y="86"/>
                  </a:lnTo>
                  <a:lnTo>
                    <a:pt x="53" y="84"/>
                  </a:lnTo>
                  <a:lnTo>
                    <a:pt x="55" y="83"/>
                  </a:lnTo>
                  <a:lnTo>
                    <a:pt x="57" y="82"/>
                  </a:lnTo>
                  <a:lnTo>
                    <a:pt x="59" y="80"/>
                  </a:lnTo>
                  <a:lnTo>
                    <a:pt x="61" y="78"/>
                  </a:lnTo>
                  <a:lnTo>
                    <a:pt x="63" y="77"/>
                  </a:lnTo>
                  <a:lnTo>
                    <a:pt x="65" y="75"/>
                  </a:lnTo>
                  <a:lnTo>
                    <a:pt x="67" y="74"/>
                  </a:lnTo>
                  <a:lnTo>
                    <a:pt x="69" y="72"/>
                  </a:lnTo>
                  <a:lnTo>
                    <a:pt x="71" y="70"/>
                  </a:lnTo>
                  <a:lnTo>
                    <a:pt x="73" y="68"/>
                  </a:lnTo>
                  <a:lnTo>
                    <a:pt x="75" y="66"/>
                  </a:lnTo>
                  <a:lnTo>
                    <a:pt x="77" y="64"/>
                  </a:lnTo>
                  <a:lnTo>
                    <a:pt x="79" y="62"/>
                  </a:lnTo>
                  <a:lnTo>
                    <a:pt x="81" y="60"/>
                  </a:lnTo>
                  <a:lnTo>
                    <a:pt x="83" y="58"/>
                  </a:lnTo>
                  <a:lnTo>
                    <a:pt x="85" y="56"/>
                  </a:lnTo>
                  <a:lnTo>
                    <a:pt x="87" y="53"/>
                  </a:lnTo>
                  <a:lnTo>
                    <a:pt x="89" y="51"/>
                  </a:lnTo>
                  <a:lnTo>
                    <a:pt x="90" y="49"/>
                  </a:lnTo>
                  <a:lnTo>
                    <a:pt x="92" y="46"/>
                  </a:lnTo>
                  <a:lnTo>
                    <a:pt x="94" y="44"/>
                  </a:lnTo>
                  <a:lnTo>
                    <a:pt x="96" y="42"/>
                  </a:lnTo>
                  <a:lnTo>
                    <a:pt x="99" y="38"/>
                  </a:lnTo>
                  <a:lnTo>
                    <a:pt x="103" y="35"/>
                  </a:lnTo>
                  <a:lnTo>
                    <a:pt x="106" y="32"/>
                  </a:lnTo>
                  <a:lnTo>
                    <a:pt x="110" y="28"/>
                  </a:lnTo>
                  <a:lnTo>
                    <a:pt x="113" y="25"/>
                  </a:lnTo>
                  <a:lnTo>
                    <a:pt x="116" y="23"/>
                  </a:lnTo>
                  <a:lnTo>
                    <a:pt x="119" y="20"/>
                  </a:lnTo>
                  <a:lnTo>
                    <a:pt x="123" y="19"/>
                  </a:lnTo>
                  <a:lnTo>
                    <a:pt x="127" y="17"/>
                  </a:lnTo>
                  <a:lnTo>
                    <a:pt x="131" y="16"/>
                  </a:lnTo>
                  <a:lnTo>
                    <a:pt x="132" y="15"/>
                  </a:lnTo>
                  <a:lnTo>
                    <a:pt x="134" y="15"/>
                  </a:lnTo>
                  <a:lnTo>
                    <a:pt x="136" y="14"/>
                  </a:lnTo>
                  <a:lnTo>
                    <a:pt x="138" y="14"/>
                  </a:lnTo>
                  <a:lnTo>
                    <a:pt x="140" y="14"/>
                  </a:lnTo>
                  <a:lnTo>
                    <a:pt x="143" y="14"/>
                  </a:lnTo>
                  <a:lnTo>
                    <a:pt x="145" y="14"/>
                  </a:lnTo>
                  <a:lnTo>
                    <a:pt x="147" y="15"/>
                  </a:lnTo>
                  <a:lnTo>
                    <a:pt x="149" y="15"/>
                  </a:lnTo>
                  <a:lnTo>
                    <a:pt x="151" y="15"/>
                  </a:lnTo>
                  <a:lnTo>
                    <a:pt x="153" y="15"/>
                  </a:lnTo>
                  <a:lnTo>
                    <a:pt x="155" y="16"/>
                  </a:lnTo>
                  <a:lnTo>
                    <a:pt x="157" y="17"/>
                  </a:lnTo>
                  <a:lnTo>
                    <a:pt x="159" y="18"/>
                  </a:lnTo>
                  <a:lnTo>
                    <a:pt x="162" y="19"/>
                  </a:lnTo>
                  <a:lnTo>
                    <a:pt x="164" y="20"/>
                  </a:lnTo>
                  <a:lnTo>
                    <a:pt x="165" y="21"/>
                  </a:lnTo>
                  <a:lnTo>
                    <a:pt x="168" y="22"/>
                  </a:lnTo>
                  <a:lnTo>
                    <a:pt x="169" y="23"/>
                  </a:lnTo>
                  <a:lnTo>
                    <a:pt x="171" y="25"/>
                  </a:lnTo>
                  <a:lnTo>
                    <a:pt x="175" y="27"/>
                  </a:lnTo>
                  <a:lnTo>
                    <a:pt x="179" y="31"/>
                  </a:lnTo>
                  <a:lnTo>
                    <a:pt x="182" y="34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7" y="41"/>
                  </a:lnTo>
                  <a:lnTo>
                    <a:pt x="189" y="43"/>
                  </a:lnTo>
                  <a:lnTo>
                    <a:pt x="190" y="45"/>
                  </a:lnTo>
                  <a:lnTo>
                    <a:pt x="200" y="32"/>
                  </a:lnTo>
                  <a:lnTo>
                    <a:pt x="200" y="31"/>
                  </a:lnTo>
                  <a:lnTo>
                    <a:pt x="199" y="30"/>
                  </a:lnTo>
                  <a:lnTo>
                    <a:pt x="196" y="28"/>
                  </a:lnTo>
                  <a:lnTo>
                    <a:pt x="194" y="27"/>
                  </a:lnTo>
                  <a:lnTo>
                    <a:pt x="190" y="24"/>
                  </a:lnTo>
                  <a:lnTo>
                    <a:pt x="187" y="21"/>
                  </a:lnTo>
                  <a:lnTo>
                    <a:pt x="185" y="20"/>
                  </a:lnTo>
                  <a:lnTo>
                    <a:pt x="183" y="19"/>
                  </a:lnTo>
                  <a:lnTo>
                    <a:pt x="181" y="17"/>
                  </a:lnTo>
                  <a:lnTo>
                    <a:pt x="179" y="16"/>
                  </a:lnTo>
                  <a:lnTo>
                    <a:pt x="176" y="14"/>
                  </a:lnTo>
                  <a:lnTo>
                    <a:pt x="173" y="13"/>
                  </a:lnTo>
                  <a:lnTo>
                    <a:pt x="171" y="11"/>
                  </a:lnTo>
                  <a:lnTo>
                    <a:pt x="168" y="9"/>
                  </a:lnTo>
                  <a:lnTo>
                    <a:pt x="165" y="8"/>
                  </a:lnTo>
                  <a:lnTo>
                    <a:pt x="163" y="7"/>
                  </a:lnTo>
                  <a:lnTo>
                    <a:pt x="161" y="5"/>
                  </a:lnTo>
                  <a:lnTo>
                    <a:pt x="158" y="4"/>
                  </a:lnTo>
                  <a:lnTo>
                    <a:pt x="155" y="3"/>
                  </a:lnTo>
                  <a:lnTo>
                    <a:pt x="153" y="2"/>
                  </a:lnTo>
                  <a:lnTo>
                    <a:pt x="150" y="1"/>
                  </a:lnTo>
                  <a:lnTo>
                    <a:pt x="147" y="1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119" y="2"/>
                  </a:lnTo>
                  <a:lnTo>
                    <a:pt x="117" y="3"/>
                  </a:lnTo>
                  <a:lnTo>
                    <a:pt x="115" y="4"/>
                  </a:lnTo>
                  <a:lnTo>
                    <a:pt x="113" y="5"/>
                  </a:lnTo>
                  <a:lnTo>
                    <a:pt x="111" y="6"/>
                  </a:lnTo>
                  <a:lnTo>
                    <a:pt x="109" y="8"/>
                  </a:lnTo>
                  <a:lnTo>
                    <a:pt x="107" y="9"/>
                  </a:lnTo>
                  <a:lnTo>
                    <a:pt x="105" y="12"/>
                  </a:lnTo>
                  <a:lnTo>
                    <a:pt x="103" y="13"/>
                  </a:lnTo>
                  <a:lnTo>
                    <a:pt x="102" y="15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5" y="22"/>
                  </a:lnTo>
                  <a:lnTo>
                    <a:pt x="93" y="25"/>
                  </a:lnTo>
                  <a:lnTo>
                    <a:pt x="90" y="28"/>
                  </a:lnTo>
                  <a:lnTo>
                    <a:pt x="88" y="32"/>
                  </a:lnTo>
                  <a:lnTo>
                    <a:pt x="84" y="35"/>
                  </a:lnTo>
                  <a:lnTo>
                    <a:pt x="81" y="38"/>
                  </a:lnTo>
                  <a:lnTo>
                    <a:pt x="78" y="41"/>
                  </a:lnTo>
                  <a:lnTo>
                    <a:pt x="75" y="45"/>
                  </a:lnTo>
                  <a:lnTo>
                    <a:pt x="72" y="48"/>
                  </a:lnTo>
                  <a:lnTo>
                    <a:pt x="69" y="51"/>
                  </a:lnTo>
                  <a:lnTo>
                    <a:pt x="66" y="56"/>
                  </a:lnTo>
                  <a:lnTo>
                    <a:pt x="63" y="59"/>
                  </a:lnTo>
                  <a:lnTo>
                    <a:pt x="59" y="61"/>
                  </a:lnTo>
                  <a:lnTo>
                    <a:pt x="57" y="63"/>
                  </a:lnTo>
                  <a:lnTo>
                    <a:pt x="55" y="65"/>
                  </a:lnTo>
                  <a:lnTo>
                    <a:pt x="52" y="67"/>
                  </a:lnTo>
                  <a:lnTo>
                    <a:pt x="50" y="68"/>
                  </a:lnTo>
                  <a:lnTo>
                    <a:pt x="46" y="70"/>
                  </a:lnTo>
                  <a:lnTo>
                    <a:pt x="43" y="73"/>
                  </a:lnTo>
                  <a:lnTo>
                    <a:pt x="40" y="76"/>
                  </a:lnTo>
                  <a:lnTo>
                    <a:pt x="37" y="77"/>
                  </a:lnTo>
                  <a:lnTo>
                    <a:pt x="35" y="79"/>
                  </a:lnTo>
                  <a:lnTo>
                    <a:pt x="33" y="80"/>
                  </a:lnTo>
                  <a:lnTo>
                    <a:pt x="31" y="82"/>
                  </a:lnTo>
                  <a:lnTo>
                    <a:pt x="29" y="84"/>
                  </a:lnTo>
                  <a:lnTo>
                    <a:pt x="27" y="86"/>
                  </a:lnTo>
                  <a:lnTo>
                    <a:pt x="25" y="88"/>
                  </a:lnTo>
                  <a:lnTo>
                    <a:pt x="23" y="90"/>
                  </a:lnTo>
                  <a:lnTo>
                    <a:pt x="21" y="92"/>
                  </a:lnTo>
                  <a:lnTo>
                    <a:pt x="19" y="94"/>
                  </a:lnTo>
                  <a:lnTo>
                    <a:pt x="17" y="96"/>
                  </a:lnTo>
                  <a:lnTo>
                    <a:pt x="16" y="98"/>
                  </a:lnTo>
                  <a:lnTo>
                    <a:pt x="13" y="100"/>
                  </a:lnTo>
                  <a:lnTo>
                    <a:pt x="12" y="102"/>
                  </a:lnTo>
                  <a:lnTo>
                    <a:pt x="10" y="105"/>
                  </a:lnTo>
                  <a:lnTo>
                    <a:pt x="9" y="107"/>
                  </a:lnTo>
                  <a:lnTo>
                    <a:pt x="7" y="109"/>
                  </a:lnTo>
                  <a:lnTo>
                    <a:pt x="6" y="112"/>
                  </a:lnTo>
                  <a:lnTo>
                    <a:pt x="5" y="114"/>
                  </a:lnTo>
                  <a:lnTo>
                    <a:pt x="4" y="116"/>
                  </a:lnTo>
                  <a:lnTo>
                    <a:pt x="3" y="119"/>
                  </a:lnTo>
                  <a:lnTo>
                    <a:pt x="2" y="121"/>
                  </a:lnTo>
                  <a:lnTo>
                    <a:pt x="1" y="123"/>
                  </a:lnTo>
                  <a:lnTo>
                    <a:pt x="1" y="126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41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1" y="148"/>
                  </a:lnTo>
                  <a:lnTo>
                    <a:pt x="1" y="150"/>
                  </a:lnTo>
                  <a:lnTo>
                    <a:pt x="3" y="152"/>
                  </a:lnTo>
                  <a:lnTo>
                    <a:pt x="3" y="155"/>
                  </a:lnTo>
                  <a:lnTo>
                    <a:pt x="4" y="157"/>
                  </a:lnTo>
                  <a:lnTo>
                    <a:pt x="5" y="159"/>
                  </a:lnTo>
                  <a:lnTo>
                    <a:pt x="7" y="161"/>
                  </a:lnTo>
                  <a:lnTo>
                    <a:pt x="9" y="164"/>
                  </a:lnTo>
                  <a:lnTo>
                    <a:pt x="12" y="168"/>
                  </a:lnTo>
                  <a:lnTo>
                    <a:pt x="13" y="170"/>
                  </a:lnTo>
                  <a:lnTo>
                    <a:pt x="15" y="171"/>
                  </a:lnTo>
                  <a:lnTo>
                    <a:pt x="17" y="173"/>
                  </a:lnTo>
                  <a:lnTo>
                    <a:pt x="19" y="175"/>
                  </a:lnTo>
                  <a:lnTo>
                    <a:pt x="21" y="176"/>
                  </a:lnTo>
                  <a:lnTo>
                    <a:pt x="23" y="178"/>
                  </a:lnTo>
                  <a:lnTo>
                    <a:pt x="25" y="179"/>
                  </a:lnTo>
                  <a:lnTo>
                    <a:pt x="28" y="180"/>
                  </a:lnTo>
                  <a:lnTo>
                    <a:pt x="30" y="181"/>
                  </a:lnTo>
                  <a:lnTo>
                    <a:pt x="32" y="182"/>
                  </a:lnTo>
                  <a:lnTo>
                    <a:pt x="35" y="183"/>
                  </a:lnTo>
                  <a:lnTo>
                    <a:pt x="39" y="184"/>
                  </a:lnTo>
                  <a:lnTo>
                    <a:pt x="41" y="185"/>
                  </a:lnTo>
                  <a:lnTo>
                    <a:pt x="44" y="185"/>
                  </a:lnTo>
                  <a:lnTo>
                    <a:pt x="46" y="185"/>
                  </a:lnTo>
                  <a:lnTo>
                    <a:pt x="49" y="186"/>
                  </a:lnTo>
                  <a:lnTo>
                    <a:pt x="51" y="186"/>
                  </a:lnTo>
                  <a:lnTo>
                    <a:pt x="55" y="186"/>
                  </a:lnTo>
                  <a:lnTo>
                    <a:pt x="57" y="187"/>
                  </a:lnTo>
                  <a:lnTo>
                    <a:pt x="60" y="187"/>
                  </a:lnTo>
                  <a:lnTo>
                    <a:pt x="63" y="187"/>
                  </a:lnTo>
                  <a:lnTo>
                    <a:pt x="66" y="187"/>
                  </a:lnTo>
                  <a:lnTo>
                    <a:pt x="69" y="187"/>
                  </a:lnTo>
                  <a:lnTo>
                    <a:pt x="71" y="187"/>
                  </a:lnTo>
                  <a:lnTo>
                    <a:pt x="74" y="187"/>
                  </a:lnTo>
                  <a:lnTo>
                    <a:pt x="77" y="186"/>
                  </a:lnTo>
                  <a:lnTo>
                    <a:pt x="80" y="186"/>
                  </a:lnTo>
                  <a:lnTo>
                    <a:pt x="83" y="186"/>
                  </a:lnTo>
                  <a:lnTo>
                    <a:pt x="86" y="185"/>
                  </a:lnTo>
                  <a:lnTo>
                    <a:pt x="88" y="185"/>
                  </a:lnTo>
                  <a:lnTo>
                    <a:pt x="90" y="184"/>
                  </a:lnTo>
                  <a:lnTo>
                    <a:pt x="93" y="184"/>
                  </a:lnTo>
                  <a:lnTo>
                    <a:pt x="96" y="183"/>
                  </a:lnTo>
                  <a:lnTo>
                    <a:pt x="98" y="182"/>
                  </a:lnTo>
                  <a:lnTo>
                    <a:pt x="101" y="182"/>
                  </a:lnTo>
                  <a:lnTo>
                    <a:pt x="103" y="181"/>
                  </a:lnTo>
                  <a:lnTo>
                    <a:pt x="105" y="180"/>
                  </a:lnTo>
                  <a:lnTo>
                    <a:pt x="107" y="180"/>
                  </a:lnTo>
                  <a:lnTo>
                    <a:pt x="109" y="179"/>
                  </a:lnTo>
                  <a:lnTo>
                    <a:pt x="111" y="178"/>
                  </a:lnTo>
                  <a:lnTo>
                    <a:pt x="114" y="176"/>
                  </a:lnTo>
                  <a:lnTo>
                    <a:pt x="118" y="175"/>
                  </a:lnTo>
                  <a:lnTo>
                    <a:pt x="120" y="172"/>
                  </a:lnTo>
                  <a:lnTo>
                    <a:pt x="123" y="170"/>
                  </a:lnTo>
                  <a:lnTo>
                    <a:pt x="126" y="167"/>
                  </a:lnTo>
                  <a:lnTo>
                    <a:pt x="128" y="164"/>
                  </a:lnTo>
                  <a:lnTo>
                    <a:pt x="131" y="161"/>
                  </a:lnTo>
                  <a:lnTo>
                    <a:pt x="133" y="158"/>
                  </a:lnTo>
                  <a:lnTo>
                    <a:pt x="136" y="155"/>
                  </a:lnTo>
                  <a:lnTo>
                    <a:pt x="138" y="152"/>
                  </a:lnTo>
                  <a:lnTo>
                    <a:pt x="140" y="149"/>
                  </a:lnTo>
                  <a:lnTo>
                    <a:pt x="142" y="146"/>
                  </a:lnTo>
                  <a:lnTo>
                    <a:pt x="143" y="144"/>
                  </a:lnTo>
                  <a:lnTo>
                    <a:pt x="144" y="142"/>
                  </a:lnTo>
                  <a:lnTo>
                    <a:pt x="146" y="139"/>
                  </a:lnTo>
                  <a:lnTo>
                    <a:pt x="147" y="138"/>
                  </a:lnTo>
                  <a:lnTo>
                    <a:pt x="147" y="138"/>
                  </a:lnTo>
                  <a:lnTo>
                    <a:pt x="147" y="137"/>
                  </a:lnTo>
                  <a:lnTo>
                    <a:pt x="147" y="136"/>
                  </a:lnTo>
                  <a:lnTo>
                    <a:pt x="147" y="134"/>
                  </a:lnTo>
                  <a:lnTo>
                    <a:pt x="146" y="131"/>
                  </a:lnTo>
                  <a:lnTo>
                    <a:pt x="146" y="129"/>
                  </a:lnTo>
                  <a:lnTo>
                    <a:pt x="146" y="127"/>
                  </a:lnTo>
                  <a:lnTo>
                    <a:pt x="146" y="124"/>
                  </a:lnTo>
                  <a:lnTo>
                    <a:pt x="146" y="121"/>
                  </a:lnTo>
                  <a:lnTo>
                    <a:pt x="145" y="118"/>
                  </a:lnTo>
                  <a:lnTo>
                    <a:pt x="145" y="115"/>
                  </a:lnTo>
                  <a:lnTo>
                    <a:pt x="145" y="113"/>
                  </a:lnTo>
                  <a:lnTo>
                    <a:pt x="145" y="110"/>
                  </a:lnTo>
                  <a:lnTo>
                    <a:pt x="144" y="108"/>
                  </a:lnTo>
                  <a:lnTo>
                    <a:pt x="144" y="105"/>
                  </a:lnTo>
                  <a:lnTo>
                    <a:pt x="144" y="104"/>
                  </a:lnTo>
                  <a:lnTo>
                    <a:pt x="142" y="102"/>
                  </a:lnTo>
                  <a:lnTo>
                    <a:pt x="141" y="101"/>
                  </a:lnTo>
                  <a:lnTo>
                    <a:pt x="140" y="102"/>
                  </a:lnTo>
                  <a:lnTo>
                    <a:pt x="139" y="105"/>
                  </a:lnTo>
                  <a:lnTo>
                    <a:pt x="137" y="107"/>
                  </a:lnTo>
                  <a:lnTo>
                    <a:pt x="137" y="109"/>
                  </a:lnTo>
                  <a:lnTo>
                    <a:pt x="136" y="111"/>
                  </a:lnTo>
                  <a:lnTo>
                    <a:pt x="136" y="111"/>
                  </a:lnTo>
                  <a:lnTo>
                    <a:pt x="13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73" name="TextovéPole 72"/>
          <p:cNvSpPr txBox="1"/>
          <p:nvPr/>
        </p:nvSpPr>
        <p:spPr>
          <a:xfrm>
            <a:off x="74667" y="2895327"/>
            <a:ext cx="497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8448118" y="2779968"/>
            <a:ext cx="497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77" name="Obdélník 76">
            <a:extLst>
              <a:ext uri="{FF2B5EF4-FFF2-40B4-BE49-F238E27FC236}">
                <a16:creationId xmlns:a16="http://schemas.microsoft.com/office/drawing/2014/main" id="{5BD7B2C9-06BD-4681-89C0-2A836155A174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29A6A7-BB41-41A2-BBFC-B4C894481FB1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B7DA45-F5CE-44D3-8583-F9B1BBA5294E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Rectangle 10">
            <a:extLst>
              <a:ext uri="{FF2B5EF4-FFF2-40B4-BE49-F238E27FC236}">
                <a16:creationId xmlns:a16="http://schemas.microsoft.com/office/drawing/2014/main" id="{35E994FC-9943-4420-9364-BDBBA710B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opačný směr</a:t>
            </a:r>
          </a:p>
        </p:txBody>
      </p:sp>
      <p:sp>
        <p:nvSpPr>
          <p:cNvPr id="83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BF91512-F8C5-4021-B7E6-797A81DF6D4D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BDCA433C-9442-40E8-9738-F7746DA9DE3F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B050"/>
                </a:solidFill>
              </a:rPr>
              <a:t>26)</a:t>
            </a:r>
          </a:p>
        </p:txBody>
      </p:sp>
    </p:spTree>
    <p:extLst>
      <p:ext uri="{BB962C8B-B14F-4D97-AF65-F5344CB8AC3E}">
        <p14:creationId xmlns:p14="http://schemas.microsoft.com/office/powerpoint/2010/main" val="3712774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450057" y="624891"/>
            <a:ext cx="8964488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altLang="cs-CZ" sz="2200" dirty="0"/>
              <a:t>Ze stanic A </a:t>
            </a:r>
            <a:r>
              <a:rPr lang="cs-CZ" altLang="cs-CZ" sz="2200" dirty="0" err="1"/>
              <a:t>a</a:t>
            </a:r>
            <a:r>
              <a:rPr lang="cs-CZ" altLang="cs-CZ" sz="2200" dirty="0"/>
              <a:t> B, jejichž vzdálenost je 380 km, vyjely současně proti sobě</a:t>
            </a:r>
            <a:br>
              <a:rPr lang="cs-CZ" altLang="cs-CZ" sz="2200" dirty="0"/>
            </a:br>
            <a:r>
              <a:rPr lang="cs-CZ" altLang="cs-CZ" sz="2200" dirty="0"/>
              <a:t>dva vlaky. Průměrná rychlost vlaku jedoucího z A do B byla o 5 km větší než průměrná rychlost vlaku jedoucího z B do A. Za 2 hodiny po výjezdech obou vlaků byla jejich vzdálenost 30 km. Vypočítejte rychlosti vlaků.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724280" y="2721694"/>
            <a:ext cx="13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h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5724128" y="311135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x km/h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259632" y="2721694"/>
            <a:ext cx="205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1259632" y="3111351"/>
            <a:ext cx="220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 + 5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44" name="Přímá spojnice se šipkou 43"/>
          <p:cNvCxnSpPr/>
          <p:nvPr/>
        </p:nvCxnSpPr>
        <p:spPr>
          <a:xfrm>
            <a:off x="1115616" y="2678655"/>
            <a:ext cx="2808312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H="1">
            <a:off x="5292080" y="2669775"/>
            <a:ext cx="2592288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2425379" y="2202415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6012160" y="2202415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69" name="Přímá spojnice se šipkou 68"/>
          <p:cNvCxnSpPr/>
          <p:nvPr/>
        </p:nvCxnSpPr>
        <p:spPr>
          <a:xfrm flipV="1">
            <a:off x="1115616" y="2321064"/>
            <a:ext cx="6768752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ovéPole 71"/>
          <p:cNvSpPr txBox="1"/>
          <p:nvPr/>
        </p:nvSpPr>
        <p:spPr>
          <a:xfrm>
            <a:off x="3707904" y="1887215"/>
            <a:ext cx="160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 = 380 km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467544" y="429961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2.(x + 5) + 2x + 30 = 380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ovéPole 75"/>
          <p:cNvSpPr txBox="1"/>
          <p:nvPr/>
        </p:nvSpPr>
        <p:spPr>
          <a:xfrm>
            <a:off x="611560" y="4695615"/>
            <a:ext cx="3407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+ 10 + 2x + 30 = 380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ovéPole 76"/>
          <p:cNvSpPr txBox="1"/>
          <p:nvPr/>
        </p:nvSpPr>
        <p:spPr>
          <a:xfrm>
            <a:off x="2474827" y="5091615"/>
            <a:ext cx="159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4x = 340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2617377" y="5487615"/>
            <a:ext cx="189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85 km/h</a:t>
            </a:r>
            <a:endParaRPr lang="cs-CZ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ovéPole 78"/>
          <p:cNvSpPr txBox="1"/>
          <p:nvPr/>
        </p:nvSpPr>
        <p:spPr>
          <a:xfrm>
            <a:off x="4059935" y="4695615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-40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ovéPole 79"/>
          <p:cNvSpPr txBox="1"/>
          <p:nvPr/>
        </p:nvSpPr>
        <p:spPr>
          <a:xfrm>
            <a:off x="4059935" y="5091615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/:4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ovéPole 81"/>
          <p:cNvSpPr txBox="1"/>
          <p:nvPr/>
        </p:nvSpPr>
        <p:spPr>
          <a:xfrm>
            <a:off x="467544" y="5919663"/>
            <a:ext cx="798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3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90.2 + 85.2 + 30 = 180 + 170 + 30 = 380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ovéPole 83"/>
          <p:cNvSpPr txBox="1"/>
          <p:nvPr/>
        </p:nvSpPr>
        <p:spPr>
          <a:xfrm>
            <a:off x="467544" y="6351711"/>
            <a:ext cx="61926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Vlaky jely rychlostí 85 km/h a 90 km/h.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755576" y="3903615"/>
            <a:ext cx="322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1.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2.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+ 30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380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3" descr="C:\Users\Martin Holý\AppData\Local\Microsoft\Windows\Temporary Internet Files\Content.IE5\OUEDI261\MC90035569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783" y="2090465"/>
            <a:ext cx="1093743" cy="57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Martin Holý\AppData\Local\Microsoft\Windows\Temporary Internet Files\Content.IE5\3X7D0L5I\MP900398805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" t="4363" r="16618" b="21659"/>
          <a:stretch/>
        </p:blipFill>
        <p:spPr bwMode="auto">
          <a:xfrm flipH="1">
            <a:off x="9876" y="2025138"/>
            <a:ext cx="1033732" cy="96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3851920" y="2669775"/>
            <a:ext cx="1476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3842505" y="2736979"/>
            <a:ext cx="173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3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30 km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74667" y="2678655"/>
            <a:ext cx="497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8448118" y="2563296"/>
            <a:ext cx="497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1411243" y="3501008"/>
            <a:ext cx="241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3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s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9D97F3C5-07EB-4DD3-89FC-610041F33A0A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D7F4BF-F3AB-4DA2-848D-DBF7EF3FE05D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98C153-E627-469B-9341-A300E6FA38AA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DFBCA949-02DD-4A2B-888D-5B9F9F360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opačný směr</a:t>
            </a:r>
          </a:p>
        </p:txBody>
      </p:sp>
      <p:sp>
        <p:nvSpPr>
          <p:cNvPr id="47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5778A2-BDAE-46DA-BCA2-4FEF9D331B98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52D2E01C-B6EE-48B7-A71A-5B2F4BC6A9C2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B050"/>
                </a:solidFill>
              </a:rPr>
              <a:t>27)</a:t>
            </a:r>
          </a:p>
        </p:txBody>
      </p:sp>
    </p:spTree>
    <p:extLst>
      <p:ext uri="{BB962C8B-B14F-4D97-AF65-F5344CB8AC3E}">
        <p14:creationId xmlns:p14="http://schemas.microsoft.com/office/powerpoint/2010/main" val="815447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60040" y="606634"/>
            <a:ext cx="8771617" cy="187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200" dirty="0"/>
              <a:t>Mezi Prahou a Brnem vyjíždějí proti sobě téměř současně dva linkové autobusy, které jezdí linku oba průměrnou rychlostí 120 km/h. Autobus z Prahy podle jízdního řádu vyráží v 8.02, z Brna v 8.08. V kolik hodin by se měly autobusy míjet a v jaké vzdálenosti od Prahy, jestliže vzdálenost autobusových nádraží je 192 km?  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220224" y="3253673"/>
            <a:ext cx="185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220072" y="364333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120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km/h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651204" y="3253673"/>
            <a:ext cx="205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 + 1/10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1651204" y="3643330"/>
            <a:ext cx="220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120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40" name="Přímá spojnice se šipkou 39"/>
          <p:cNvCxnSpPr/>
          <p:nvPr/>
        </p:nvCxnSpPr>
        <p:spPr>
          <a:xfrm>
            <a:off x="1440024" y="3210634"/>
            <a:ext cx="33120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H="1">
            <a:off x="4680016" y="3201754"/>
            <a:ext cx="29880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2425379" y="273439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6012160" y="273439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44" name="Přímá spojnice se šipkou 43"/>
          <p:cNvCxnSpPr/>
          <p:nvPr/>
        </p:nvCxnSpPr>
        <p:spPr>
          <a:xfrm flipV="1">
            <a:off x="1476344" y="2706578"/>
            <a:ext cx="61920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/>
          <p:cNvSpPr txBox="1"/>
          <p:nvPr/>
        </p:nvSpPr>
        <p:spPr>
          <a:xfrm>
            <a:off x="3707904" y="2275178"/>
            <a:ext cx="160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 = 192 km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323527" y="4392000"/>
            <a:ext cx="3935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120.(x + 1/10) + 120x = 192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804837" y="4752000"/>
            <a:ext cx="3407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120x + 12 + 120x = 192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2330811" y="5112000"/>
            <a:ext cx="159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240x = 180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4059935" y="4752000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-12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467545" y="5919663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120 . (3/4+1/10) + 120 . 3/4 = 102 + 90 = 192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ovéPole 72"/>
          <p:cNvSpPr txBox="1"/>
          <p:nvPr/>
        </p:nvSpPr>
        <p:spPr>
          <a:xfrm>
            <a:off x="467544" y="6309320"/>
            <a:ext cx="64807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Autobusy se mají míjet v 8.53 h, 102 km od Prahy.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2787490" y="5472000"/>
            <a:ext cx="394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= 180/240 =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3/4 h = 45 min</a:t>
            </a:r>
            <a:endParaRPr lang="cs-CZ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4059935" y="5112000"/>
            <a:ext cx="94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/:240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Martin Holý\AppData\Local\Microsoft\Windows\Temporary Internet Files\Content.IE5\OUEDI261\MC9000283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" y="2435480"/>
            <a:ext cx="1319665" cy="10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Martin Holý\AppData\Local\Microsoft\Windows\Temporary Internet Files\Content.IE5\OUEDI261\MC9000283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8839" y="2442825"/>
            <a:ext cx="1319665" cy="10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3977" y="3375623"/>
            <a:ext cx="125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Praha-Brno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7788839" y="3375623"/>
            <a:ext cx="125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Brno-Praha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5903640" y="4392000"/>
            <a:ext cx="30608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8.08 + 0.45 = 8.53 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267744" y="403200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s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3682A60D-195C-4BF4-A80A-9976C1410D30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ADB138-5C95-49E6-85FC-01D733FC64A5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B4AB090-B6F8-45E7-AF5E-2876CEA75AE4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442F78D0-8651-4D86-A767-3F91DA653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opačný směr</a:t>
            </a:r>
          </a:p>
        </p:txBody>
      </p:sp>
      <p:sp>
        <p:nvSpPr>
          <p:cNvPr id="45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300394-06CF-413B-8B95-36799D47469E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4CF214F5-C393-47D5-87B8-9C54076D4E4C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B050"/>
                </a:solidFill>
              </a:rPr>
              <a:t>28)</a:t>
            </a:r>
          </a:p>
        </p:txBody>
      </p:sp>
    </p:spTree>
    <p:extLst>
      <p:ext uri="{BB962C8B-B14F-4D97-AF65-F5344CB8AC3E}">
        <p14:creationId xmlns:p14="http://schemas.microsoft.com/office/powerpoint/2010/main" val="408195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242566" y="592321"/>
            <a:ext cx="8928992" cy="156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400" dirty="0"/>
              <a:t>Autobus jede z Prahy do Brna průměrnou rychlostí 90 km/h. </a:t>
            </a:r>
          </a:p>
          <a:p>
            <a:pPr>
              <a:defRPr/>
            </a:pPr>
            <a:r>
              <a:rPr lang="cs-CZ" sz="2400" dirty="0"/>
              <a:t>Za 30 min  vyjíždí za autobusem z Prahy auto, které autobus  dojede za 1,5 h. Jakou průměrnou rychlostí auto jelo a jak daleko od Prahy dohoní autobus?</a:t>
            </a:r>
          </a:p>
          <a:p>
            <a:pPr>
              <a:defRPr/>
            </a:pPr>
            <a:r>
              <a:rPr lang="cs-CZ" sz="2400" dirty="0"/>
              <a:t> 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148216" y="2820998"/>
            <a:ext cx="160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1,5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1763688" y="284904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5148224" y="2028910"/>
            <a:ext cx="14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h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1795220" y="2028910"/>
            <a:ext cx="191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90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53" name="Přímá spojnice se šipkou 52"/>
          <p:cNvCxnSpPr/>
          <p:nvPr/>
        </p:nvCxnSpPr>
        <p:spPr>
          <a:xfrm>
            <a:off x="1331640" y="2578553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/>
          <p:cNvCxnSpPr/>
          <p:nvPr/>
        </p:nvCxnSpPr>
        <p:spPr>
          <a:xfrm>
            <a:off x="1331640" y="3370641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611560" y="4581128"/>
            <a:ext cx="221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90 . 2 = 1,5x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611560" y="41490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611560" y="3748663"/>
            <a:ext cx="221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827584" y="5013176"/>
            <a:ext cx="221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1,5x = 180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899592" y="5445224"/>
            <a:ext cx="188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15x = 1800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1187624" y="5877272"/>
            <a:ext cx="190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120 km/h </a:t>
            </a:r>
            <a:endParaRPr lang="cs-CZ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2887729" y="5013176"/>
            <a:ext cx="139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/.10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2895578" y="5445224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/:15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5040640" y="4592564"/>
            <a:ext cx="413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90 . 2 = 180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5006926" y="5047572"/>
            <a:ext cx="413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120 . 1,5 = 180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65664" y="6270667"/>
            <a:ext cx="89768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Auto jelo průměrnou rychlostí 120 km/h  a autobus dorazilo na 180 km.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4535996" y="3979495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zkouška:</a:t>
            </a:r>
          </a:p>
        </p:txBody>
      </p:sp>
      <p:pic>
        <p:nvPicPr>
          <p:cNvPr id="4098" name="Picture 2" descr="C:\Users\Martin Holý\AppData\Local\Microsoft\Windows\Temporary Internet Files\Content.IE5\N67RBAM4\MC9002226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65" y="2132856"/>
            <a:ext cx="1121959" cy="65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tin Holý\AppData\Local\Microsoft\Windows\Temporary Internet Files\Content.IE5\KQUC2Q4Z\MC90044173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708920"/>
            <a:ext cx="1039743" cy="103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ovéPole 72"/>
          <p:cNvSpPr txBox="1"/>
          <p:nvPr/>
        </p:nvSpPr>
        <p:spPr>
          <a:xfrm>
            <a:off x="3802659" y="2505670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4" name="TextovéPole 73"/>
          <p:cNvSpPr txBox="1"/>
          <p:nvPr/>
        </p:nvSpPr>
        <p:spPr>
          <a:xfrm>
            <a:off x="3802658" y="328498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553CC3D9-1DDA-4C9D-BB56-E7E9F77E2FF3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4DD6D2-89DD-4226-83CC-C3F79210AB86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16B1F3-5E9A-4F6E-AD02-540CFFC559D1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EDED256B-7912-48A9-8E76-876F5EB6F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stejný směr</a:t>
            </a:r>
          </a:p>
        </p:txBody>
      </p:sp>
      <p:sp>
        <p:nvSpPr>
          <p:cNvPr id="3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EE02A9B-104E-4362-9503-C9831590DC6D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F5B45A00-1121-4782-BC83-060CBA96AAD9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73474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395536" y="604873"/>
            <a:ext cx="9108504" cy="18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300" dirty="0"/>
              <a:t>Karel jede na prázdniny k Pavlovi do Lhoty. Z Pavlovic, kam dojel autobusem musí jít 8 km pěšky. Volá Pavlovi, že vyráží na cestu. Pavel během 10 minut vyjíždí na kole s vozíkem Karlovi naproti. Karel jde s kufrem rychlostí 4 km/h a Pavel jede na kole rychlostí 18 km/h. Kolik km bude muset Karel nést kufr sám.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5220224" y="3081734"/>
                <a:ext cx="1856638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r>
                  <a:rPr lang="cs-CZ" sz="2400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= </a:t>
                </a:r>
                <a:r>
                  <a:rPr lang="cs-CZ" sz="2400" b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h</a:t>
                </a:r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224" y="3081734"/>
                <a:ext cx="1856638" cy="647357"/>
              </a:xfrm>
              <a:prstGeom prst="rect">
                <a:avLst/>
              </a:prstGeom>
              <a:blipFill>
                <a:blip r:embed="rId2"/>
                <a:stretch>
                  <a:fillRect l="-4918" b="-47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ovéPole 48"/>
          <p:cNvSpPr txBox="1"/>
          <p:nvPr/>
        </p:nvSpPr>
        <p:spPr>
          <a:xfrm>
            <a:off x="5220072" y="361540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18 km/h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1651204" y="3081734"/>
            <a:ext cx="205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1651204" y="3471391"/>
            <a:ext cx="220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4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52" name="Přímá spojnice se šipkou 51"/>
          <p:cNvCxnSpPr/>
          <p:nvPr/>
        </p:nvCxnSpPr>
        <p:spPr>
          <a:xfrm>
            <a:off x="1115616" y="3038695"/>
            <a:ext cx="35821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/>
          <p:nvPr/>
        </p:nvCxnSpPr>
        <p:spPr>
          <a:xfrm flipH="1">
            <a:off x="4572000" y="3024120"/>
            <a:ext cx="3384376" cy="5695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2425379" y="2562455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6012160" y="2562455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56" name="Přímá spojnice se šipkou 55"/>
          <p:cNvCxnSpPr/>
          <p:nvPr/>
        </p:nvCxnSpPr>
        <p:spPr>
          <a:xfrm>
            <a:off x="1115616" y="2534639"/>
            <a:ext cx="684076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3683273" y="2492896"/>
            <a:ext cx="160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 = 8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>
                <a:off x="1043608" y="4274695"/>
                <a:ext cx="2736304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4x + 18.(x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) = 8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274695"/>
                <a:ext cx="2736304" cy="625812"/>
              </a:xfrm>
              <a:prstGeom prst="rect">
                <a:avLst/>
              </a:prstGeom>
              <a:blipFill rotWithShape="1">
                <a:blip r:embed="rId3"/>
                <a:stretch>
                  <a:fillRect l="-3341" b="-67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ovéPole 60"/>
          <p:cNvSpPr txBox="1"/>
          <p:nvPr/>
        </p:nvSpPr>
        <p:spPr>
          <a:xfrm>
            <a:off x="1386105" y="4857190"/>
            <a:ext cx="2465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4x + 18x - 3 = 8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2402819" y="5325198"/>
            <a:ext cx="159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22x = 11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2689385" y="5757246"/>
                <a:ext cx="1306551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 h</a:t>
                </a:r>
                <a:endParaRPr lang="cs-CZ" sz="2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385" y="5757246"/>
                <a:ext cx="1306551" cy="624082"/>
              </a:xfrm>
              <a:prstGeom prst="rect">
                <a:avLst/>
              </a:prstGeom>
              <a:blipFill rotWithShape="1">
                <a:blip r:embed="rId4"/>
                <a:stretch>
                  <a:fillRect l="-6977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ovéPole 72"/>
          <p:cNvSpPr txBox="1"/>
          <p:nvPr/>
        </p:nvSpPr>
        <p:spPr>
          <a:xfrm>
            <a:off x="3995937" y="483954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+3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ovéPole 73"/>
          <p:cNvSpPr txBox="1"/>
          <p:nvPr/>
        </p:nvSpPr>
        <p:spPr>
          <a:xfrm>
            <a:off x="3995937" y="5343599"/>
            <a:ext cx="70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/:22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/>
              <p:cNvSpPr txBox="1"/>
              <p:nvPr/>
            </p:nvSpPr>
            <p:spPr>
              <a:xfrm>
                <a:off x="5200090" y="4389978"/>
                <a:ext cx="3753544" cy="1216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4.</a:t>
                </a:r>
                <a:r>
                  <a:rPr lang="cs-CZ" sz="2400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+ 18.(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) =</a:t>
                </a:r>
              </a:p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   = 2 + 18.</a:t>
                </a:r>
                <a:r>
                  <a:rPr lang="cs-CZ" sz="2400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2 + 6 = 8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5" name="TextovéPol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090" y="4389978"/>
                <a:ext cx="3753544" cy="1216551"/>
              </a:xfrm>
              <a:prstGeom prst="rect">
                <a:avLst/>
              </a:prstGeom>
              <a:blipFill rotWithShape="1">
                <a:blip r:embed="rId5"/>
                <a:stretch>
                  <a:fillRect l="-2435" r="-325" b="-3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ovéPole 75"/>
          <p:cNvSpPr txBox="1"/>
          <p:nvPr/>
        </p:nvSpPr>
        <p:spPr>
          <a:xfrm>
            <a:off x="899592" y="630932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Karel bude muset nést kufry 2 km.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2020187" y="3833615"/>
            <a:ext cx="175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s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 descr="C:\Users\Martin Holý\AppData\Local\Microsoft\Windows\Temporary Internet Files\Content.IE5\W1LG2CCZ\MC90019773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084" y="2400175"/>
            <a:ext cx="1023428" cy="9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Martin Holý\AppData\Local\Microsoft\Windows\Temporary Internet Files\Content.IE5\KP32ZHND\MM900354669[1]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83" y="2367735"/>
            <a:ext cx="481226" cy="79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délník 25">
            <a:extLst>
              <a:ext uri="{FF2B5EF4-FFF2-40B4-BE49-F238E27FC236}">
                <a16:creationId xmlns:a16="http://schemas.microsoft.com/office/drawing/2014/main" id="{2D4D2FEE-5B2F-4BAD-BAA1-089D84A2187B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5A8E2F-311A-42C7-BC71-C2BDB74F2579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CEB91DD-3B0F-41C9-BE08-2AD12E5AA644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C4D44355-93C4-4BD9-B152-639688579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smíšené úlohy</a:t>
            </a:r>
          </a:p>
        </p:txBody>
      </p:sp>
      <p:sp>
        <p:nvSpPr>
          <p:cNvPr id="31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DBD5B0E-3863-45AD-8899-38CD56992F62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A7521652-8231-4FDB-95CE-4C81397A75DF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7030A0"/>
                </a:solidFill>
              </a:rPr>
              <a:t>29)</a:t>
            </a:r>
          </a:p>
        </p:txBody>
      </p:sp>
    </p:spTree>
    <p:extLst>
      <p:ext uri="{BB962C8B-B14F-4D97-AF65-F5344CB8AC3E}">
        <p14:creationId xmlns:p14="http://schemas.microsoft.com/office/powerpoint/2010/main" val="3733787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395536" y="630764"/>
            <a:ext cx="8748464" cy="119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300" dirty="0"/>
              <a:t>Za kombajnem, který jel průměrnou rychlostí 10 km/h, vyrazilo o 1,5 h později osobní auto, které ho dostihlo za 12 min. Jakou průměrnou rychlostí auto jelo?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4572000" y="2636912"/>
            <a:ext cx="3600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12 min = 1/5  h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0,2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1763688" y="266495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4572000" y="1844824"/>
            <a:ext cx="338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1,5 + 0,2 h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1,7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1795220" y="1844824"/>
            <a:ext cx="191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1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84" name="Přímá spojnice se šipkou 83"/>
          <p:cNvCxnSpPr/>
          <p:nvPr/>
        </p:nvCxnSpPr>
        <p:spPr>
          <a:xfrm>
            <a:off x="1331640" y="2394467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se šipkou 84"/>
          <p:cNvCxnSpPr/>
          <p:nvPr/>
        </p:nvCxnSpPr>
        <p:spPr>
          <a:xfrm>
            <a:off x="1331640" y="3186555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395536" y="4397042"/>
            <a:ext cx="221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10 . 1,7 = 0,2x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ovéPole 87"/>
          <p:cNvSpPr txBox="1"/>
          <p:nvPr/>
        </p:nvSpPr>
        <p:spPr>
          <a:xfrm>
            <a:off x="1063846" y="3903439"/>
            <a:ext cx="221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9" name="TextovéPole 88"/>
          <p:cNvSpPr txBox="1"/>
          <p:nvPr/>
        </p:nvSpPr>
        <p:spPr>
          <a:xfrm>
            <a:off x="827584" y="4829090"/>
            <a:ext cx="221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0,2x = 17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ovéPole 89"/>
          <p:cNvSpPr txBox="1"/>
          <p:nvPr/>
        </p:nvSpPr>
        <p:spPr>
          <a:xfrm>
            <a:off x="899592" y="5261138"/>
            <a:ext cx="188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= 170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ovéPole 90"/>
          <p:cNvSpPr txBox="1"/>
          <p:nvPr/>
        </p:nvSpPr>
        <p:spPr>
          <a:xfrm>
            <a:off x="1187624" y="5693186"/>
            <a:ext cx="190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85 km/h </a:t>
            </a:r>
            <a:endParaRPr lang="cs-CZ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ovéPole 91"/>
          <p:cNvSpPr txBox="1"/>
          <p:nvPr/>
        </p:nvSpPr>
        <p:spPr>
          <a:xfrm>
            <a:off x="2887729" y="4829090"/>
            <a:ext cx="139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/.10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ovéPole 92"/>
          <p:cNvSpPr txBox="1"/>
          <p:nvPr/>
        </p:nvSpPr>
        <p:spPr>
          <a:xfrm>
            <a:off x="2895578" y="5261138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ovéPole 93"/>
          <p:cNvSpPr txBox="1"/>
          <p:nvPr/>
        </p:nvSpPr>
        <p:spPr>
          <a:xfrm>
            <a:off x="5040640" y="4408478"/>
            <a:ext cx="413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10 . 1,7 = 17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ovéPole 94"/>
          <p:cNvSpPr txBox="1"/>
          <p:nvPr/>
        </p:nvSpPr>
        <p:spPr>
          <a:xfrm>
            <a:off x="5006926" y="4863486"/>
            <a:ext cx="413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85 . 0,2 = 17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ovéPole 95"/>
          <p:cNvSpPr txBox="1"/>
          <p:nvPr/>
        </p:nvSpPr>
        <p:spPr>
          <a:xfrm>
            <a:off x="65664" y="6086581"/>
            <a:ext cx="56584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Auto jelo průměrnou rychlostí 85 km/h.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ovéPole 96"/>
          <p:cNvSpPr txBox="1"/>
          <p:nvPr/>
        </p:nvSpPr>
        <p:spPr>
          <a:xfrm>
            <a:off x="4535996" y="3795409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zkouška:</a:t>
            </a:r>
          </a:p>
        </p:txBody>
      </p:sp>
      <p:pic>
        <p:nvPicPr>
          <p:cNvPr id="99" name="Picture 3" descr="C:\Users\Martin Holý\AppData\Local\Microsoft\Windows\Temporary Internet Files\Content.IE5\KQUC2Q4Z\MC90044173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1" y="2492896"/>
            <a:ext cx="1039743" cy="103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ovéPole 100"/>
          <p:cNvSpPr txBox="1"/>
          <p:nvPr/>
        </p:nvSpPr>
        <p:spPr>
          <a:xfrm>
            <a:off x="3802659" y="232158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2" name="TextovéPole 101"/>
          <p:cNvSpPr txBox="1"/>
          <p:nvPr/>
        </p:nvSpPr>
        <p:spPr>
          <a:xfrm>
            <a:off x="3802658" y="3100898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artin Holý\AppData\Local\Microsoft\Windows\Temporary Internet Files\Content.IE5\KQUC2Q4Z\MC90031197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1313844" cy="8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délník 25">
            <a:extLst>
              <a:ext uri="{FF2B5EF4-FFF2-40B4-BE49-F238E27FC236}">
                <a16:creationId xmlns:a16="http://schemas.microsoft.com/office/drawing/2014/main" id="{B11CB3CB-15FC-4412-B234-62D2D4D62AAB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246B95A-B1C1-4418-AE2F-0AC5A7AF83A3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E62E73-ACA3-4F2B-8BCE-7D935C500334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73AD7F54-5347-4D75-878F-D28CF1D9F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smíšené úlohy</a:t>
            </a:r>
          </a:p>
        </p:txBody>
      </p:sp>
      <p:sp>
        <p:nvSpPr>
          <p:cNvPr id="30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639EB4F-91EC-4E61-8347-D13E4E301EB3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CCF23B06-E9FA-4EAB-8C46-F3F76651C92F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7030A0"/>
                </a:solidFill>
              </a:rPr>
              <a:t>30)</a:t>
            </a:r>
          </a:p>
        </p:txBody>
      </p:sp>
    </p:spTree>
    <p:extLst>
      <p:ext uri="{BB962C8B-B14F-4D97-AF65-F5344CB8AC3E}">
        <p14:creationId xmlns:p14="http://schemas.microsoft.com/office/powerpoint/2010/main" val="4249918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360040" y="607779"/>
            <a:ext cx="8964488" cy="18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200" dirty="0"/>
              <a:t>Auto se porouchalo  a zastavilo 280 km od domova. Je schopné jet dál omezenou dobu průměrnou rychlostí jen 50 km/h. Řidič si zavolal odtahovou službu, kde mu sdělili, že jsou schopni vyrazit porouchanému autu naproti za 30 minut průměrnou rychlostí 120 km/h? Kolik Kč bude stát odtažení, jestliže odtahová služba účtuje 10 Kč/km bez auta a 20 Kč/km s naloženým autem</a:t>
            </a:r>
            <a:r>
              <a:rPr lang="cs-CZ" sz="2300" dirty="0"/>
              <a:t>.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220224" y="3153742"/>
            <a:ext cx="185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 – 0,5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5220072" y="354339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12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1651204" y="3153742"/>
            <a:ext cx="205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1651204" y="3543399"/>
            <a:ext cx="220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50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52" name="Přímá spojnice se šipkou 51"/>
          <p:cNvCxnSpPr/>
          <p:nvPr/>
        </p:nvCxnSpPr>
        <p:spPr>
          <a:xfrm>
            <a:off x="1115616" y="3110703"/>
            <a:ext cx="35821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/>
          <p:nvPr/>
        </p:nvCxnSpPr>
        <p:spPr>
          <a:xfrm flipH="1">
            <a:off x="4572000" y="3096128"/>
            <a:ext cx="2880320" cy="5695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2425379" y="2634463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6012160" y="2634463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56" name="Přímá spojnice se šipkou 55"/>
          <p:cNvCxnSpPr/>
          <p:nvPr/>
        </p:nvCxnSpPr>
        <p:spPr>
          <a:xfrm>
            <a:off x="1115616" y="2606647"/>
            <a:ext cx="633670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3683273" y="2564904"/>
            <a:ext cx="160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 = 280 km</a:t>
            </a:r>
          </a:p>
        </p:txBody>
      </p:sp>
      <p:pic>
        <p:nvPicPr>
          <p:cNvPr id="59" name="Picture 3" descr="C:\Users\Martin Holý\AppData\Local\Microsoft\Windows\Temporary Internet Files\Content.IE5\KQUC2Q4Z\MC90044173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64904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ovéPole 59"/>
          <p:cNvSpPr txBox="1"/>
          <p:nvPr/>
        </p:nvSpPr>
        <p:spPr>
          <a:xfrm>
            <a:off x="323528" y="440758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50.x + 120.(x – 0,5) = 280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804837" y="4803583"/>
            <a:ext cx="3407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50x + 120x - 60 = 280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2186795" y="5199583"/>
            <a:ext cx="159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170x = 340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2617377" y="5559623"/>
            <a:ext cx="130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2 h</a:t>
            </a:r>
            <a:endParaRPr lang="cs-CZ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ovéPole 72"/>
          <p:cNvSpPr txBox="1"/>
          <p:nvPr/>
        </p:nvSpPr>
        <p:spPr>
          <a:xfrm>
            <a:off x="4059935" y="4803583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+60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ovéPole 73"/>
          <p:cNvSpPr txBox="1"/>
          <p:nvPr/>
        </p:nvSpPr>
        <p:spPr>
          <a:xfrm>
            <a:off x="4059935" y="5199583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/:170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ovéPole 74"/>
          <p:cNvSpPr txBox="1"/>
          <p:nvPr/>
        </p:nvSpPr>
        <p:spPr>
          <a:xfrm>
            <a:off x="467544" y="5919663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50.2 + 120.(2 – 0,5) = 100 + 180 = 280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ovéPole 75"/>
          <p:cNvSpPr txBox="1"/>
          <p:nvPr/>
        </p:nvSpPr>
        <p:spPr>
          <a:xfrm>
            <a:off x="467544" y="6351711"/>
            <a:ext cx="61926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Odtažení auta bude stát 5400 Kč.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1943708" y="3924024"/>
            <a:ext cx="241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s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ly.MYCORE\AppData\Local\Microsoft\Windows\Temporary Internet Files\Content.IE5\36AOPMK8\MC9003209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71" y="2439743"/>
            <a:ext cx="1540029" cy="77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ovéPole 80"/>
          <p:cNvSpPr txBox="1"/>
          <p:nvPr/>
        </p:nvSpPr>
        <p:spPr>
          <a:xfrm>
            <a:off x="5259068" y="4376311"/>
            <a:ext cx="88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cena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ovéPole 81"/>
          <p:cNvSpPr txBox="1"/>
          <p:nvPr/>
        </p:nvSpPr>
        <p:spPr>
          <a:xfrm>
            <a:off x="5998729" y="4362335"/>
            <a:ext cx="319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180 . 10 = 1800 Kč  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ovéPole 82"/>
          <p:cNvSpPr txBox="1"/>
          <p:nvPr/>
        </p:nvSpPr>
        <p:spPr>
          <a:xfrm>
            <a:off x="6013019" y="4851176"/>
            <a:ext cx="319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latin typeface="Times New Roman" pitchFamily="18" charset="0"/>
                <a:cs typeface="Times New Roman" pitchFamily="18" charset="0"/>
              </a:rPr>
              <a:t>180 . 20 = 3600 Kč  </a:t>
            </a:r>
            <a:endParaRPr lang="cs-CZ" sz="2400" u="sng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ovéPole 83"/>
          <p:cNvSpPr txBox="1"/>
          <p:nvPr/>
        </p:nvSpPr>
        <p:spPr>
          <a:xfrm>
            <a:off x="6013019" y="5265248"/>
            <a:ext cx="319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Celkem     5400 Kč  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9E7536D5-2083-445F-BD2D-ADAD873894CE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42C6A8-D435-4C8E-B594-DC12DDB712B9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3D8C7D7-3157-4E7C-A4FA-8D207B116F5B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30CA603C-4C90-40A0-B1C1-422C27EE2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smíšené úlohy</a:t>
            </a:r>
          </a:p>
        </p:txBody>
      </p:sp>
      <p:sp>
        <p:nvSpPr>
          <p:cNvPr id="35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C25642-8EBC-4004-80FF-B7DCDEB2A66F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3D60B96E-0063-4332-8940-2414458BC505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7030A0"/>
                </a:solidFill>
              </a:rPr>
              <a:t>31)</a:t>
            </a:r>
          </a:p>
        </p:txBody>
      </p:sp>
    </p:spTree>
    <p:extLst>
      <p:ext uri="{BB962C8B-B14F-4D97-AF65-F5344CB8AC3E}">
        <p14:creationId xmlns:p14="http://schemas.microsoft.com/office/powerpoint/2010/main" val="2043305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59786" y="591153"/>
            <a:ext cx="8892734" cy="154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300" dirty="0"/>
              <a:t>Na lyžařském kurzu se běží závod na běžkách na trati dlouhé 2 km.</a:t>
            </a:r>
          </a:p>
          <a:p>
            <a:pPr>
              <a:defRPr/>
            </a:pPr>
            <a:r>
              <a:rPr lang="cs-CZ" sz="2300" dirty="0"/>
              <a:t>Startovní interval je 3 minuty. Jirka, který je lepší běžkař a startuje hned za Davidem, je schopen běžet průměrnou rychlostí 6 km/h. Doběhne Jirka Davida ještě na trati, jestliže David běží rychlostí 5 km/h? 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5004200" y="2967335"/>
            <a:ext cx="1872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h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1619672" y="299538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6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5004208" y="1959938"/>
                <a:ext cx="1746034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r>
                  <a:rPr lang="cs-CZ" sz="2400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= </a:t>
                </a:r>
                <a:r>
                  <a:rPr lang="cs-CZ" sz="2400" b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h  </a:t>
                </a:r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208" y="1959938"/>
                <a:ext cx="1746034" cy="647357"/>
              </a:xfrm>
              <a:prstGeom prst="rect">
                <a:avLst/>
              </a:prstGeom>
              <a:blipFill rotWithShape="1">
                <a:blip r:embed="rId2"/>
                <a:stretch>
                  <a:fillRect l="-5594" r="-9441" b="-47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ovéPole 32"/>
          <p:cNvSpPr txBox="1"/>
          <p:nvPr/>
        </p:nvSpPr>
        <p:spPr>
          <a:xfrm>
            <a:off x="1651204" y="2031231"/>
            <a:ext cx="191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5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1187624" y="2580874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1187624" y="3516978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611560" y="4559950"/>
                <a:ext cx="221201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5.(x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) = 6x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559950"/>
                <a:ext cx="2212010" cy="625812"/>
              </a:xfrm>
              <a:prstGeom prst="rect">
                <a:avLst/>
              </a:prstGeom>
              <a:blipFill rotWithShape="1">
                <a:blip r:embed="rId3"/>
                <a:stretch>
                  <a:fillRect l="-4132" b="-67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ovéPole 39"/>
          <p:cNvSpPr txBox="1"/>
          <p:nvPr/>
        </p:nvSpPr>
        <p:spPr>
          <a:xfrm>
            <a:off x="1619672" y="4047455"/>
            <a:ext cx="1414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1043608" y="5150360"/>
                <a:ext cx="2212010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5x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6x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150360"/>
                <a:ext cx="2212010" cy="616194"/>
              </a:xfrm>
              <a:prstGeom prst="rect">
                <a:avLst/>
              </a:prstGeom>
              <a:blipFill rotWithShape="1">
                <a:blip r:embed="rId4"/>
                <a:stretch>
                  <a:fillRect l="-4132" b="-8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1393241" y="5661248"/>
                <a:ext cx="1502337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-x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241" y="5661248"/>
                <a:ext cx="1502337" cy="613886"/>
              </a:xfrm>
              <a:prstGeom prst="rect">
                <a:avLst/>
              </a:prstGeom>
              <a:blipFill rotWithShape="1">
                <a:blip r:embed="rId5"/>
                <a:stretch>
                  <a:fillRect l="-6504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2887729" y="5125561"/>
                <a:ext cx="1396239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/-6x -</a:t>
                </a:r>
                <a:r>
                  <a:rPr lang="cs-CZ" sz="2400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729" y="5125561"/>
                <a:ext cx="1396239" cy="613886"/>
              </a:xfrm>
              <a:prstGeom prst="rect">
                <a:avLst/>
              </a:prstGeom>
              <a:blipFill rotWithShape="1">
                <a:blip r:embed="rId6"/>
                <a:stretch>
                  <a:fillRect l="-6987" b="-8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/>
          <p:nvPr/>
        </p:nvSpPr>
        <p:spPr>
          <a:xfrm>
            <a:off x="2895578" y="5764887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4500580" y="4437112"/>
                <a:ext cx="4535916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5.(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) = 5.</a:t>
                </a:r>
                <a:r>
                  <a:rPr lang="cs-CZ" sz="2400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cs-CZ" sz="240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30</m:t>
                        </m:r>
                      </m:num>
                      <m:den>
                        <m:r>
                          <a:rPr lang="cs-CZ" sz="240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20</m:t>
                        </m:r>
                      </m:den>
                    </m:f>
                    <m:r>
                      <a:rPr lang="cs-CZ" sz="2400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1,5 km</a:t>
                </a:r>
                <a:endParaRPr lang="cs-CZ" sz="2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580" y="4437112"/>
                <a:ext cx="4535916" cy="616964"/>
              </a:xfrm>
              <a:prstGeom prst="rect">
                <a:avLst/>
              </a:prstGeom>
              <a:blipFill rotWithShape="1">
                <a:blip r:embed="rId7"/>
                <a:stretch>
                  <a:fillRect l="-2016" r="-1613" b="-8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4466866" y="5127575"/>
                <a:ext cx="4139872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6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cs-CZ" sz="2400" b="0" i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1,5 km</a:t>
                </a:r>
                <a:endParaRPr lang="cs-CZ" sz="2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866" y="5127575"/>
                <a:ext cx="4139872" cy="613886"/>
              </a:xfrm>
              <a:prstGeom prst="rect">
                <a:avLst/>
              </a:prstGeom>
              <a:blipFill rotWithShape="1">
                <a:blip r:embed="rId8"/>
                <a:stretch>
                  <a:fillRect l="-2356" b="-8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ovéPole 47"/>
          <p:cNvSpPr txBox="1"/>
          <p:nvPr/>
        </p:nvSpPr>
        <p:spPr>
          <a:xfrm>
            <a:off x="4139952" y="5838363"/>
            <a:ext cx="4932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Jirka doběhne Davida po ujetí 1,5 km, tedy ještě na trati.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3995936" y="3987490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zkouška: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3802659" y="2535287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3802658" y="3471391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67" name="Picture 2" descr="C:\Users\holy.MYCORE\AppData\Local\Microsoft\Windows\Temporary Internet Files\Content.IE5\4N2BTO1D\MC900298681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4928"/>
            <a:ext cx="869919" cy="6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holy.MYCORE\AppData\Local\Microsoft\Windows\Temporary Internet Files\Content.IE5\4N2BTO1D\MC900298681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2" y="2995382"/>
            <a:ext cx="846741" cy="65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ovéPole 74"/>
          <p:cNvSpPr txBox="1"/>
          <p:nvPr/>
        </p:nvSpPr>
        <p:spPr>
          <a:xfrm>
            <a:off x="267401" y="2596842"/>
            <a:ext cx="1064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David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317705" y="3604954"/>
            <a:ext cx="86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Jirka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ovéPole 76"/>
              <p:cNvSpPr txBox="1"/>
              <p:nvPr/>
            </p:nvSpPr>
            <p:spPr>
              <a:xfrm>
                <a:off x="1609265" y="6196935"/>
                <a:ext cx="1306551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 h</a:t>
                </a:r>
                <a:endParaRPr lang="cs-CZ" sz="2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7" name="TextovéPole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65" y="6196935"/>
                <a:ext cx="1306551" cy="624082"/>
              </a:xfrm>
              <a:prstGeom prst="rect">
                <a:avLst/>
              </a:prstGeom>
              <a:blipFill rotWithShape="1">
                <a:blip r:embed="rId10"/>
                <a:stretch>
                  <a:fillRect l="-7477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bdélník 38">
            <a:extLst>
              <a:ext uri="{FF2B5EF4-FFF2-40B4-BE49-F238E27FC236}">
                <a16:creationId xmlns:a16="http://schemas.microsoft.com/office/drawing/2014/main" id="{431990EE-E81B-4055-82ED-321276EDFCF9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E3783B5-E110-42E2-BAF7-EF92DFC6A574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540C4E7-3B15-4E90-B9B5-566A3D66BE77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756430AE-7F39-48A4-BF21-E2E9BA2F3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smíšené úlohy</a:t>
            </a:r>
          </a:p>
        </p:txBody>
      </p:sp>
      <p:sp>
        <p:nvSpPr>
          <p:cNvPr id="53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CC1A4AE-20DA-40A8-8280-6C78B269DC26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CABDF5B2-6F45-4E9D-A6EC-C4F5B42F0C21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7030A0"/>
                </a:solidFill>
              </a:rPr>
              <a:t>32)</a:t>
            </a:r>
          </a:p>
        </p:txBody>
      </p:sp>
    </p:spTree>
    <p:extLst>
      <p:ext uri="{BB962C8B-B14F-4D97-AF65-F5344CB8AC3E}">
        <p14:creationId xmlns:p14="http://schemas.microsoft.com/office/powerpoint/2010/main" val="3984877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395536" y="604986"/>
            <a:ext cx="8856984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300" dirty="0"/>
              <a:t>Vzdušný koridor mezi Prahou a Paříží měří 1000 km. Letadlo z Paříže do Prahy má odlet v 10.20. Letadlo z Prahy do Paříže má odlet v 10.40. V kolik hodin se budou letadla míjet, jestliže obě letí průměrnou rychlostí 600 km/h?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5220224" y="2852936"/>
                <a:ext cx="1856638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r>
                  <a:rPr lang="cs-CZ" sz="2400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= </a:t>
                </a:r>
                <a:r>
                  <a:rPr lang="cs-CZ" sz="2400" b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h</a:t>
                </a:r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224" y="2852936"/>
                <a:ext cx="1856638" cy="647357"/>
              </a:xfrm>
              <a:prstGeom prst="rect">
                <a:avLst/>
              </a:prstGeom>
              <a:blipFill rotWithShape="1">
                <a:blip r:embed="rId2"/>
                <a:stretch>
                  <a:fillRect l="-4918" b="-47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ovéPole 48"/>
          <p:cNvSpPr txBox="1"/>
          <p:nvPr/>
        </p:nvSpPr>
        <p:spPr>
          <a:xfrm>
            <a:off x="5220072" y="339938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600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1651204" y="2937718"/>
            <a:ext cx="205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1651204" y="3327375"/>
            <a:ext cx="220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600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52" name="Přímá spojnice se šipkou 51"/>
          <p:cNvCxnSpPr/>
          <p:nvPr/>
        </p:nvCxnSpPr>
        <p:spPr>
          <a:xfrm>
            <a:off x="1386105" y="2894679"/>
            <a:ext cx="3311655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/>
          <p:nvPr/>
        </p:nvCxnSpPr>
        <p:spPr>
          <a:xfrm flipH="1">
            <a:off x="4572000" y="2880104"/>
            <a:ext cx="3384376" cy="5695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2425379" y="2418439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6012160" y="2418439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56" name="Přímá spojnice se šipkou 55"/>
          <p:cNvCxnSpPr/>
          <p:nvPr/>
        </p:nvCxnSpPr>
        <p:spPr>
          <a:xfrm>
            <a:off x="1386105" y="2276872"/>
            <a:ext cx="6570271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3683273" y="2276872"/>
            <a:ext cx="196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 = 1000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>
                <a:off x="1043608" y="4149080"/>
                <a:ext cx="3654152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600x + 600.(x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) = 1000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149080"/>
                <a:ext cx="3654152" cy="613886"/>
              </a:xfrm>
              <a:prstGeom prst="rect">
                <a:avLst/>
              </a:prstGeom>
              <a:blipFill rotWithShape="1">
                <a:blip r:embed="rId3"/>
                <a:stretch>
                  <a:fillRect l="-2500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ovéPole 60"/>
          <p:cNvSpPr txBox="1"/>
          <p:nvPr/>
        </p:nvSpPr>
        <p:spPr>
          <a:xfrm>
            <a:off x="1026065" y="4659567"/>
            <a:ext cx="354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600x + 600x - 200 = 1000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2546835" y="5127575"/>
            <a:ext cx="2097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1200x = 1200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3131840" y="5487615"/>
            <a:ext cx="130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1 h</a:t>
            </a:r>
            <a:endParaRPr lang="cs-CZ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ovéPole 72"/>
          <p:cNvSpPr txBox="1"/>
          <p:nvPr/>
        </p:nvSpPr>
        <p:spPr>
          <a:xfrm>
            <a:off x="4635999" y="4659567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+200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ovéPole 73"/>
          <p:cNvSpPr txBox="1"/>
          <p:nvPr/>
        </p:nvSpPr>
        <p:spPr>
          <a:xfrm>
            <a:off x="4635999" y="5127575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/:1200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/>
              <p:cNvSpPr txBox="1"/>
              <p:nvPr/>
            </p:nvSpPr>
            <p:spPr>
              <a:xfrm>
                <a:off x="467544" y="5847655"/>
                <a:ext cx="6984776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600.</a:t>
                </a:r>
                <a:r>
                  <a:rPr lang="cs-CZ" sz="2400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+ 600.(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) = 600 + 400 = 1000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5" name="TextovéPol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47655"/>
                <a:ext cx="6984776" cy="624082"/>
              </a:xfrm>
              <a:prstGeom prst="rect">
                <a:avLst/>
              </a:prstGeom>
              <a:blipFill rotWithShape="1">
                <a:blip r:embed="rId4"/>
                <a:stretch>
                  <a:fillRect l="-1397" b="-67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ovéPole 75"/>
          <p:cNvSpPr txBox="1"/>
          <p:nvPr/>
        </p:nvSpPr>
        <p:spPr>
          <a:xfrm>
            <a:off x="467544" y="6423719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Letadla se budou míjet v 11.20.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2519772" y="3780008"/>
            <a:ext cx="241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s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holy.MYCORE\AppData\Local\Microsoft\Windows\Temporary Internet Files\Content.IE5\QRGKNVT9\MC90032099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205880"/>
            <a:ext cx="1404156" cy="96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holy.MYCORE\AppData\Local\Microsoft\Windows\Temporary Internet Files\Content.IE5\QRGKNVT9\MC90032099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9339" y="2167936"/>
            <a:ext cx="1404156" cy="96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203200" y="3100898"/>
            <a:ext cx="1056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Paříž</a:t>
            </a:r>
          </a:p>
          <a:p>
            <a:r>
              <a:rPr lang="cs-CZ" sz="20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10.20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8052072" y="3028890"/>
            <a:ext cx="1056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Praha</a:t>
            </a:r>
          </a:p>
          <a:p>
            <a:r>
              <a:rPr lang="cs-CZ" sz="20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10.40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08002533-63C4-4556-A6FD-A8A99219BEE8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9E7787-D2A5-4836-9E04-A458BD29382F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D329981-90C9-4C57-BD7A-BA0A9F3CF1D6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3C405EFF-245E-4A6C-B798-DFBE65058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smíšené úlohy</a:t>
            </a:r>
          </a:p>
        </p:txBody>
      </p:sp>
      <p:sp>
        <p:nvSpPr>
          <p:cNvPr id="38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27AEAE-ED8C-49F7-8A62-CAFA94EE1329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566BCD0A-2E9F-4414-8B31-C9778E69B33C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7030A0"/>
                </a:solidFill>
              </a:rPr>
              <a:t>33)</a:t>
            </a:r>
          </a:p>
        </p:txBody>
      </p:sp>
    </p:spTree>
    <p:extLst>
      <p:ext uri="{BB962C8B-B14F-4D97-AF65-F5344CB8AC3E}">
        <p14:creationId xmlns:p14="http://schemas.microsoft.com/office/powerpoint/2010/main" val="3896975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386805" y="593358"/>
            <a:ext cx="8757195" cy="195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1900" dirty="0"/>
              <a:t>Ve vzdálenosti 180 km od nemocnice došlo k vážné dopravní nehodě. Sanitka na místě hlásí nutnost rychlého převozu raněného do nemocnice s tím, že je ke zvážení, zda by nebylo rychlejší přiletět naproti sanitce vrtulníkem. Jak sanitka s raněným, tak vrtulník v nemocnici jsou připraveny k okamžitému startu. Sanitka je schopná jet průměrnou rychlostí 120 km/h, vrtulník letět rychlostí 240 km/h. Bude rychlejší, když přiletí sanitce naproti vrtulník, když na přistání a přeložení zraněného je potřeba počítat 15 minut?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220224" y="3225750"/>
            <a:ext cx="185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5148064" y="361540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24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1651204" y="3225750"/>
            <a:ext cx="205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1547664" y="3615407"/>
            <a:ext cx="220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120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52" name="Přímá spojnice se šipkou 51"/>
          <p:cNvCxnSpPr/>
          <p:nvPr/>
        </p:nvCxnSpPr>
        <p:spPr>
          <a:xfrm flipV="1">
            <a:off x="1115616" y="3098975"/>
            <a:ext cx="2448272" cy="11728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/>
          <p:nvPr/>
        </p:nvCxnSpPr>
        <p:spPr>
          <a:xfrm flipH="1">
            <a:off x="3563888" y="3110703"/>
            <a:ext cx="3888432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2425379" y="2634463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6012160" y="2634463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56" name="Přímá spojnice se šipkou 55"/>
          <p:cNvCxnSpPr/>
          <p:nvPr/>
        </p:nvCxnSpPr>
        <p:spPr>
          <a:xfrm>
            <a:off x="1115616" y="2606647"/>
            <a:ext cx="633670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3683273" y="2564904"/>
            <a:ext cx="160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 = 180 km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395536" y="4479503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120.x + 240.x = 180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1475656" y="4983559"/>
            <a:ext cx="1620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360x = 180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1907704" y="5325198"/>
                <a:ext cx="1306551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0" dirty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0" dirty="0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 h</a:t>
                </a:r>
                <a:endParaRPr lang="cs-CZ" sz="2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325198"/>
                <a:ext cx="1306551" cy="624082"/>
              </a:xfrm>
              <a:prstGeom prst="rect">
                <a:avLst/>
              </a:prstGeom>
              <a:blipFill rotWithShape="1">
                <a:blip r:embed="rId2"/>
                <a:stretch>
                  <a:fillRect l="-7477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ovéPole 73"/>
          <p:cNvSpPr txBox="1"/>
          <p:nvPr/>
        </p:nvSpPr>
        <p:spPr>
          <a:xfrm>
            <a:off x="3347864" y="4977128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/:360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/>
              <p:cNvSpPr txBox="1"/>
              <p:nvPr/>
            </p:nvSpPr>
            <p:spPr>
              <a:xfrm>
                <a:off x="467544" y="5901262"/>
                <a:ext cx="6984776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120.</a:t>
                </a:r>
                <a:r>
                  <a:rPr lang="cs-CZ" sz="24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dirty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dirty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+ 240.</a:t>
                </a:r>
                <a:r>
                  <a:rPr lang="cs-CZ" sz="24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dirty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dirty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60 + 120 = </a:t>
                </a:r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180 km</a:t>
                </a:r>
                <a:endParaRPr lang="cs-CZ" sz="2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5" name="TextovéPol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901262"/>
                <a:ext cx="6984776" cy="624082"/>
              </a:xfrm>
              <a:prstGeom prst="rect">
                <a:avLst/>
              </a:prstGeom>
              <a:blipFill rotWithShape="1">
                <a:blip r:embed="rId3"/>
                <a:stretch>
                  <a:fillRect l="-1397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ovéPole 75"/>
          <p:cNvSpPr txBox="1"/>
          <p:nvPr/>
        </p:nvSpPr>
        <p:spPr>
          <a:xfrm>
            <a:off x="107504" y="6423719"/>
            <a:ext cx="893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Rychlejší bude, když přiletí vrtulník. Převoz se zkrátí o 15 min.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1367644" y="4047455"/>
            <a:ext cx="241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+ s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s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ovéPole 80"/>
          <p:cNvSpPr txBox="1"/>
          <p:nvPr/>
        </p:nvSpPr>
        <p:spPr>
          <a:xfrm>
            <a:off x="4427984" y="417307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čas (t = s : v )  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ovéPole 81"/>
              <p:cNvSpPr txBox="1"/>
              <p:nvPr/>
            </p:nvSpPr>
            <p:spPr>
              <a:xfrm>
                <a:off x="4499992" y="4677126"/>
                <a:ext cx="4110486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 …180:120 = </a:t>
                </a:r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cs-CZ" sz="24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dirty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dirty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 h  </a:t>
                </a:r>
                <a:endParaRPr lang="cs-CZ" sz="2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TextovéPol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677126"/>
                <a:ext cx="4110486" cy="624082"/>
              </a:xfrm>
              <a:prstGeom prst="rect">
                <a:avLst/>
              </a:prstGeom>
              <a:blipFill rotWithShape="1">
                <a:blip r:embed="rId4"/>
                <a:stretch>
                  <a:fillRect l="-2226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ovéPole 82"/>
              <p:cNvSpPr txBox="1"/>
              <p:nvPr/>
            </p:nvSpPr>
            <p:spPr>
              <a:xfrm>
                <a:off x="4499992" y="5223573"/>
                <a:ext cx="4096196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S+V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dirty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dirty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cs-CZ" sz="2400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dirty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dirty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:r>
                  <a:rPr lang="cs-CZ" sz="24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dirty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dirty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cs-CZ" sz="2400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dirty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dirty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 h</a:t>
                </a:r>
                <a:endParaRPr lang="cs-CZ" sz="2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3" name="TextovéPole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223573"/>
                <a:ext cx="4096196" cy="624082"/>
              </a:xfrm>
              <a:prstGeom prst="rect">
                <a:avLst/>
              </a:prstGeom>
              <a:blipFill rotWithShape="1">
                <a:blip r:embed="rId5"/>
                <a:stretch>
                  <a:fillRect l="-2232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504" y="2940544"/>
            <a:ext cx="1584000" cy="971372"/>
          </a:xfrm>
          <a:prstGeom prst="rect">
            <a:avLst/>
          </a:prstGeom>
        </p:spPr>
      </p:pic>
      <p:pic>
        <p:nvPicPr>
          <p:cNvPr id="4099" name="Picture 3" descr="C:\Users\holy.MYCORE\AppData\Local\Microsoft\Windows\Temporary Internet Files\Content.IE5\DQEIG8PO\MM900303499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362" y="2422696"/>
            <a:ext cx="1298069" cy="10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holy.MYCORE\AppData\Local\Microsoft\Windows\Temporary Internet Files\Content.IE5\36AOPMK8\MC90038871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" y="2422696"/>
            <a:ext cx="1103441" cy="75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6" y="3141914"/>
            <a:ext cx="817521" cy="704326"/>
          </a:xfrm>
          <a:prstGeom prst="rect">
            <a:avLst/>
          </a:prstGeom>
        </p:spPr>
      </p:pic>
      <p:sp>
        <p:nvSpPr>
          <p:cNvPr id="33" name="Obdélník 32">
            <a:extLst>
              <a:ext uri="{FF2B5EF4-FFF2-40B4-BE49-F238E27FC236}">
                <a16:creationId xmlns:a16="http://schemas.microsoft.com/office/drawing/2014/main" id="{262EAD16-5DAC-4759-ADE6-82702F91DB66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4D8E24-7DC3-417A-9C43-4B9E97531466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87E3943-8DF9-4BE9-AB17-04C034A2ACB5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5445F703-8A72-4533-A8EA-F8DB97BA0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smíšené úlohy</a:t>
            </a:r>
          </a:p>
        </p:txBody>
      </p:sp>
      <p:sp>
        <p:nvSpPr>
          <p:cNvPr id="37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A897A2-3E1C-4E90-A2F9-00CF14CB63FD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006E4FD-0821-4F6F-B73F-9E0002D62091}"/>
              </a:ext>
            </a:extLst>
          </p:cNvPr>
          <p:cNvSpPr txBox="1"/>
          <p:nvPr/>
        </p:nvSpPr>
        <p:spPr>
          <a:xfrm>
            <a:off x="-36512" y="548680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7030A0"/>
                </a:solidFill>
              </a:rPr>
              <a:t>34)</a:t>
            </a:r>
          </a:p>
        </p:txBody>
      </p:sp>
    </p:spTree>
    <p:extLst>
      <p:ext uri="{BB962C8B-B14F-4D97-AF65-F5344CB8AC3E}">
        <p14:creationId xmlns:p14="http://schemas.microsoft.com/office/powerpoint/2010/main" val="3373467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434926" y="580460"/>
            <a:ext cx="8673578" cy="119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300" dirty="0"/>
              <a:t>Za cyklistou, který jel průměrnou rychlostí 20 km/h, vyrazil o 30 minut později motocykl, který cyklistu dostihl za 20 min. Jakou průměrnou rychlostí motocykl jel?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ovéPole 79"/>
              <p:cNvSpPr txBox="1"/>
              <p:nvPr/>
            </p:nvSpPr>
            <p:spPr>
              <a:xfrm>
                <a:off x="4572000" y="2564904"/>
                <a:ext cx="2016224" cy="615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r>
                  <a:rPr lang="cs-CZ" sz="2400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 h </a:t>
                </a:r>
              </a:p>
            </p:txBody>
          </p:sp>
        </mc:Choice>
        <mc:Fallback xmlns="">
          <p:sp>
            <p:nvSpPr>
              <p:cNvPr id="80" name="TextovéPol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564904"/>
                <a:ext cx="2016224" cy="615746"/>
              </a:xfrm>
              <a:prstGeom prst="rect">
                <a:avLst/>
              </a:prstGeom>
              <a:blipFill rotWithShape="1">
                <a:blip r:embed="rId2"/>
                <a:stretch>
                  <a:fillRect l="-4532" b="-8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ovéPole 80"/>
          <p:cNvSpPr txBox="1"/>
          <p:nvPr/>
        </p:nvSpPr>
        <p:spPr>
          <a:xfrm>
            <a:off x="1763688" y="266495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ovéPole 81"/>
              <p:cNvSpPr txBox="1"/>
              <p:nvPr/>
            </p:nvSpPr>
            <p:spPr>
              <a:xfrm>
                <a:off x="4572000" y="1700808"/>
                <a:ext cx="3384216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r>
                  <a:rPr lang="cs-CZ" sz="2400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h</a:t>
                </a:r>
              </a:p>
            </p:txBody>
          </p:sp>
        </mc:Choice>
        <mc:Fallback xmlns="">
          <p:sp>
            <p:nvSpPr>
              <p:cNvPr id="82" name="TextovéPol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00808"/>
                <a:ext cx="3384216" cy="621773"/>
              </a:xfrm>
              <a:prstGeom prst="rect">
                <a:avLst/>
              </a:prstGeom>
              <a:blipFill rotWithShape="1">
                <a:blip r:embed="rId3"/>
                <a:stretch>
                  <a:fillRect l="-2703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ovéPole 82"/>
          <p:cNvSpPr txBox="1"/>
          <p:nvPr/>
        </p:nvSpPr>
        <p:spPr>
          <a:xfrm>
            <a:off x="1795220" y="1844824"/>
            <a:ext cx="191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2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84" name="Přímá spojnice se šipkou 83"/>
          <p:cNvCxnSpPr/>
          <p:nvPr/>
        </p:nvCxnSpPr>
        <p:spPr>
          <a:xfrm>
            <a:off x="1331640" y="2394467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se šipkou 84"/>
          <p:cNvCxnSpPr/>
          <p:nvPr/>
        </p:nvCxnSpPr>
        <p:spPr>
          <a:xfrm>
            <a:off x="1331640" y="3186555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ovéPole 85"/>
              <p:cNvSpPr txBox="1"/>
              <p:nvPr/>
            </p:nvSpPr>
            <p:spPr>
              <a:xfrm>
                <a:off x="611560" y="4479503"/>
                <a:ext cx="2212010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20.</a:t>
                </a:r>
                <a:r>
                  <a:rPr lang="cs-CZ" sz="2400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x .</a:t>
                </a:r>
                <a:r>
                  <a:rPr lang="cs-CZ" sz="2400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6" name="TextovéPole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479503"/>
                <a:ext cx="2212010" cy="622222"/>
              </a:xfrm>
              <a:prstGeom prst="rect">
                <a:avLst/>
              </a:prstGeom>
              <a:blipFill rotWithShape="1">
                <a:blip r:embed="rId4"/>
                <a:stretch>
                  <a:fillRect l="-4132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ovéPole 86"/>
          <p:cNvSpPr txBox="1"/>
          <p:nvPr/>
        </p:nvSpPr>
        <p:spPr>
          <a:xfrm>
            <a:off x="467544" y="396499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8" name="TextovéPole 87"/>
          <p:cNvSpPr txBox="1"/>
          <p:nvPr/>
        </p:nvSpPr>
        <p:spPr>
          <a:xfrm>
            <a:off x="919830" y="3564577"/>
            <a:ext cx="221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/>
              <p:cNvSpPr txBox="1"/>
              <p:nvPr/>
            </p:nvSpPr>
            <p:spPr>
              <a:xfrm>
                <a:off x="1043608" y="5127575"/>
                <a:ext cx="1584176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5</m:t>
                        </m:r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0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 b="0" i="0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9" name="TextovéPol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127575"/>
                <a:ext cx="1584176" cy="622222"/>
              </a:xfrm>
              <a:prstGeom prst="rect">
                <a:avLst/>
              </a:prstGeom>
              <a:blipFill rotWithShape="1"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ovéPole 90"/>
          <p:cNvSpPr txBox="1"/>
          <p:nvPr/>
        </p:nvSpPr>
        <p:spPr>
          <a:xfrm>
            <a:off x="1115616" y="5877272"/>
            <a:ext cx="190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50 km/h </a:t>
            </a:r>
            <a:endParaRPr lang="cs-CZ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ovéPole 91"/>
          <p:cNvSpPr txBox="1"/>
          <p:nvPr/>
        </p:nvSpPr>
        <p:spPr>
          <a:xfrm>
            <a:off x="2555776" y="5199583"/>
            <a:ext cx="139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/.3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ovéPole 93"/>
              <p:cNvSpPr txBox="1"/>
              <p:nvPr/>
            </p:nvSpPr>
            <p:spPr>
              <a:xfrm>
                <a:off x="5040640" y="4221088"/>
                <a:ext cx="4139872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20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50</m:t>
                        </m:r>
                      </m:num>
                      <m:den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cs-CZ" sz="2400" i="1" dirty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sz="2400" b="0" i="0" dirty="0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16</m:t>
                    </m:r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4" name="TextovéPol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640" y="4221088"/>
                <a:ext cx="4139872" cy="622222"/>
              </a:xfrm>
              <a:prstGeom prst="rect">
                <a:avLst/>
              </a:prstGeom>
              <a:blipFill rotWithShape="1">
                <a:blip r:embed="rId6"/>
                <a:stretch>
                  <a:fillRect l="-2356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ovéPole 94"/>
              <p:cNvSpPr txBox="1"/>
              <p:nvPr/>
            </p:nvSpPr>
            <p:spPr>
              <a:xfrm>
                <a:off x="5006926" y="4895459"/>
                <a:ext cx="4139872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50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50</m:t>
                        </m:r>
                      </m:num>
                      <m:den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cs-CZ" sz="2400" i="1" dirty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16</m:t>
                    </m:r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5" name="TextovéPole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926" y="4895459"/>
                <a:ext cx="4139872" cy="621773"/>
              </a:xfrm>
              <a:prstGeom prst="rect">
                <a:avLst/>
              </a:prstGeom>
              <a:blipFill rotWithShape="1">
                <a:blip r:embed="rId7"/>
                <a:stretch>
                  <a:fillRect l="-2209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ovéPole 95"/>
          <p:cNvSpPr txBox="1"/>
          <p:nvPr/>
        </p:nvSpPr>
        <p:spPr>
          <a:xfrm>
            <a:off x="3347864" y="5688364"/>
            <a:ext cx="56886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Motocykl jel průměrnou rychlostí 50 km/h.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ovéPole 96"/>
          <p:cNvSpPr txBox="1"/>
          <p:nvPr/>
        </p:nvSpPr>
        <p:spPr>
          <a:xfrm>
            <a:off x="4535996" y="3795409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zkouška:</a:t>
            </a:r>
          </a:p>
        </p:txBody>
      </p:sp>
      <p:sp>
        <p:nvSpPr>
          <p:cNvPr id="101" name="TextovéPole 100"/>
          <p:cNvSpPr txBox="1"/>
          <p:nvPr/>
        </p:nvSpPr>
        <p:spPr>
          <a:xfrm>
            <a:off x="3802659" y="232158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2" name="TextovéPole 101"/>
          <p:cNvSpPr txBox="1"/>
          <p:nvPr/>
        </p:nvSpPr>
        <p:spPr>
          <a:xfrm>
            <a:off x="3802658" y="3100898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holy.MYCORE\AppData\Local\Microsoft\Windows\Temporary Internet Files\Content.IE5\4N2BTO1D\MC90039745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7166"/>
            <a:ext cx="877939" cy="76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ly.MYCORE\AppData\Local\Microsoft\Windows\Temporary Internet Files\Content.IE5\707JXN3S\MC90008880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1722376"/>
            <a:ext cx="906628" cy="90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délník 25">
            <a:extLst>
              <a:ext uri="{FF2B5EF4-FFF2-40B4-BE49-F238E27FC236}">
                <a16:creationId xmlns:a16="http://schemas.microsoft.com/office/drawing/2014/main" id="{26DD7DF6-2FC4-489A-B35C-D855BABD969B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39694BB-D0A5-4FE1-961E-692F96CFFA37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115A66B-FB9A-4491-924C-B1A33CC23BC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D15F17A4-450B-442E-A65F-D4D8C8993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smíšené úlohy</a:t>
            </a:r>
          </a:p>
        </p:txBody>
      </p:sp>
      <p:sp>
        <p:nvSpPr>
          <p:cNvPr id="30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A5C83A1-8CFD-4512-A6C2-12A384279351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C37790CF-33DF-4367-9E1E-A2495004AE09}"/>
              </a:ext>
            </a:extLst>
          </p:cNvPr>
          <p:cNvSpPr txBox="1"/>
          <p:nvPr/>
        </p:nvSpPr>
        <p:spPr>
          <a:xfrm>
            <a:off x="0" y="5922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7030A0"/>
                </a:solidFill>
              </a:rPr>
              <a:t>35)</a:t>
            </a:r>
          </a:p>
        </p:txBody>
      </p:sp>
    </p:spTree>
    <p:extLst>
      <p:ext uri="{BB962C8B-B14F-4D97-AF65-F5344CB8AC3E}">
        <p14:creationId xmlns:p14="http://schemas.microsoft.com/office/powerpoint/2010/main" val="1427914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94520" y="573613"/>
            <a:ext cx="8641976" cy="154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300" dirty="0"/>
              <a:t>Na dálnici kolem policejní hlídky projelo auto nepovolenou rychlostí 160 km/h. Policejní auto se ho vydalo stíhat, jede rychlostí 170 km/h a dostane z policejního vrtulníku hlášení, že stíhané vozidlo má v danou chvíli náskok 1 km. Po kolika km policejní auto dohoní „piráta silnic“?</a:t>
            </a: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36" name="Picture 3" descr="C:\Users\Martin Holý\AppData\Local\Microsoft\Windows\Temporary Internet Files\Content.IE5\KQUC2Q4Z\MC90044173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13" y="2664489"/>
            <a:ext cx="908527" cy="90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ly.MYCORE\AppData\Local\Microsoft\Windows\Temporary Internet Files\Content.IE5\26ZZDF2O\MC9004160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6" y="2301901"/>
            <a:ext cx="1134169" cy="6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ovéPole 44"/>
          <p:cNvSpPr txBox="1"/>
          <p:nvPr/>
        </p:nvSpPr>
        <p:spPr>
          <a:xfrm>
            <a:off x="5994310" y="3059282"/>
            <a:ext cx="160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2843808" y="308732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160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6012320" y="2008779"/>
            <a:ext cx="172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= x 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2875340" y="2008779"/>
            <a:ext cx="220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170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54" name="Přímá spojnice se šipkou 53"/>
          <p:cNvCxnSpPr/>
          <p:nvPr/>
        </p:nvCxnSpPr>
        <p:spPr>
          <a:xfrm>
            <a:off x="1331640" y="2558422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/>
          <p:nvPr/>
        </p:nvCxnSpPr>
        <p:spPr>
          <a:xfrm>
            <a:off x="2483768" y="3608925"/>
            <a:ext cx="5544616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55"/>
          <p:cNvSpPr txBox="1"/>
          <p:nvPr/>
        </p:nvSpPr>
        <p:spPr>
          <a:xfrm>
            <a:off x="827584" y="447950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170x = 160x + 1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1187624" y="3986947"/>
            <a:ext cx="180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+ 1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971600" y="5055567"/>
            <a:ext cx="1529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10x = 1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>
                <a:off x="1226479" y="5539492"/>
                <a:ext cx="2553433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h = 6 min</a:t>
                </a:r>
                <a:endParaRPr lang="cs-CZ" sz="2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479" y="5539492"/>
                <a:ext cx="2553433" cy="625812"/>
              </a:xfrm>
              <a:prstGeom prst="rect">
                <a:avLst/>
              </a:prstGeom>
              <a:blipFill rotWithShape="1">
                <a:blip r:embed="rId4"/>
                <a:stretch>
                  <a:fillRect l="-3580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ovéPole 60"/>
          <p:cNvSpPr txBox="1"/>
          <p:nvPr/>
        </p:nvSpPr>
        <p:spPr>
          <a:xfrm>
            <a:off x="3080070" y="4479503"/>
            <a:ext cx="105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/-170x 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3051824" y="5055567"/>
            <a:ext cx="80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/:10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4499992" y="4573771"/>
                <a:ext cx="4644008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170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17 km 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573771"/>
                <a:ext cx="4644008" cy="625812"/>
              </a:xfrm>
              <a:prstGeom prst="rect">
                <a:avLst/>
              </a:prstGeom>
              <a:blipFill rotWithShape="1">
                <a:blip r:embed="rId5"/>
                <a:stretch>
                  <a:fillRect l="-1969" b="-67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/>
              <p:cNvSpPr txBox="1"/>
              <p:nvPr/>
            </p:nvSpPr>
            <p:spPr>
              <a:xfrm>
                <a:off x="4499992" y="5149835"/>
                <a:ext cx="4139872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160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  <m:r>
                      <a:rPr lang="cs-CZ" sz="2400" b="1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+ 1 = 17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TextovéPol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149835"/>
                <a:ext cx="4139872" cy="625812"/>
              </a:xfrm>
              <a:prstGeom prst="rect">
                <a:avLst/>
              </a:prstGeom>
              <a:blipFill rotWithShape="1">
                <a:blip r:embed="rId6"/>
                <a:stretch>
                  <a:fillRect l="-2209"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ovéPole 64"/>
          <p:cNvSpPr txBox="1"/>
          <p:nvPr/>
        </p:nvSpPr>
        <p:spPr>
          <a:xfrm>
            <a:off x="65664" y="6270667"/>
            <a:ext cx="67563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/>
              <a:t>Policejní auto dohoní „piráta silnic“ po 17 km.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4355976" y="4027324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zkouška: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4162699" y="2485539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4666755" y="3523268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71" name="Přímá spojnice se šipkou 70"/>
          <p:cNvCxnSpPr/>
          <p:nvPr/>
        </p:nvCxnSpPr>
        <p:spPr>
          <a:xfrm>
            <a:off x="1331640" y="3608925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/>
          <p:cNvSpPr txBox="1"/>
          <p:nvPr/>
        </p:nvSpPr>
        <p:spPr>
          <a:xfrm>
            <a:off x="1475657" y="3595276"/>
            <a:ext cx="98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km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1C96E204-B3ED-476B-836B-FE5F4DC3E2EA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3AF85DC-ACCA-41C5-948B-F0F60B9CA06D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84A146F-0A98-4F6C-8A57-C2F031418FB6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AC7719FD-3442-4FE9-B06E-B14C3D359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smíšené úlohy</a:t>
            </a:r>
          </a:p>
        </p:txBody>
      </p:sp>
      <p:sp>
        <p:nvSpPr>
          <p:cNvPr id="35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613D11-CE43-488A-ADED-8074A5FE852E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375E643F-12B8-471C-9495-993D9524E311}"/>
              </a:ext>
            </a:extLst>
          </p:cNvPr>
          <p:cNvSpPr txBox="1"/>
          <p:nvPr/>
        </p:nvSpPr>
        <p:spPr>
          <a:xfrm>
            <a:off x="0" y="5922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7030A0"/>
                </a:solidFill>
              </a:rPr>
              <a:t>36)</a:t>
            </a:r>
          </a:p>
        </p:txBody>
      </p:sp>
    </p:spTree>
    <p:extLst>
      <p:ext uri="{BB962C8B-B14F-4D97-AF65-F5344CB8AC3E}">
        <p14:creationId xmlns:p14="http://schemas.microsoft.com/office/powerpoint/2010/main" val="3792067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123727" y="2760681"/>
            <a:ext cx="448822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Konec prezentace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4575C5C-C0B6-4780-AB03-2776188ABA4C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466591-4CFC-4F5E-B637-37795EBA1631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C03A91A-FC74-4013-9795-0692BB82B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</a:t>
            </a:r>
          </a:p>
        </p:txBody>
      </p:sp>
      <p:sp>
        <p:nvSpPr>
          <p:cNvPr id="8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0D5F058-B446-45C5-BC3F-420489DBB6BB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04864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242566" y="601803"/>
            <a:ext cx="8928992" cy="156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400" dirty="0"/>
              <a:t>Jana odešla v 8 hodin ráno z domu k babičce, která bydlí 10 km daleko. V 8.30 za ní vyšel bratr Jirka. V kolik hodin a jak daleko od babiččina domku Jirka Janu dojde, jestliže Jirka šel průměrnou rychlostí 6 km/h a mladší Jana průměrnou rychlostí 4 km/h?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148216" y="2820998"/>
            <a:ext cx="160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763688" y="284904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6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5148224" y="2028910"/>
            <a:ext cx="208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= x + 0,5 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795220" y="2028910"/>
            <a:ext cx="191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4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41" name="Přímá spojnice se šipkou 40"/>
          <p:cNvCxnSpPr/>
          <p:nvPr/>
        </p:nvCxnSpPr>
        <p:spPr>
          <a:xfrm>
            <a:off x="1331640" y="2578553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1331640" y="3370641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107504" y="458112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4.(x + 0,5) = 6x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827584" y="41490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1254429" y="3748663"/>
            <a:ext cx="122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539552" y="5013176"/>
            <a:ext cx="221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4x + 2 = 6x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899592" y="5445224"/>
            <a:ext cx="188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-2x = -2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1187624" y="5877272"/>
            <a:ext cx="190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1 h </a:t>
            </a:r>
            <a:endParaRPr lang="cs-CZ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2887729" y="5013176"/>
            <a:ext cx="139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/-6x - 2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2895578" y="5445224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/:(-2)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4677722" y="4402109"/>
            <a:ext cx="413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4.(1+0,5) = 4.1,5 = 6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4644008" y="4857117"/>
            <a:ext cx="413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6.1 = 6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65664" y="6270667"/>
            <a:ext cx="89768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Jirka dojde Janu v 9.30 ve vzdálenosti 4 km od babičky.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4535996" y="3789040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zkouška:</a:t>
            </a:r>
          </a:p>
        </p:txBody>
      </p:sp>
      <p:pic>
        <p:nvPicPr>
          <p:cNvPr id="75" name="Picture 4" descr="C:\Users\Martin Holý\AppData\Local\Microsoft\Windows\Temporary Internet Files\Content.IE5\OUEDI261\MC9002808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76645"/>
            <a:ext cx="762768" cy="8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Martin Holý\AppData\Local\Microsoft\Windows\Temporary Internet Files\Content.IE5\KQUC2Q4Z\MC9003909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0" y="2140554"/>
            <a:ext cx="908914" cy="73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ovéPole 76"/>
          <p:cNvSpPr txBox="1"/>
          <p:nvPr/>
        </p:nvSpPr>
        <p:spPr>
          <a:xfrm>
            <a:off x="4211960" y="5445224"/>
            <a:ext cx="483056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8.30 + 1 = 9.30  h</a:t>
            </a:r>
          </a:p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10 – 6 = 4 km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3802659" y="2505670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9" name="TextovéPole 78"/>
          <p:cNvSpPr txBox="1"/>
          <p:nvPr/>
        </p:nvSpPr>
        <p:spPr>
          <a:xfrm>
            <a:off x="3802658" y="328498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3D12C9A6-58C2-4299-BDBB-D711AD06F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3F168309-9455-4DE9-A56A-62BF3095AA00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A8D2A1-3D4B-42E1-9252-F3B21291ABCE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E239D7-11FA-47D9-B95D-2191CCA39CB6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93019F5F-0619-40A2-A197-E46DE815B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stejný směr</a:t>
            </a:r>
          </a:p>
        </p:txBody>
      </p:sp>
      <p:sp>
        <p:nvSpPr>
          <p:cNvPr id="45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0F458A1-5839-4108-B803-9CCC8BABC0FB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74E02C5C-EB6E-4553-A055-769CD9099F44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107504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52536" y="578297"/>
            <a:ext cx="9144000" cy="119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/>
              <a:t>Za dálkovým plavcem, vyrazil o 1 hodinu později malý motorový člun rychlostí 10 km/h, který plavce dostihl za 15 min. Jakou průměrnou rychlostí plavec plaval?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ovéPole 79"/>
              <p:cNvSpPr txBox="1"/>
              <p:nvPr/>
            </p:nvSpPr>
            <p:spPr>
              <a:xfrm>
                <a:off x="4860032" y="2564904"/>
                <a:ext cx="2016224" cy="615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r>
                  <a:rPr lang="cs-CZ" sz="2400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 h </a:t>
                </a:r>
              </a:p>
            </p:txBody>
          </p:sp>
        </mc:Choice>
        <mc:Fallback xmlns="">
          <p:sp>
            <p:nvSpPr>
              <p:cNvPr id="80" name="TextovéPol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564904"/>
                <a:ext cx="2016224" cy="615746"/>
              </a:xfrm>
              <a:prstGeom prst="rect">
                <a:avLst/>
              </a:prstGeom>
              <a:blipFill rotWithShape="1">
                <a:blip r:embed="rId2"/>
                <a:stretch>
                  <a:fillRect l="-4532" b="-8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ovéPole 80"/>
          <p:cNvSpPr txBox="1"/>
          <p:nvPr/>
        </p:nvSpPr>
        <p:spPr>
          <a:xfrm>
            <a:off x="2051720" y="266495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ovéPole 81"/>
              <p:cNvSpPr txBox="1"/>
              <p:nvPr/>
            </p:nvSpPr>
            <p:spPr>
              <a:xfrm>
                <a:off x="4860032" y="1700808"/>
                <a:ext cx="3384216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r>
                  <a:rPr lang="cs-CZ" sz="2400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h</a:t>
                </a:r>
              </a:p>
            </p:txBody>
          </p:sp>
        </mc:Choice>
        <mc:Fallback xmlns="">
          <p:sp>
            <p:nvSpPr>
              <p:cNvPr id="82" name="TextovéPol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700808"/>
                <a:ext cx="3384216" cy="621773"/>
              </a:xfrm>
              <a:prstGeom prst="rect">
                <a:avLst/>
              </a:prstGeom>
              <a:blipFill rotWithShape="1">
                <a:blip r:embed="rId3"/>
                <a:stretch>
                  <a:fillRect l="-2703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ovéPole 82"/>
          <p:cNvSpPr txBox="1"/>
          <p:nvPr/>
        </p:nvSpPr>
        <p:spPr>
          <a:xfrm>
            <a:off x="2083252" y="1844824"/>
            <a:ext cx="191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x km/h </a:t>
            </a:r>
          </a:p>
        </p:txBody>
      </p:sp>
      <p:cxnSp>
        <p:nvCxnSpPr>
          <p:cNvPr id="84" name="Přímá spojnice se šipkou 83"/>
          <p:cNvCxnSpPr/>
          <p:nvPr/>
        </p:nvCxnSpPr>
        <p:spPr>
          <a:xfrm>
            <a:off x="1619672" y="2394467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se šipkou 84"/>
          <p:cNvCxnSpPr/>
          <p:nvPr/>
        </p:nvCxnSpPr>
        <p:spPr>
          <a:xfrm>
            <a:off x="1619672" y="3186555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ovéPole 85"/>
              <p:cNvSpPr txBox="1"/>
              <p:nvPr/>
            </p:nvSpPr>
            <p:spPr>
              <a:xfrm>
                <a:off x="847822" y="4479503"/>
                <a:ext cx="2212010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x.</a:t>
                </a:r>
                <a:r>
                  <a:rPr lang="cs-CZ" sz="2400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10 .</a:t>
                </a:r>
                <a:r>
                  <a:rPr lang="cs-CZ" sz="2400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6" name="TextovéPole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22" y="4479503"/>
                <a:ext cx="2212010" cy="622222"/>
              </a:xfrm>
              <a:prstGeom prst="rect">
                <a:avLst/>
              </a:prstGeom>
              <a:blipFill rotWithShape="1">
                <a:blip r:embed="rId4"/>
                <a:stretch>
                  <a:fillRect l="-4132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ovéPole 86"/>
          <p:cNvSpPr txBox="1"/>
          <p:nvPr/>
        </p:nvSpPr>
        <p:spPr>
          <a:xfrm>
            <a:off x="611560" y="396499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8" name="TextovéPole 87"/>
          <p:cNvSpPr txBox="1"/>
          <p:nvPr/>
        </p:nvSpPr>
        <p:spPr>
          <a:xfrm>
            <a:off x="611560" y="3564577"/>
            <a:ext cx="221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/>
              <p:cNvSpPr txBox="1"/>
              <p:nvPr/>
            </p:nvSpPr>
            <p:spPr>
              <a:xfrm>
                <a:off x="971600" y="5127575"/>
                <a:ext cx="1584176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cs-CZ" sz="2400" b="0" i="0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0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9" name="TextovéPol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127575"/>
                <a:ext cx="1584176" cy="622222"/>
              </a:xfrm>
              <a:prstGeom prst="rect">
                <a:avLst/>
              </a:prstGeom>
              <a:blipFill rotWithShape="1"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ovéPole 90"/>
          <p:cNvSpPr txBox="1"/>
          <p:nvPr/>
        </p:nvSpPr>
        <p:spPr>
          <a:xfrm>
            <a:off x="1043608" y="6207695"/>
            <a:ext cx="190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2 km/h </a:t>
            </a:r>
            <a:endParaRPr lang="cs-CZ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ovéPole 91"/>
          <p:cNvSpPr txBox="1"/>
          <p:nvPr/>
        </p:nvSpPr>
        <p:spPr>
          <a:xfrm>
            <a:off x="2555776" y="5199583"/>
            <a:ext cx="139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/.4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ovéPole 93"/>
              <p:cNvSpPr txBox="1"/>
              <p:nvPr/>
            </p:nvSpPr>
            <p:spPr>
              <a:xfrm>
                <a:off x="5040640" y="4221088"/>
                <a:ext cx="4139872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2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cs-CZ" sz="2400" i="1" dirty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= 2,5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4" name="TextovéPol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640" y="4221088"/>
                <a:ext cx="4139872" cy="622222"/>
              </a:xfrm>
              <a:prstGeom prst="rect">
                <a:avLst/>
              </a:prstGeom>
              <a:blipFill rotWithShape="1">
                <a:blip r:embed="rId6"/>
                <a:stretch>
                  <a:fillRect l="-2356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ovéPole 94"/>
              <p:cNvSpPr txBox="1"/>
              <p:nvPr/>
            </p:nvSpPr>
            <p:spPr>
              <a:xfrm>
                <a:off x="5006926" y="4895459"/>
                <a:ext cx="4139872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10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cs-CZ" sz="2400" i="1" dirty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= 2,5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5" name="TextovéPole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926" y="4895459"/>
                <a:ext cx="4139872" cy="621773"/>
              </a:xfrm>
              <a:prstGeom prst="rect">
                <a:avLst/>
              </a:prstGeom>
              <a:blipFill rotWithShape="1">
                <a:blip r:embed="rId7"/>
                <a:stretch>
                  <a:fillRect l="-2209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ovéPole 95"/>
          <p:cNvSpPr txBox="1"/>
          <p:nvPr/>
        </p:nvSpPr>
        <p:spPr>
          <a:xfrm>
            <a:off x="3347864" y="5688364"/>
            <a:ext cx="56886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Plavec plaval průměrnou rychlostí 2 km/h.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ovéPole 96"/>
          <p:cNvSpPr txBox="1"/>
          <p:nvPr/>
        </p:nvSpPr>
        <p:spPr>
          <a:xfrm>
            <a:off x="4535996" y="3795409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zkouška:</a:t>
            </a:r>
          </a:p>
        </p:txBody>
      </p:sp>
      <p:sp>
        <p:nvSpPr>
          <p:cNvPr id="101" name="TextovéPole 100"/>
          <p:cNvSpPr txBox="1"/>
          <p:nvPr/>
        </p:nvSpPr>
        <p:spPr>
          <a:xfrm>
            <a:off x="4090691" y="232158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2" name="TextovéPole 101"/>
          <p:cNvSpPr txBox="1"/>
          <p:nvPr/>
        </p:nvSpPr>
        <p:spPr>
          <a:xfrm>
            <a:off x="4090690" y="3100898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33" name="Picture 3" descr="C:\Users\Martin Holý\AppData\Local\Microsoft\Windows\Temporary Internet Files\Content.IE5\OUEDI261\MC90030856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3" y="2745951"/>
            <a:ext cx="1245680" cy="55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Martin Holý\AppData\Local\Microsoft\Windows\Temporary Internet Files\Content.IE5\N67RBAM4\MC90033287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431" y="2040378"/>
            <a:ext cx="1318927" cy="53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ovéPole 35"/>
          <p:cNvSpPr txBox="1"/>
          <p:nvPr/>
        </p:nvSpPr>
        <p:spPr>
          <a:xfrm>
            <a:off x="899592" y="5733256"/>
            <a:ext cx="153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5x = 10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2531593" y="5688364"/>
            <a:ext cx="139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/:5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25FCA86B-FDF1-4B88-92F6-4F8D37E0D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9BDC8151-1D25-439D-9B6E-28FEED18A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390C9ABB-F07C-4D9F-94D1-9482F73E7278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A982BC-5C8B-4715-AD85-033F9980F867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CEC6EF-2DE9-48D6-A5D6-3B713CEDA615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C3C0573C-56E1-45B6-986D-413F82F55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stejný směr</a:t>
            </a:r>
          </a:p>
        </p:txBody>
      </p:sp>
      <p:sp>
        <p:nvSpPr>
          <p:cNvPr id="40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711675A-6DA0-4DE3-B9F4-1DF98AAD30A4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A9066471-B213-4E55-AD74-A724DA88C450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4)</a:t>
            </a:r>
          </a:p>
        </p:txBody>
      </p:sp>
    </p:spTree>
    <p:extLst>
      <p:ext uri="{BB962C8B-B14F-4D97-AF65-F5344CB8AC3E}">
        <p14:creationId xmlns:p14="http://schemas.microsoft.com/office/powerpoint/2010/main" val="329574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251520" y="592624"/>
            <a:ext cx="9036496" cy="1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400" dirty="0"/>
              <a:t>V 14.00 h vyjel z Prahy směrem na Bratislavu kamion průměrnou rychlostí 80 km/h. Za ním stejným směrem vyrazilo v 15.30 osobní auto průměrnou rychlostí 130 km/h. V kolik hodin auto kamion dojelo?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148216" y="2820998"/>
            <a:ext cx="160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763688" y="284904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130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5148224" y="2028910"/>
            <a:ext cx="208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= x + 1,5 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795220" y="2028910"/>
            <a:ext cx="191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80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41" name="Přímá spojnice se šipkou 40"/>
          <p:cNvCxnSpPr/>
          <p:nvPr/>
        </p:nvCxnSpPr>
        <p:spPr>
          <a:xfrm>
            <a:off x="1331640" y="2578553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1331640" y="3370641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5496" y="458112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80.(x + 1,5) = 130x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827584" y="41490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1254429" y="3748663"/>
            <a:ext cx="122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179512" y="501317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80x + 120 = 130x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899592" y="5445224"/>
            <a:ext cx="188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-50x = -120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/>
              <p:cNvSpPr txBox="1"/>
              <p:nvPr/>
            </p:nvSpPr>
            <p:spPr>
              <a:xfrm>
                <a:off x="1187623" y="5877272"/>
                <a:ext cx="518457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2</a:t>
                </a:r>
                <a:r>
                  <a:rPr lang="cs-CZ" sz="2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4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h = 2,4 h = </a:t>
                </a:r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2 h 24 min </a:t>
                </a:r>
                <a:endParaRPr lang="cs-CZ" sz="2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TextovéPol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3" y="5877272"/>
                <a:ext cx="5184577" cy="616964"/>
              </a:xfrm>
              <a:prstGeom prst="rect">
                <a:avLst/>
              </a:prstGeom>
              <a:blipFill rotWithShape="1">
                <a:blip r:embed="rId2"/>
                <a:stretch>
                  <a:fillRect l="-1882" b="-8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ovéPole 66"/>
          <p:cNvSpPr txBox="1"/>
          <p:nvPr/>
        </p:nvSpPr>
        <p:spPr>
          <a:xfrm>
            <a:off x="2771800" y="501317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/-130x - 120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2771800" y="5445224"/>
            <a:ext cx="12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/:(-50)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4499992" y="4221088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80.(2,4+1,5) = 80.3,9 = 312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4499992" y="4653136"/>
            <a:ext cx="413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130 . 2,4 = 312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65664" y="6423719"/>
            <a:ext cx="7170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Auto dojede kamion v 17.54 hodin.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4355976" y="3789040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zkouška: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4427984" y="5229200"/>
            <a:ext cx="43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15.30 + 2.24 = 17.54  h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3802659" y="2505670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3802658" y="328498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80" name="Picture 3" descr="C:\Users\Martin Holý\AppData\Local\Microsoft\Windows\Temporary Internet Files\Content.IE5\KQUC2Q4Z\MC90044173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2967335"/>
            <a:ext cx="821705" cy="82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rtin Holý\AppData\Local\Microsoft\Windows\Temporary Internet Files\Content.IE5\KQUC2Q4Z\MC9003182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149" y="2059032"/>
            <a:ext cx="826475" cy="9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5">
            <a:extLst>
              <a:ext uri="{FF2B5EF4-FFF2-40B4-BE49-F238E27FC236}">
                <a16:creationId xmlns:a16="http://schemas.microsoft.com/office/drawing/2014/main" id="{710AA8A4-FB0D-4DD3-876E-16B501E2F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1143832A-1E32-44FF-8682-88A70B0B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4AE913B2-B03E-4BDC-B739-41E8240E4141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607785-5F22-43E6-A323-6A6E30672026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A67ADF-9C77-4B04-9C01-AD2142E77FE2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8A609880-FE97-47FF-916F-D7E41DB13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stejný směr</a:t>
            </a:r>
          </a:p>
        </p:txBody>
      </p:sp>
      <p:sp>
        <p:nvSpPr>
          <p:cNvPr id="47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6E294A2-E486-4295-BA29-3EA80BE080CD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A0074BB4-4F6C-45A9-90C6-6497FFF6AB6D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5)</a:t>
            </a:r>
          </a:p>
        </p:txBody>
      </p:sp>
    </p:spTree>
    <p:extLst>
      <p:ext uri="{BB962C8B-B14F-4D97-AF65-F5344CB8AC3E}">
        <p14:creationId xmlns:p14="http://schemas.microsoft.com/office/powerpoint/2010/main" val="39099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246684" y="591201"/>
            <a:ext cx="9036496" cy="111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cs-CZ" sz="2400" dirty="0"/>
              <a:t>Kamion jedoucí po dálnici průměrnou rychlostí 100 km/h má před osobním autem jedoucím za ním průměrnou rychlostí 120 km/h náskok 30 km. Za jak dlouho auto kamion dojede a kolik při tom musí ujet km?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994310" y="2820998"/>
            <a:ext cx="160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3275856" y="284904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100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6012320" y="1844824"/>
            <a:ext cx="172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= x 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3260011" y="1844824"/>
            <a:ext cx="203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120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41" name="Přímá spojnice se šipkou 40"/>
          <p:cNvCxnSpPr/>
          <p:nvPr/>
        </p:nvCxnSpPr>
        <p:spPr>
          <a:xfrm>
            <a:off x="1331640" y="2394467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2483768" y="3370641"/>
            <a:ext cx="5544616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67544" y="41490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120x = 100x + 30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894389" y="3748663"/>
            <a:ext cx="180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+ 30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594707" y="4581128"/>
            <a:ext cx="1529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20x = 30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889185" y="5013176"/>
            <a:ext cx="255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1,5 h</a:t>
            </a:r>
            <a:endParaRPr lang="cs-CZ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3008062" y="4149080"/>
            <a:ext cx="105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/-100x 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2979816" y="4581128"/>
            <a:ext cx="80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/:20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4499992" y="4221088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120 . 1,5 = 180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4499992" y="4653136"/>
            <a:ext cx="413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100 . 1,5 + 30 = 180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65664" y="6270667"/>
            <a:ext cx="67563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Auto dojede kamion za 1,5 h po ujetí 180 km.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4355976" y="3789040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zkouška: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4162699" y="232158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4666755" y="328498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1331640" y="3370641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1475657" y="3356992"/>
            <a:ext cx="98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30 km</a:t>
            </a:r>
          </a:p>
        </p:txBody>
      </p:sp>
      <p:pic>
        <p:nvPicPr>
          <p:cNvPr id="28" name="Picture 3" descr="C:\Users\Martin Holý\AppData\Local\Microsoft\Windows\Temporary Internet Files\Content.IE5\KQUC2Q4Z\MC90044173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79" y="1675398"/>
            <a:ext cx="821705" cy="82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Martin Holý\AppData\Local\Microsoft\Windows\Temporary Internet Files\Content.IE5\KQUC2Q4Z\MC9003182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90510" y="2348880"/>
            <a:ext cx="826475" cy="9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5">
            <a:extLst>
              <a:ext uri="{FF2B5EF4-FFF2-40B4-BE49-F238E27FC236}">
                <a16:creationId xmlns:a16="http://schemas.microsoft.com/office/drawing/2014/main" id="{B54250DE-894F-4A49-B521-EFC0357A2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25CE5ADA-E033-461F-BA05-903C414EB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3E6AEAA8-7833-465B-877F-A7530AF97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23538929-90DA-4112-AB7A-F18D4BEC16CD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3BABC3D-5533-48F8-9A8F-584F8415B1B9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0521A88-25EF-4FD4-A577-EFADE47FB18E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Rectangle 10">
            <a:extLst>
              <a:ext uri="{FF2B5EF4-FFF2-40B4-BE49-F238E27FC236}">
                <a16:creationId xmlns:a16="http://schemas.microsoft.com/office/drawing/2014/main" id="{EF855A50-D24F-4EF6-B56B-B7A608AB5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stejný směr</a:t>
            </a:r>
          </a:p>
        </p:txBody>
      </p:sp>
      <p:sp>
        <p:nvSpPr>
          <p:cNvPr id="50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6B50CCE-58B9-4269-93CB-E156B64F497F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48687049-584B-48B8-8276-B481C2395DB6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6)</a:t>
            </a:r>
          </a:p>
        </p:txBody>
      </p:sp>
    </p:spTree>
    <p:extLst>
      <p:ext uri="{BB962C8B-B14F-4D97-AF65-F5344CB8AC3E}">
        <p14:creationId xmlns:p14="http://schemas.microsoft.com/office/powerpoint/2010/main" val="251918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C952DAF4-72EC-4E15-A1DE-40650E482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2273E092-0AEE-4BAA-9C30-362D6AA9D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0C212E46-6DD3-4418-947D-7199AA685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45" name="Rectangle 5">
            <a:extLst>
              <a:ext uri="{FF2B5EF4-FFF2-40B4-BE49-F238E27FC236}">
                <a16:creationId xmlns:a16="http://schemas.microsoft.com/office/drawing/2014/main" id="{69CE026C-5BC4-4931-BBF6-4341B79A3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51B02D99-E7D9-4672-BEAD-F0C1EBFC30E6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3F6FA5-4B66-41BF-ABA6-267887E9CC46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E84A527-BB7E-4879-A590-EF82F0E87731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F14013A3-CEAE-4039-83AF-4B087334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stejný směr</a:t>
            </a:r>
          </a:p>
        </p:txBody>
      </p:sp>
      <p:sp>
        <p:nvSpPr>
          <p:cNvPr id="51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E02AD49-9B03-422C-A1C6-7CDA1C79BB36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id="{98831F3B-E08A-4F93-BA72-EED716BEF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62" y="591971"/>
            <a:ext cx="8871742" cy="150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200" dirty="0"/>
              <a:t>V 9.30 vyrazil Lukáš od klubu pěšky na „</a:t>
            </a:r>
            <a:r>
              <a:rPr lang="cs-CZ" sz="2200" dirty="0" err="1"/>
              <a:t>Vodolskou</a:t>
            </a:r>
            <a:r>
              <a:rPr lang="cs-CZ" sz="2200" dirty="0"/>
              <a:t> kapku“, ve 12.00 za ním po stejné trase vyjel Tomáš na kole a ve 13.30 oba současně dorazili do cíle. Jak dlouhá byla letos „</a:t>
            </a:r>
            <a:r>
              <a:rPr lang="cs-CZ" sz="2200" dirty="0" err="1"/>
              <a:t>Vodolská</a:t>
            </a:r>
            <a:r>
              <a:rPr lang="cs-CZ" sz="2200" dirty="0"/>
              <a:t> kapka“, jestliže v cíli kluci zjistili, že Tomášova průměrná rychlost byla přesně o 10 km/h vyšší než Lukášova?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BAE69344-6CD7-45E6-B39A-7D3460D26B06}"/>
              </a:ext>
            </a:extLst>
          </p:cNvPr>
          <p:cNvSpPr txBox="1"/>
          <p:nvPr/>
        </p:nvSpPr>
        <p:spPr>
          <a:xfrm>
            <a:off x="5994310" y="2996952"/>
            <a:ext cx="160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1,5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h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3534C07A-039A-41D2-9AA9-F2ED77E28AB1}"/>
              </a:ext>
            </a:extLst>
          </p:cNvPr>
          <p:cNvSpPr txBox="1"/>
          <p:nvPr/>
        </p:nvSpPr>
        <p:spPr>
          <a:xfrm>
            <a:off x="2411760" y="302499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 + 10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42F567B8-DE74-4861-B74C-7B217800AC36}"/>
              </a:ext>
            </a:extLst>
          </p:cNvPr>
          <p:cNvSpPr txBox="1"/>
          <p:nvPr/>
        </p:nvSpPr>
        <p:spPr>
          <a:xfrm>
            <a:off x="6012320" y="2020778"/>
            <a:ext cx="172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= 4  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23DB2156-867A-4B48-B160-1B1B42F03DA7}"/>
              </a:ext>
            </a:extLst>
          </p:cNvPr>
          <p:cNvSpPr txBox="1"/>
          <p:nvPr/>
        </p:nvSpPr>
        <p:spPr>
          <a:xfrm>
            <a:off x="2483768" y="2020778"/>
            <a:ext cx="191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km/h </a:t>
            </a:r>
          </a:p>
        </p:txBody>
      </p: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C0989704-8C0D-4EBB-A9F5-5FC901A73EF8}"/>
              </a:ext>
            </a:extLst>
          </p:cNvPr>
          <p:cNvCxnSpPr/>
          <p:nvPr/>
        </p:nvCxnSpPr>
        <p:spPr>
          <a:xfrm>
            <a:off x="1331640" y="2570421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>
            <a:extLst>
              <a:ext uri="{FF2B5EF4-FFF2-40B4-BE49-F238E27FC236}">
                <a16:creationId xmlns:a16="http://schemas.microsoft.com/office/drawing/2014/main" id="{0DC518C3-CA1A-4AEF-9A57-AC7D24D686E2}"/>
              </a:ext>
            </a:extLst>
          </p:cNvPr>
          <p:cNvCxnSpPr>
            <a:cxnSpLocks/>
          </p:cNvCxnSpPr>
          <p:nvPr/>
        </p:nvCxnSpPr>
        <p:spPr>
          <a:xfrm>
            <a:off x="1331640" y="3573016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">
            <a:extLst>
              <a:ext uri="{FF2B5EF4-FFF2-40B4-BE49-F238E27FC236}">
                <a16:creationId xmlns:a16="http://schemas.microsoft.com/office/drawing/2014/main" id="{26E08FDF-097F-4863-94FC-CEFA46617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2443119D-99A6-4310-837D-804A52CC78E6}"/>
              </a:ext>
            </a:extLst>
          </p:cNvPr>
          <p:cNvSpPr txBox="1"/>
          <p:nvPr/>
        </p:nvSpPr>
        <p:spPr>
          <a:xfrm>
            <a:off x="988453" y="438736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4x = 1,5.(x + 10)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C28315CF-3B89-45E2-9A2D-97A3C5FB689C}"/>
              </a:ext>
            </a:extLst>
          </p:cNvPr>
          <p:cNvSpPr txBox="1"/>
          <p:nvPr/>
        </p:nvSpPr>
        <p:spPr>
          <a:xfrm>
            <a:off x="1127266" y="3986947"/>
            <a:ext cx="180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83839C2E-00AB-477F-B68B-364F590B0FAD}"/>
              </a:ext>
            </a:extLst>
          </p:cNvPr>
          <p:cNvSpPr txBox="1"/>
          <p:nvPr/>
        </p:nvSpPr>
        <p:spPr>
          <a:xfrm>
            <a:off x="971600" y="481941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4x = 1,5x + 15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FB188EFE-0746-4C0E-AF92-9C6FD46A361D}"/>
                  </a:ext>
                </a:extLst>
              </p:cNvPr>
              <p:cNvSpPr txBox="1"/>
              <p:nvPr/>
            </p:nvSpPr>
            <p:spPr>
              <a:xfrm>
                <a:off x="1099316" y="5805264"/>
                <a:ext cx="2769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r>
                      <a:rPr lang="cs-CZ" sz="2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𝟔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km/h</a:t>
                </a:r>
              </a:p>
            </p:txBody>
          </p:sp>
        </mc:Choice>
        <mc:Fallback xmlns="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FB188EFE-0746-4C0E-AF92-9C6FD46A3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16" y="5805264"/>
                <a:ext cx="2769457" cy="461665"/>
              </a:xfrm>
              <a:prstGeom prst="rect">
                <a:avLst/>
              </a:prstGeom>
              <a:blipFill>
                <a:blip r:embed="rId2"/>
                <a:stretch>
                  <a:fillRect l="-3297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ovéPole 73">
            <a:extLst>
              <a:ext uri="{FF2B5EF4-FFF2-40B4-BE49-F238E27FC236}">
                <a16:creationId xmlns:a16="http://schemas.microsoft.com/office/drawing/2014/main" id="{67FB335D-4AFF-4AFE-A3B3-97172B413ADB}"/>
              </a:ext>
            </a:extLst>
          </p:cNvPr>
          <p:cNvSpPr txBox="1"/>
          <p:nvPr/>
        </p:nvSpPr>
        <p:spPr>
          <a:xfrm>
            <a:off x="2924661" y="5323468"/>
            <a:ext cx="80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/:2,5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EF25A383-B16B-4F60-89C8-14EA34746845}"/>
              </a:ext>
            </a:extLst>
          </p:cNvPr>
          <p:cNvSpPr txBox="1"/>
          <p:nvPr/>
        </p:nvSpPr>
        <p:spPr>
          <a:xfrm>
            <a:off x="4752528" y="4560997"/>
            <a:ext cx="413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6 . 4 = 24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28077ED5-0A7B-496D-85DB-03BF88F500CE}"/>
              </a:ext>
            </a:extLst>
          </p:cNvPr>
          <p:cNvSpPr txBox="1"/>
          <p:nvPr/>
        </p:nvSpPr>
        <p:spPr>
          <a:xfrm>
            <a:off x="4752528" y="5323468"/>
            <a:ext cx="413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16 . 1,5 = 24 km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424A5A3D-4F61-4AED-889C-98B0437391A7}"/>
              </a:ext>
            </a:extLst>
          </p:cNvPr>
          <p:cNvSpPr txBox="1"/>
          <p:nvPr/>
        </p:nvSpPr>
        <p:spPr>
          <a:xfrm>
            <a:off x="65664" y="6423719"/>
            <a:ext cx="67563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Vodolská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kapka“ byla dlouhá 24 km.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D8317B07-D593-483A-854A-E2DA408FA369}"/>
              </a:ext>
            </a:extLst>
          </p:cNvPr>
          <p:cNvSpPr txBox="1"/>
          <p:nvPr/>
        </p:nvSpPr>
        <p:spPr>
          <a:xfrm>
            <a:off x="4608512" y="4128949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zkouška:</a:t>
            </a:r>
          </a:p>
        </p:txBody>
      </p:sp>
      <p:sp>
        <p:nvSpPr>
          <p:cNvPr id="81" name="TextovéPole 8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110E49E-D543-4702-9B9D-989729BCA1AE}"/>
              </a:ext>
            </a:extLst>
          </p:cNvPr>
          <p:cNvSpPr txBox="1"/>
          <p:nvPr/>
        </p:nvSpPr>
        <p:spPr>
          <a:xfrm>
            <a:off x="7076862" y="6279703"/>
            <a:ext cx="196566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3AE9D43B-E0C7-4616-A42E-6083C77DE575}"/>
              </a:ext>
            </a:extLst>
          </p:cNvPr>
          <p:cNvSpPr txBox="1"/>
          <p:nvPr/>
        </p:nvSpPr>
        <p:spPr>
          <a:xfrm>
            <a:off x="4666755" y="2497538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8F78D7D3-5F16-4692-96C1-F39263807F24}"/>
              </a:ext>
            </a:extLst>
          </p:cNvPr>
          <p:cNvSpPr txBox="1"/>
          <p:nvPr/>
        </p:nvSpPr>
        <p:spPr>
          <a:xfrm>
            <a:off x="4666755" y="3460938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2DBEB74A-9EAC-4ACE-B874-6C6A202146D5}"/>
              </a:ext>
            </a:extLst>
          </p:cNvPr>
          <p:cNvSpPr txBox="1"/>
          <p:nvPr/>
        </p:nvSpPr>
        <p:spPr>
          <a:xfrm>
            <a:off x="2932668" y="4819412"/>
            <a:ext cx="99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/-1,5x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4BDAB22C-CB4B-4E1B-9C7C-6FD40880B37E}"/>
              </a:ext>
            </a:extLst>
          </p:cNvPr>
          <p:cNvSpPr txBox="1"/>
          <p:nvPr/>
        </p:nvSpPr>
        <p:spPr>
          <a:xfrm>
            <a:off x="738723" y="5323468"/>
            <a:ext cx="1529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2,5x = 15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5">
            <a:extLst>
              <a:ext uri="{FF2B5EF4-FFF2-40B4-BE49-F238E27FC236}">
                <a16:creationId xmlns:a16="http://schemas.microsoft.com/office/drawing/2014/main" id="{53AE5AFC-82F8-43AF-9CB2-3F1777C77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87" name="Rectangle 5">
            <a:extLst>
              <a:ext uri="{FF2B5EF4-FFF2-40B4-BE49-F238E27FC236}">
                <a16:creationId xmlns:a16="http://schemas.microsoft.com/office/drawing/2014/main" id="{51F33016-72BA-4D01-B862-7BDC5B80C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88" name="Rectangle 5">
            <a:extLst>
              <a:ext uri="{FF2B5EF4-FFF2-40B4-BE49-F238E27FC236}">
                <a16:creationId xmlns:a16="http://schemas.microsoft.com/office/drawing/2014/main" id="{84305C84-4480-4A34-B550-0B3927A2E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DBBEFE47-A90B-4AA7-8AD0-11CD13A70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A237282E-4B89-4FA6-8A74-29544E82593B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7)</a:t>
            </a:r>
          </a:p>
        </p:txBody>
      </p:sp>
      <p:pic>
        <p:nvPicPr>
          <p:cNvPr id="91" name="Picture 3" descr="C:\Users\Martin Holý\AppData\Local\Microsoft\Windows\Temporary Internet Files\Content.IE5\KP32ZHND\MM900354669[1].gif">
            <a:extLst>
              <a:ext uri="{FF2B5EF4-FFF2-40B4-BE49-F238E27FC236}">
                <a16:creationId xmlns:a16="http://schemas.microsoft.com/office/drawing/2014/main" id="{B752C564-009B-4DEA-96A7-364E4F19CF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4" y="2202534"/>
            <a:ext cx="481226" cy="79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7" descr="C:\Users\Martin Holý\AppData\Local\Microsoft\Windows\Temporary Internet Files\Content.IE5\0CWEA6KR\MM900295193[1].gif">
            <a:extLst>
              <a:ext uri="{FF2B5EF4-FFF2-40B4-BE49-F238E27FC236}">
                <a16:creationId xmlns:a16="http://schemas.microsoft.com/office/drawing/2014/main" id="{028E6560-FBDA-4ECA-8C38-1B3B74754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018320"/>
            <a:ext cx="822287" cy="9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05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107504" y="476672"/>
            <a:ext cx="8712968" cy="152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51" name="Rectangle 5">
            <a:extLst>
              <a:ext uri="{FF2B5EF4-FFF2-40B4-BE49-F238E27FC236}">
                <a16:creationId xmlns:a16="http://schemas.microsoft.com/office/drawing/2014/main" id="{8A7A6ABE-8F7B-440E-985F-A6CC0D18F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52" name="Rectangle 5">
            <a:extLst>
              <a:ext uri="{FF2B5EF4-FFF2-40B4-BE49-F238E27FC236}">
                <a16:creationId xmlns:a16="http://schemas.microsoft.com/office/drawing/2014/main" id="{FACD2D92-607B-4CEF-A49B-E9BE3B4CF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id="{771A01D5-ACBB-4960-B21C-E54629D9D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54" name="Rectangle 5">
            <a:extLst>
              <a:ext uri="{FF2B5EF4-FFF2-40B4-BE49-F238E27FC236}">
                <a16:creationId xmlns:a16="http://schemas.microsoft.com/office/drawing/2014/main" id="{56798EFA-5466-484D-B75A-F656D0E84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55" name="Rectangle 5">
            <a:extLst>
              <a:ext uri="{FF2B5EF4-FFF2-40B4-BE49-F238E27FC236}">
                <a16:creationId xmlns:a16="http://schemas.microsoft.com/office/drawing/2014/main" id="{B4A2C0C5-AC2A-4A5C-B21B-1D0DEB8AD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89C18327-B558-404F-AE4D-073FE1957781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52E4C-4DF5-49E1-9B14-5DB3E6753C5E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115C60F-0C95-494A-9B57-C0E821AFA7DD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Rectangle 10">
            <a:extLst>
              <a:ext uri="{FF2B5EF4-FFF2-40B4-BE49-F238E27FC236}">
                <a16:creationId xmlns:a16="http://schemas.microsoft.com/office/drawing/2014/main" id="{26A161D0-48AC-4C41-A707-2B837AD8E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44624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o pohybu – stejný směr</a:t>
            </a:r>
          </a:p>
        </p:txBody>
      </p:sp>
      <p:sp>
        <p:nvSpPr>
          <p:cNvPr id="60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0169C21-4070-455A-A8C6-80685F9969C8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661C67E3-F532-4FFF-ADF8-EAA5A9870B1D}"/>
                  </a:ext>
                </a:extLst>
              </p:cNvPr>
              <p:cNvSpPr txBox="1"/>
              <p:nvPr/>
            </p:nvSpPr>
            <p:spPr>
              <a:xfrm>
                <a:off x="4860032" y="2564904"/>
                <a:ext cx="2016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r>
                  <a:rPr lang="cs-CZ" sz="2400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i="0" dirty="0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</m:oMath>
                </a14:m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 h </a:t>
                </a:r>
              </a:p>
            </p:txBody>
          </p:sp>
        </mc:Choice>
        <mc:Fallback xmlns="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661C67E3-F532-4FFF-ADF8-EAA5A9870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564904"/>
                <a:ext cx="2016224" cy="461665"/>
              </a:xfrm>
              <a:prstGeom prst="rect">
                <a:avLst/>
              </a:prstGeom>
              <a:blipFill>
                <a:blip r:embed="rId2"/>
                <a:stretch>
                  <a:fillRect l="-4532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ovéPole 61">
            <a:extLst>
              <a:ext uri="{FF2B5EF4-FFF2-40B4-BE49-F238E27FC236}">
                <a16:creationId xmlns:a16="http://schemas.microsoft.com/office/drawing/2014/main" id="{2843D3DA-9324-4C12-A179-CC2E6186D5A6}"/>
              </a:ext>
            </a:extLst>
          </p:cNvPr>
          <p:cNvSpPr txBox="1"/>
          <p:nvPr/>
        </p:nvSpPr>
        <p:spPr>
          <a:xfrm>
            <a:off x="2051720" y="266495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12 km/h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8A73459E-9284-46DA-B543-F772CD7A09D0}"/>
                  </a:ext>
                </a:extLst>
              </p:cNvPr>
              <p:cNvSpPr txBox="1"/>
              <p:nvPr/>
            </p:nvSpPr>
            <p:spPr>
              <a:xfrm>
                <a:off x="4860032" y="1700808"/>
                <a:ext cx="3384216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r>
                  <a:rPr lang="cs-CZ" sz="2400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dirty="0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</m:oMath>
                </a14:m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h</a:t>
                </a:r>
              </a:p>
            </p:txBody>
          </p:sp>
        </mc:Choice>
        <mc:Fallback xmlns="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8A73459E-9284-46DA-B543-F772CD7A0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700808"/>
                <a:ext cx="3384216" cy="621773"/>
              </a:xfrm>
              <a:prstGeom prst="rect">
                <a:avLst/>
              </a:prstGeom>
              <a:blipFill>
                <a:blip r:embed="rId3"/>
                <a:stretch>
                  <a:fillRect l="-2703"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ovéPole 66">
            <a:extLst>
              <a:ext uri="{FF2B5EF4-FFF2-40B4-BE49-F238E27FC236}">
                <a16:creationId xmlns:a16="http://schemas.microsoft.com/office/drawing/2014/main" id="{48973D07-B529-4091-BD71-73911986AF5F}"/>
              </a:ext>
            </a:extLst>
          </p:cNvPr>
          <p:cNvSpPr txBox="1"/>
          <p:nvPr/>
        </p:nvSpPr>
        <p:spPr>
          <a:xfrm>
            <a:off x="2083252" y="1844824"/>
            <a:ext cx="191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10 km/h </a:t>
            </a:r>
          </a:p>
        </p:txBody>
      </p:sp>
      <p:cxnSp>
        <p:nvCxnSpPr>
          <p:cNvPr id="69" name="Přímá spojnice se šipkou 68">
            <a:extLst>
              <a:ext uri="{FF2B5EF4-FFF2-40B4-BE49-F238E27FC236}">
                <a16:creationId xmlns:a16="http://schemas.microsoft.com/office/drawing/2014/main" id="{90B513C2-9C2F-4B52-8092-9694466437F6}"/>
              </a:ext>
            </a:extLst>
          </p:cNvPr>
          <p:cNvCxnSpPr/>
          <p:nvPr/>
        </p:nvCxnSpPr>
        <p:spPr>
          <a:xfrm>
            <a:off x="1619672" y="2394467"/>
            <a:ext cx="55800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>
            <a:extLst>
              <a:ext uri="{FF2B5EF4-FFF2-40B4-BE49-F238E27FC236}">
                <a16:creationId xmlns:a16="http://schemas.microsoft.com/office/drawing/2014/main" id="{0DCA3A6D-EF2E-47C0-97BE-7BDB650A8C78}"/>
              </a:ext>
            </a:extLst>
          </p:cNvPr>
          <p:cNvCxnSpPr/>
          <p:nvPr/>
        </p:nvCxnSpPr>
        <p:spPr>
          <a:xfrm>
            <a:off x="1619672" y="3186555"/>
            <a:ext cx="55800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90E3376F-87A4-49FE-8D99-8DA156B20088}"/>
                  </a:ext>
                </a:extLst>
              </p:cNvPr>
              <p:cNvSpPr txBox="1"/>
              <p:nvPr/>
            </p:nvSpPr>
            <p:spPr>
              <a:xfrm>
                <a:off x="107504" y="4293096"/>
                <a:ext cx="3080010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10.(x+</a:t>
                </a:r>
                <a:r>
                  <a:rPr lang="cs-CZ" sz="2400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) = 12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i="0" dirty="0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90E3376F-87A4-49FE-8D99-8DA156B20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293096"/>
                <a:ext cx="3080010" cy="616194"/>
              </a:xfrm>
              <a:prstGeom prst="rect">
                <a:avLst/>
              </a:prstGeom>
              <a:blipFill>
                <a:blip r:embed="rId4"/>
                <a:stretch>
                  <a:fillRect l="-3168" b="-8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ovéPole 73">
            <a:extLst>
              <a:ext uri="{FF2B5EF4-FFF2-40B4-BE49-F238E27FC236}">
                <a16:creationId xmlns:a16="http://schemas.microsoft.com/office/drawing/2014/main" id="{E7ED9B3A-B1D5-4997-8CC1-1A2D90898526}"/>
              </a:ext>
            </a:extLst>
          </p:cNvPr>
          <p:cNvSpPr txBox="1"/>
          <p:nvPr/>
        </p:nvSpPr>
        <p:spPr>
          <a:xfrm>
            <a:off x="683568" y="3861048"/>
            <a:ext cx="204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. t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7887DFC1-E616-4210-834E-F23810493B30}"/>
              </a:ext>
            </a:extLst>
          </p:cNvPr>
          <p:cNvSpPr txBox="1"/>
          <p:nvPr/>
        </p:nvSpPr>
        <p:spPr>
          <a:xfrm>
            <a:off x="1115616" y="342900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4E3A1685-3E16-4E7E-8E2A-99C1F032CBFA}"/>
                  </a:ext>
                </a:extLst>
              </p:cNvPr>
              <p:cNvSpPr txBox="1"/>
              <p:nvPr/>
            </p:nvSpPr>
            <p:spPr>
              <a:xfrm>
                <a:off x="323528" y="4869160"/>
                <a:ext cx="2664296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dirty="0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lang="cs-CZ" sz="2400" b="0" i="0" dirty="0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a:rPr lang="cs-CZ" sz="2400" b="0" i="1" dirty="0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sz="2400" i="1" dirty="0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1</m:t>
                    </m:r>
                    <m:r>
                      <a:rPr lang="cs-CZ" sz="2400" b="0" i="1" dirty="0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cs-CZ" sz="2400" b="0" i="0" dirty="0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</m:oMath>
                </a14:m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4E3A1685-3E16-4E7E-8E2A-99C1F032C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869160"/>
                <a:ext cx="2664296" cy="616194"/>
              </a:xfrm>
              <a:prstGeom prst="rect">
                <a:avLst/>
              </a:prstGeom>
              <a:blipFill>
                <a:blip r:embed="rId5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ovéPole 78">
                <a:extLst>
                  <a:ext uri="{FF2B5EF4-FFF2-40B4-BE49-F238E27FC236}">
                    <a16:creationId xmlns:a16="http://schemas.microsoft.com/office/drawing/2014/main" id="{7C573F93-EC7D-4BCE-A6C9-E33A33215F2C}"/>
                  </a:ext>
                </a:extLst>
              </p:cNvPr>
              <p:cNvSpPr txBox="1"/>
              <p:nvPr/>
            </p:nvSpPr>
            <p:spPr>
              <a:xfrm>
                <a:off x="1156979" y="6194921"/>
                <a:ext cx="190285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dirty="0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0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0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 h </a:t>
                </a:r>
                <a:endParaRPr lang="cs-CZ" sz="2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9" name="TextovéPole 78">
                <a:extLst>
                  <a:ext uri="{FF2B5EF4-FFF2-40B4-BE49-F238E27FC236}">
                    <a16:creationId xmlns:a16="http://schemas.microsoft.com/office/drawing/2014/main" id="{7C573F93-EC7D-4BCE-A6C9-E33A33215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979" y="6194921"/>
                <a:ext cx="1902853" cy="624082"/>
              </a:xfrm>
              <a:prstGeom prst="rect">
                <a:avLst/>
              </a:prstGeom>
              <a:blipFill>
                <a:blip r:embed="rId6"/>
                <a:stretch>
                  <a:fillRect l="-5128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ovéPole 79">
            <a:extLst>
              <a:ext uri="{FF2B5EF4-FFF2-40B4-BE49-F238E27FC236}">
                <a16:creationId xmlns:a16="http://schemas.microsoft.com/office/drawing/2014/main" id="{9FE4F427-1243-4226-8606-94799DB4AC05}"/>
              </a:ext>
            </a:extLst>
          </p:cNvPr>
          <p:cNvSpPr txBox="1"/>
          <p:nvPr/>
        </p:nvSpPr>
        <p:spPr>
          <a:xfrm>
            <a:off x="2555776" y="4941168"/>
            <a:ext cx="69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/.6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E1E43935-93D4-4D81-96A5-3017F363F315}"/>
                  </a:ext>
                </a:extLst>
              </p:cNvPr>
              <p:cNvSpPr txBox="1"/>
              <p:nvPr/>
            </p:nvSpPr>
            <p:spPr>
              <a:xfrm>
                <a:off x="4212548" y="4221088"/>
                <a:ext cx="4931452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10 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  <m:r>
                      <a:rPr lang="cs-CZ" sz="2400" b="0" i="1" dirty="0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sz="2400" i="1" dirty="0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1</m:t>
                    </m:r>
                    <m:r>
                      <a:rPr lang="cs-CZ" sz="2400" b="0" i="1" dirty="0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0.</m:t>
                    </m:r>
                    <m:f>
                      <m:fPr>
                        <m:ctrlPr>
                          <a:rPr lang="cs-CZ" sz="2400" i="1" dirty="0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1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E1E43935-93D4-4D81-96A5-3017F363F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548" y="4221088"/>
                <a:ext cx="4931452" cy="616194"/>
              </a:xfrm>
              <a:prstGeom prst="rect">
                <a:avLst/>
              </a:prstGeom>
              <a:blipFill>
                <a:blip r:embed="rId7"/>
                <a:stretch>
                  <a:fillRect l="-1854"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ovéPole 81">
                <a:extLst>
                  <a:ext uri="{FF2B5EF4-FFF2-40B4-BE49-F238E27FC236}">
                    <a16:creationId xmlns:a16="http://schemas.microsoft.com/office/drawing/2014/main" id="{479CC4A5-76DB-4521-ABA0-41D9B8F9AF21}"/>
                  </a:ext>
                </a:extLst>
              </p:cNvPr>
              <p:cNvSpPr txBox="1"/>
              <p:nvPr/>
            </p:nvSpPr>
            <p:spPr>
              <a:xfrm>
                <a:off x="4178834" y="4895459"/>
                <a:ext cx="4139872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12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i="1" dirty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1 km</a:t>
                </a:r>
                <a:endParaRPr lang="cs-CZ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TextovéPole 81">
                <a:extLst>
                  <a:ext uri="{FF2B5EF4-FFF2-40B4-BE49-F238E27FC236}">
                    <a16:creationId xmlns:a16="http://schemas.microsoft.com/office/drawing/2014/main" id="{479CC4A5-76DB-4521-ABA0-41D9B8F9A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834" y="4895459"/>
                <a:ext cx="4139872" cy="621773"/>
              </a:xfrm>
              <a:prstGeom prst="rect">
                <a:avLst/>
              </a:prstGeom>
              <a:blipFill>
                <a:blip r:embed="rId8"/>
                <a:stretch>
                  <a:fillRect l="-2356"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ovéPole 82">
            <a:extLst>
              <a:ext uri="{FF2B5EF4-FFF2-40B4-BE49-F238E27FC236}">
                <a16:creationId xmlns:a16="http://schemas.microsoft.com/office/drawing/2014/main" id="{A2FCA6E8-463C-4347-9A60-754026C76EE6}"/>
              </a:ext>
            </a:extLst>
          </p:cNvPr>
          <p:cNvSpPr txBox="1"/>
          <p:nvPr/>
        </p:nvSpPr>
        <p:spPr>
          <a:xfrm>
            <a:off x="3347864" y="6279703"/>
            <a:ext cx="56886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Karel doběhl Milana ve třetím kole.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3DB9AB91-DD5E-49C7-851A-E29A4520382A}"/>
              </a:ext>
            </a:extLst>
          </p:cNvPr>
          <p:cNvSpPr txBox="1"/>
          <p:nvPr/>
        </p:nvSpPr>
        <p:spPr>
          <a:xfrm>
            <a:off x="3707904" y="3795409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zkouška:</a:t>
            </a: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DD1025D2-761E-411B-B3B7-9C8968A06EF5}"/>
              </a:ext>
            </a:extLst>
          </p:cNvPr>
          <p:cNvSpPr txBox="1"/>
          <p:nvPr/>
        </p:nvSpPr>
        <p:spPr>
          <a:xfrm>
            <a:off x="4090691" y="2321584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3BBEE8A9-0078-4F0F-933C-1006BE861F95}"/>
              </a:ext>
            </a:extLst>
          </p:cNvPr>
          <p:cNvSpPr txBox="1"/>
          <p:nvPr/>
        </p:nvSpPr>
        <p:spPr>
          <a:xfrm>
            <a:off x="4090690" y="3100898"/>
            <a:ext cx="4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690631C4-2543-43FB-91DE-D5C57615B441}"/>
              </a:ext>
            </a:extLst>
          </p:cNvPr>
          <p:cNvSpPr txBox="1"/>
          <p:nvPr/>
        </p:nvSpPr>
        <p:spPr>
          <a:xfrm>
            <a:off x="395536" y="5445224"/>
            <a:ext cx="213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60x + 1 = 72x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20B37044-1DE5-44C9-AC1E-0A57966A1C6A}"/>
              </a:ext>
            </a:extLst>
          </p:cNvPr>
          <p:cNvSpPr txBox="1"/>
          <p:nvPr/>
        </p:nvSpPr>
        <p:spPr>
          <a:xfrm>
            <a:off x="2531593" y="5445224"/>
            <a:ext cx="139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/-72x -1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ovéPole 88">
            <a:extLst>
              <a:ext uri="{FF2B5EF4-FFF2-40B4-BE49-F238E27FC236}">
                <a16:creationId xmlns:a16="http://schemas.microsoft.com/office/drawing/2014/main" id="{91C00C4B-BDB1-4436-AEBD-9FBD3C8F513D}"/>
              </a:ext>
            </a:extLst>
          </p:cNvPr>
          <p:cNvSpPr txBox="1"/>
          <p:nvPr/>
        </p:nvSpPr>
        <p:spPr>
          <a:xfrm>
            <a:off x="895688" y="5847655"/>
            <a:ext cx="151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12x = -1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B1C2DF2B-96F8-4988-B5EC-0D004D81EECC}"/>
              </a:ext>
            </a:extLst>
          </p:cNvPr>
          <p:cNvSpPr txBox="1"/>
          <p:nvPr/>
        </p:nvSpPr>
        <p:spPr>
          <a:xfrm>
            <a:off x="2527689" y="5847655"/>
            <a:ext cx="139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:12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" name="Picture 3" descr="C:\Users\Martin Holý\AppData\Local\Microsoft\Windows\Temporary Internet Files\Content.IE5\N67RBAM4\MC900318746[1].wmf">
            <a:extLst>
              <a:ext uri="{FF2B5EF4-FFF2-40B4-BE49-F238E27FC236}">
                <a16:creationId xmlns:a16="http://schemas.microsoft.com/office/drawing/2014/main" id="{485E09DE-DFC3-4DC3-8614-935056CA1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857" y="1834111"/>
            <a:ext cx="819421" cy="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" name="Group 4">
            <a:extLst>
              <a:ext uri="{FF2B5EF4-FFF2-40B4-BE49-F238E27FC236}">
                <a16:creationId xmlns:a16="http://schemas.microsoft.com/office/drawing/2014/main" id="{020B4911-F807-46AE-A620-6B4244E15FD6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47713" y="2403475"/>
            <a:ext cx="819150" cy="944563"/>
            <a:chOff x="471" y="1514"/>
            <a:chExt cx="516" cy="595"/>
          </a:xfrm>
        </p:grpSpPr>
        <p:sp>
          <p:nvSpPr>
            <p:cNvPr id="93" name="AutoShape 3">
              <a:extLst>
                <a:ext uri="{FF2B5EF4-FFF2-40B4-BE49-F238E27FC236}">
                  <a16:creationId xmlns:a16="http://schemas.microsoft.com/office/drawing/2014/main" id="{5D47B0EA-7346-4AE2-AA90-A3391466894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1" y="1514"/>
              <a:ext cx="51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5">
              <a:extLst>
                <a:ext uri="{FF2B5EF4-FFF2-40B4-BE49-F238E27FC236}">
                  <a16:creationId xmlns:a16="http://schemas.microsoft.com/office/drawing/2014/main" id="{5D53F9E2-3BDC-41B1-A501-F4A489ECA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004"/>
              <a:ext cx="516" cy="105"/>
            </a:xfrm>
            <a:custGeom>
              <a:avLst/>
              <a:gdLst>
                <a:gd name="T0" fmla="*/ 1137 w 2064"/>
                <a:gd name="T1" fmla="*/ 418 h 419"/>
                <a:gd name="T2" fmla="*/ 1290 w 2064"/>
                <a:gd name="T3" fmla="*/ 413 h 419"/>
                <a:gd name="T4" fmla="*/ 1434 w 2064"/>
                <a:gd name="T5" fmla="*/ 402 h 419"/>
                <a:gd name="T6" fmla="*/ 1568 w 2064"/>
                <a:gd name="T7" fmla="*/ 389 h 419"/>
                <a:gd name="T8" fmla="*/ 1689 w 2064"/>
                <a:gd name="T9" fmla="*/ 371 h 419"/>
                <a:gd name="T10" fmla="*/ 1796 w 2064"/>
                <a:gd name="T11" fmla="*/ 351 h 419"/>
                <a:gd name="T12" fmla="*/ 1888 w 2064"/>
                <a:gd name="T13" fmla="*/ 327 h 419"/>
                <a:gd name="T14" fmla="*/ 1962 w 2064"/>
                <a:gd name="T15" fmla="*/ 301 h 419"/>
                <a:gd name="T16" fmla="*/ 2017 w 2064"/>
                <a:gd name="T17" fmla="*/ 272 h 419"/>
                <a:gd name="T18" fmla="*/ 2052 w 2064"/>
                <a:gd name="T19" fmla="*/ 242 h 419"/>
                <a:gd name="T20" fmla="*/ 2064 w 2064"/>
                <a:gd name="T21" fmla="*/ 210 h 419"/>
                <a:gd name="T22" fmla="*/ 2052 w 2064"/>
                <a:gd name="T23" fmla="*/ 177 h 419"/>
                <a:gd name="T24" fmla="*/ 2017 w 2064"/>
                <a:gd name="T25" fmla="*/ 148 h 419"/>
                <a:gd name="T26" fmla="*/ 1962 w 2064"/>
                <a:gd name="T27" fmla="*/ 119 h 419"/>
                <a:gd name="T28" fmla="*/ 1888 w 2064"/>
                <a:gd name="T29" fmla="*/ 92 h 419"/>
                <a:gd name="T30" fmla="*/ 1796 w 2064"/>
                <a:gd name="T31" fmla="*/ 69 h 419"/>
                <a:gd name="T32" fmla="*/ 1689 w 2064"/>
                <a:gd name="T33" fmla="*/ 48 h 419"/>
                <a:gd name="T34" fmla="*/ 1568 w 2064"/>
                <a:gd name="T35" fmla="*/ 30 h 419"/>
                <a:gd name="T36" fmla="*/ 1434 w 2064"/>
                <a:gd name="T37" fmla="*/ 17 h 419"/>
                <a:gd name="T38" fmla="*/ 1290 w 2064"/>
                <a:gd name="T39" fmla="*/ 6 h 419"/>
                <a:gd name="T40" fmla="*/ 1137 w 2064"/>
                <a:gd name="T41" fmla="*/ 2 h 419"/>
                <a:gd name="T42" fmla="*/ 979 w 2064"/>
                <a:gd name="T43" fmla="*/ 0 h 419"/>
                <a:gd name="T44" fmla="*/ 824 w 2064"/>
                <a:gd name="T45" fmla="*/ 5 h 419"/>
                <a:gd name="T46" fmla="*/ 678 w 2064"/>
                <a:gd name="T47" fmla="*/ 14 h 419"/>
                <a:gd name="T48" fmla="*/ 541 w 2064"/>
                <a:gd name="T49" fmla="*/ 26 h 419"/>
                <a:gd name="T50" fmla="*/ 415 w 2064"/>
                <a:gd name="T51" fmla="*/ 42 h 419"/>
                <a:gd name="T52" fmla="*/ 303 w 2064"/>
                <a:gd name="T53" fmla="*/ 61 h 419"/>
                <a:gd name="T54" fmla="*/ 206 w 2064"/>
                <a:gd name="T55" fmla="*/ 84 h 419"/>
                <a:gd name="T56" fmla="*/ 124 w 2064"/>
                <a:gd name="T57" fmla="*/ 109 h 419"/>
                <a:gd name="T58" fmla="*/ 62 w 2064"/>
                <a:gd name="T59" fmla="*/ 138 h 419"/>
                <a:gd name="T60" fmla="*/ 22 w 2064"/>
                <a:gd name="T61" fmla="*/ 168 h 419"/>
                <a:gd name="T62" fmla="*/ 1 w 2064"/>
                <a:gd name="T63" fmla="*/ 199 h 419"/>
                <a:gd name="T64" fmla="*/ 5 w 2064"/>
                <a:gd name="T65" fmla="*/ 231 h 419"/>
                <a:gd name="T66" fmla="*/ 32 w 2064"/>
                <a:gd name="T67" fmla="*/ 262 h 419"/>
                <a:gd name="T68" fmla="*/ 81 w 2064"/>
                <a:gd name="T69" fmla="*/ 291 h 419"/>
                <a:gd name="T70" fmla="*/ 149 w 2064"/>
                <a:gd name="T71" fmla="*/ 319 h 419"/>
                <a:gd name="T72" fmla="*/ 236 w 2064"/>
                <a:gd name="T73" fmla="*/ 342 h 419"/>
                <a:gd name="T74" fmla="*/ 338 w 2064"/>
                <a:gd name="T75" fmla="*/ 365 h 419"/>
                <a:gd name="T76" fmla="*/ 456 w 2064"/>
                <a:gd name="T77" fmla="*/ 383 h 419"/>
                <a:gd name="T78" fmla="*/ 585 w 2064"/>
                <a:gd name="T79" fmla="*/ 399 h 419"/>
                <a:gd name="T80" fmla="*/ 726 w 2064"/>
                <a:gd name="T81" fmla="*/ 409 h 419"/>
                <a:gd name="T82" fmla="*/ 875 w 2064"/>
                <a:gd name="T83" fmla="*/ 417 h 419"/>
                <a:gd name="T84" fmla="*/ 1032 w 2064"/>
                <a:gd name="T85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4" h="419">
                  <a:moveTo>
                    <a:pt x="1032" y="419"/>
                  </a:moveTo>
                  <a:lnTo>
                    <a:pt x="1085" y="419"/>
                  </a:lnTo>
                  <a:lnTo>
                    <a:pt x="1137" y="418"/>
                  </a:lnTo>
                  <a:lnTo>
                    <a:pt x="1190" y="417"/>
                  </a:lnTo>
                  <a:lnTo>
                    <a:pt x="1240" y="414"/>
                  </a:lnTo>
                  <a:lnTo>
                    <a:pt x="1290" y="413"/>
                  </a:lnTo>
                  <a:lnTo>
                    <a:pt x="1339" y="409"/>
                  </a:lnTo>
                  <a:lnTo>
                    <a:pt x="1387" y="406"/>
                  </a:lnTo>
                  <a:lnTo>
                    <a:pt x="1434" y="402"/>
                  </a:lnTo>
                  <a:lnTo>
                    <a:pt x="1479" y="399"/>
                  </a:lnTo>
                  <a:lnTo>
                    <a:pt x="1525" y="394"/>
                  </a:lnTo>
                  <a:lnTo>
                    <a:pt x="1568" y="389"/>
                  </a:lnTo>
                  <a:lnTo>
                    <a:pt x="1610" y="383"/>
                  </a:lnTo>
                  <a:lnTo>
                    <a:pt x="1650" y="377"/>
                  </a:lnTo>
                  <a:lnTo>
                    <a:pt x="1689" y="371"/>
                  </a:lnTo>
                  <a:lnTo>
                    <a:pt x="1726" y="365"/>
                  </a:lnTo>
                  <a:lnTo>
                    <a:pt x="1761" y="358"/>
                  </a:lnTo>
                  <a:lnTo>
                    <a:pt x="1796" y="351"/>
                  </a:lnTo>
                  <a:lnTo>
                    <a:pt x="1828" y="342"/>
                  </a:lnTo>
                  <a:lnTo>
                    <a:pt x="1860" y="335"/>
                  </a:lnTo>
                  <a:lnTo>
                    <a:pt x="1888" y="327"/>
                  </a:lnTo>
                  <a:lnTo>
                    <a:pt x="1915" y="319"/>
                  </a:lnTo>
                  <a:lnTo>
                    <a:pt x="1940" y="310"/>
                  </a:lnTo>
                  <a:lnTo>
                    <a:pt x="1962" y="301"/>
                  </a:lnTo>
                  <a:lnTo>
                    <a:pt x="1983" y="291"/>
                  </a:lnTo>
                  <a:lnTo>
                    <a:pt x="2002" y="281"/>
                  </a:lnTo>
                  <a:lnTo>
                    <a:pt x="2017" y="272"/>
                  </a:lnTo>
                  <a:lnTo>
                    <a:pt x="2032" y="262"/>
                  </a:lnTo>
                  <a:lnTo>
                    <a:pt x="2042" y="252"/>
                  </a:lnTo>
                  <a:lnTo>
                    <a:pt x="2052" y="242"/>
                  </a:lnTo>
                  <a:lnTo>
                    <a:pt x="2059" y="231"/>
                  </a:lnTo>
                  <a:lnTo>
                    <a:pt x="2063" y="220"/>
                  </a:lnTo>
                  <a:lnTo>
                    <a:pt x="2064" y="210"/>
                  </a:lnTo>
                  <a:lnTo>
                    <a:pt x="2063" y="199"/>
                  </a:lnTo>
                  <a:lnTo>
                    <a:pt x="2059" y="188"/>
                  </a:lnTo>
                  <a:lnTo>
                    <a:pt x="2052" y="177"/>
                  </a:lnTo>
                  <a:lnTo>
                    <a:pt x="2042" y="168"/>
                  </a:lnTo>
                  <a:lnTo>
                    <a:pt x="2032" y="157"/>
                  </a:lnTo>
                  <a:lnTo>
                    <a:pt x="2017" y="148"/>
                  </a:lnTo>
                  <a:lnTo>
                    <a:pt x="2002" y="138"/>
                  </a:lnTo>
                  <a:lnTo>
                    <a:pt x="1983" y="128"/>
                  </a:lnTo>
                  <a:lnTo>
                    <a:pt x="1962" y="119"/>
                  </a:lnTo>
                  <a:lnTo>
                    <a:pt x="1940" y="109"/>
                  </a:lnTo>
                  <a:lnTo>
                    <a:pt x="1915" y="101"/>
                  </a:lnTo>
                  <a:lnTo>
                    <a:pt x="1888" y="92"/>
                  </a:lnTo>
                  <a:lnTo>
                    <a:pt x="1860" y="84"/>
                  </a:lnTo>
                  <a:lnTo>
                    <a:pt x="1828" y="77"/>
                  </a:lnTo>
                  <a:lnTo>
                    <a:pt x="1796" y="69"/>
                  </a:lnTo>
                  <a:lnTo>
                    <a:pt x="1761" y="61"/>
                  </a:lnTo>
                  <a:lnTo>
                    <a:pt x="1726" y="54"/>
                  </a:lnTo>
                  <a:lnTo>
                    <a:pt x="1689" y="48"/>
                  </a:lnTo>
                  <a:lnTo>
                    <a:pt x="1650" y="42"/>
                  </a:lnTo>
                  <a:lnTo>
                    <a:pt x="1610" y="36"/>
                  </a:lnTo>
                  <a:lnTo>
                    <a:pt x="1568" y="30"/>
                  </a:lnTo>
                  <a:lnTo>
                    <a:pt x="1525" y="26"/>
                  </a:lnTo>
                  <a:lnTo>
                    <a:pt x="1479" y="21"/>
                  </a:lnTo>
                  <a:lnTo>
                    <a:pt x="1434" y="17"/>
                  </a:lnTo>
                  <a:lnTo>
                    <a:pt x="1387" y="14"/>
                  </a:lnTo>
                  <a:lnTo>
                    <a:pt x="1339" y="10"/>
                  </a:lnTo>
                  <a:lnTo>
                    <a:pt x="1290" y="6"/>
                  </a:lnTo>
                  <a:lnTo>
                    <a:pt x="1240" y="5"/>
                  </a:lnTo>
                  <a:lnTo>
                    <a:pt x="1190" y="3"/>
                  </a:lnTo>
                  <a:lnTo>
                    <a:pt x="1137" y="2"/>
                  </a:lnTo>
                  <a:lnTo>
                    <a:pt x="1085" y="0"/>
                  </a:lnTo>
                  <a:lnTo>
                    <a:pt x="1032" y="0"/>
                  </a:lnTo>
                  <a:lnTo>
                    <a:pt x="979" y="0"/>
                  </a:lnTo>
                  <a:lnTo>
                    <a:pt x="927" y="2"/>
                  </a:lnTo>
                  <a:lnTo>
                    <a:pt x="875" y="3"/>
                  </a:lnTo>
                  <a:lnTo>
                    <a:pt x="824" y="5"/>
                  </a:lnTo>
                  <a:lnTo>
                    <a:pt x="775" y="6"/>
                  </a:lnTo>
                  <a:lnTo>
                    <a:pt x="726" y="10"/>
                  </a:lnTo>
                  <a:lnTo>
                    <a:pt x="678" y="14"/>
                  </a:lnTo>
                  <a:lnTo>
                    <a:pt x="630" y="17"/>
                  </a:lnTo>
                  <a:lnTo>
                    <a:pt x="585" y="21"/>
                  </a:lnTo>
                  <a:lnTo>
                    <a:pt x="541" y="26"/>
                  </a:lnTo>
                  <a:lnTo>
                    <a:pt x="497" y="30"/>
                  </a:lnTo>
                  <a:lnTo>
                    <a:pt x="456" y="36"/>
                  </a:lnTo>
                  <a:lnTo>
                    <a:pt x="415" y="42"/>
                  </a:lnTo>
                  <a:lnTo>
                    <a:pt x="375" y="48"/>
                  </a:lnTo>
                  <a:lnTo>
                    <a:pt x="338" y="54"/>
                  </a:lnTo>
                  <a:lnTo>
                    <a:pt x="303" y="61"/>
                  </a:lnTo>
                  <a:lnTo>
                    <a:pt x="268" y="69"/>
                  </a:lnTo>
                  <a:lnTo>
                    <a:pt x="236" y="77"/>
                  </a:lnTo>
                  <a:lnTo>
                    <a:pt x="206" y="84"/>
                  </a:lnTo>
                  <a:lnTo>
                    <a:pt x="177" y="92"/>
                  </a:lnTo>
                  <a:lnTo>
                    <a:pt x="149" y="101"/>
                  </a:lnTo>
                  <a:lnTo>
                    <a:pt x="124" y="109"/>
                  </a:lnTo>
                  <a:lnTo>
                    <a:pt x="102" y="119"/>
                  </a:lnTo>
                  <a:lnTo>
                    <a:pt x="81" y="128"/>
                  </a:lnTo>
                  <a:lnTo>
                    <a:pt x="62" y="138"/>
                  </a:lnTo>
                  <a:lnTo>
                    <a:pt x="47" y="148"/>
                  </a:lnTo>
                  <a:lnTo>
                    <a:pt x="32" y="157"/>
                  </a:lnTo>
                  <a:lnTo>
                    <a:pt x="22" y="168"/>
                  </a:lnTo>
                  <a:lnTo>
                    <a:pt x="12" y="177"/>
                  </a:lnTo>
                  <a:lnTo>
                    <a:pt x="5" y="188"/>
                  </a:lnTo>
                  <a:lnTo>
                    <a:pt x="1" y="199"/>
                  </a:lnTo>
                  <a:lnTo>
                    <a:pt x="0" y="210"/>
                  </a:lnTo>
                  <a:lnTo>
                    <a:pt x="1" y="220"/>
                  </a:lnTo>
                  <a:lnTo>
                    <a:pt x="5" y="231"/>
                  </a:lnTo>
                  <a:lnTo>
                    <a:pt x="12" y="242"/>
                  </a:lnTo>
                  <a:lnTo>
                    <a:pt x="22" y="252"/>
                  </a:lnTo>
                  <a:lnTo>
                    <a:pt x="32" y="262"/>
                  </a:lnTo>
                  <a:lnTo>
                    <a:pt x="47" y="272"/>
                  </a:lnTo>
                  <a:lnTo>
                    <a:pt x="62" y="281"/>
                  </a:lnTo>
                  <a:lnTo>
                    <a:pt x="81" y="291"/>
                  </a:lnTo>
                  <a:lnTo>
                    <a:pt x="102" y="301"/>
                  </a:lnTo>
                  <a:lnTo>
                    <a:pt x="124" y="310"/>
                  </a:lnTo>
                  <a:lnTo>
                    <a:pt x="149" y="319"/>
                  </a:lnTo>
                  <a:lnTo>
                    <a:pt x="177" y="327"/>
                  </a:lnTo>
                  <a:lnTo>
                    <a:pt x="206" y="335"/>
                  </a:lnTo>
                  <a:lnTo>
                    <a:pt x="236" y="342"/>
                  </a:lnTo>
                  <a:lnTo>
                    <a:pt x="268" y="351"/>
                  </a:lnTo>
                  <a:lnTo>
                    <a:pt x="303" y="358"/>
                  </a:lnTo>
                  <a:lnTo>
                    <a:pt x="338" y="365"/>
                  </a:lnTo>
                  <a:lnTo>
                    <a:pt x="375" y="371"/>
                  </a:lnTo>
                  <a:lnTo>
                    <a:pt x="415" y="377"/>
                  </a:lnTo>
                  <a:lnTo>
                    <a:pt x="456" y="383"/>
                  </a:lnTo>
                  <a:lnTo>
                    <a:pt x="497" y="389"/>
                  </a:lnTo>
                  <a:lnTo>
                    <a:pt x="541" y="394"/>
                  </a:lnTo>
                  <a:lnTo>
                    <a:pt x="585" y="399"/>
                  </a:lnTo>
                  <a:lnTo>
                    <a:pt x="630" y="402"/>
                  </a:lnTo>
                  <a:lnTo>
                    <a:pt x="678" y="406"/>
                  </a:lnTo>
                  <a:lnTo>
                    <a:pt x="726" y="409"/>
                  </a:lnTo>
                  <a:lnTo>
                    <a:pt x="775" y="413"/>
                  </a:lnTo>
                  <a:lnTo>
                    <a:pt x="824" y="414"/>
                  </a:lnTo>
                  <a:lnTo>
                    <a:pt x="875" y="417"/>
                  </a:lnTo>
                  <a:lnTo>
                    <a:pt x="927" y="418"/>
                  </a:lnTo>
                  <a:lnTo>
                    <a:pt x="979" y="419"/>
                  </a:lnTo>
                  <a:lnTo>
                    <a:pt x="1032" y="419"/>
                  </a:lnTo>
                  <a:close/>
                </a:path>
              </a:pathLst>
            </a:custGeom>
            <a:solidFill>
              <a:srgbClr val="6BF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6">
              <a:extLst>
                <a:ext uri="{FF2B5EF4-FFF2-40B4-BE49-F238E27FC236}">
                  <a16:creationId xmlns:a16="http://schemas.microsoft.com/office/drawing/2014/main" id="{0E87111E-83ED-4E57-8D54-0871E560B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" y="1849"/>
              <a:ext cx="256" cy="219"/>
            </a:xfrm>
            <a:custGeom>
              <a:avLst/>
              <a:gdLst>
                <a:gd name="T0" fmla="*/ 100 w 1028"/>
                <a:gd name="T1" fmla="*/ 790 h 873"/>
                <a:gd name="T2" fmla="*/ 100 w 1028"/>
                <a:gd name="T3" fmla="*/ 775 h 873"/>
                <a:gd name="T4" fmla="*/ 120 w 1028"/>
                <a:gd name="T5" fmla="*/ 775 h 873"/>
                <a:gd name="T6" fmla="*/ 176 w 1028"/>
                <a:gd name="T7" fmla="*/ 775 h 873"/>
                <a:gd name="T8" fmla="*/ 259 w 1028"/>
                <a:gd name="T9" fmla="*/ 775 h 873"/>
                <a:gd name="T10" fmla="*/ 359 w 1028"/>
                <a:gd name="T11" fmla="*/ 775 h 873"/>
                <a:gd name="T12" fmla="*/ 470 w 1028"/>
                <a:gd name="T13" fmla="*/ 775 h 873"/>
                <a:gd name="T14" fmla="*/ 585 w 1028"/>
                <a:gd name="T15" fmla="*/ 776 h 873"/>
                <a:gd name="T16" fmla="*/ 694 w 1028"/>
                <a:gd name="T17" fmla="*/ 776 h 873"/>
                <a:gd name="T18" fmla="*/ 790 w 1028"/>
                <a:gd name="T19" fmla="*/ 776 h 873"/>
                <a:gd name="T20" fmla="*/ 863 w 1028"/>
                <a:gd name="T21" fmla="*/ 776 h 873"/>
                <a:gd name="T22" fmla="*/ 907 w 1028"/>
                <a:gd name="T23" fmla="*/ 776 h 873"/>
                <a:gd name="T24" fmla="*/ 925 w 1028"/>
                <a:gd name="T25" fmla="*/ 775 h 873"/>
                <a:gd name="T26" fmla="*/ 944 w 1028"/>
                <a:gd name="T27" fmla="*/ 764 h 873"/>
                <a:gd name="T28" fmla="*/ 955 w 1028"/>
                <a:gd name="T29" fmla="*/ 745 h 873"/>
                <a:gd name="T30" fmla="*/ 952 w 1028"/>
                <a:gd name="T31" fmla="*/ 721 h 873"/>
                <a:gd name="T32" fmla="*/ 938 w 1028"/>
                <a:gd name="T33" fmla="*/ 704 h 873"/>
                <a:gd name="T34" fmla="*/ 916 w 1028"/>
                <a:gd name="T35" fmla="*/ 698 h 873"/>
                <a:gd name="T36" fmla="*/ 896 w 1028"/>
                <a:gd name="T37" fmla="*/ 698 h 873"/>
                <a:gd name="T38" fmla="*/ 841 w 1028"/>
                <a:gd name="T39" fmla="*/ 698 h 873"/>
                <a:gd name="T40" fmla="*/ 760 w 1028"/>
                <a:gd name="T41" fmla="*/ 698 h 873"/>
                <a:gd name="T42" fmla="*/ 659 w 1028"/>
                <a:gd name="T43" fmla="*/ 698 h 873"/>
                <a:gd name="T44" fmla="*/ 548 w 1028"/>
                <a:gd name="T45" fmla="*/ 698 h 873"/>
                <a:gd name="T46" fmla="*/ 435 w 1028"/>
                <a:gd name="T47" fmla="*/ 698 h 873"/>
                <a:gd name="T48" fmla="*/ 326 w 1028"/>
                <a:gd name="T49" fmla="*/ 698 h 873"/>
                <a:gd name="T50" fmla="*/ 230 w 1028"/>
                <a:gd name="T51" fmla="*/ 698 h 873"/>
                <a:gd name="T52" fmla="*/ 156 w 1028"/>
                <a:gd name="T53" fmla="*/ 698 h 873"/>
                <a:gd name="T54" fmla="*/ 112 w 1028"/>
                <a:gd name="T55" fmla="*/ 698 h 873"/>
                <a:gd name="T56" fmla="*/ 102 w 1028"/>
                <a:gd name="T57" fmla="*/ 496 h 873"/>
                <a:gd name="T58" fmla="*/ 101 w 1028"/>
                <a:gd name="T59" fmla="*/ 50 h 873"/>
                <a:gd name="T60" fmla="*/ 93 w 1028"/>
                <a:gd name="T61" fmla="*/ 23 h 873"/>
                <a:gd name="T62" fmla="*/ 70 w 1028"/>
                <a:gd name="T63" fmla="*/ 3 h 873"/>
                <a:gd name="T64" fmla="*/ 41 w 1028"/>
                <a:gd name="T65" fmla="*/ 1 h 873"/>
                <a:gd name="T66" fmla="*/ 15 w 1028"/>
                <a:gd name="T67" fmla="*/ 14 h 873"/>
                <a:gd name="T68" fmla="*/ 2 w 1028"/>
                <a:gd name="T69" fmla="*/ 41 h 873"/>
                <a:gd name="T70" fmla="*/ 0 w 1028"/>
                <a:gd name="T71" fmla="*/ 357 h 873"/>
                <a:gd name="T72" fmla="*/ 0 w 1028"/>
                <a:gd name="T73" fmla="*/ 829 h 873"/>
                <a:gd name="T74" fmla="*/ 28 w 1028"/>
                <a:gd name="T75" fmla="*/ 873 h 873"/>
                <a:gd name="T76" fmla="*/ 1003 w 1028"/>
                <a:gd name="T77" fmla="*/ 868 h 873"/>
                <a:gd name="T78" fmla="*/ 1022 w 1028"/>
                <a:gd name="T79" fmla="*/ 850 h 873"/>
                <a:gd name="T80" fmla="*/ 1027 w 1028"/>
                <a:gd name="T81" fmla="*/ 826 h 873"/>
                <a:gd name="T82" fmla="*/ 1015 w 1028"/>
                <a:gd name="T83" fmla="*/ 804 h 873"/>
                <a:gd name="T84" fmla="*/ 995 w 1028"/>
                <a:gd name="T85" fmla="*/ 792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8" h="873">
                  <a:moveTo>
                    <a:pt x="980" y="789"/>
                  </a:moveTo>
                  <a:lnTo>
                    <a:pt x="100" y="795"/>
                  </a:lnTo>
                  <a:lnTo>
                    <a:pt x="100" y="790"/>
                  </a:lnTo>
                  <a:lnTo>
                    <a:pt x="100" y="786"/>
                  </a:lnTo>
                  <a:lnTo>
                    <a:pt x="100" y="780"/>
                  </a:lnTo>
                  <a:lnTo>
                    <a:pt x="100" y="775"/>
                  </a:lnTo>
                  <a:lnTo>
                    <a:pt x="102" y="775"/>
                  </a:lnTo>
                  <a:lnTo>
                    <a:pt x="109" y="775"/>
                  </a:lnTo>
                  <a:lnTo>
                    <a:pt x="120" y="775"/>
                  </a:lnTo>
                  <a:lnTo>
                    <a:pt x="136" y="775"/>
                  </a:lnTo>
                  <a:lnTo>
                    <a:pt x="154" y="775"/>
                  </a:lnTo>
                  <a:lnTo>
                    <a:pt x="176" y="775"/>
                  </a:lnTo>
                  <a:lnTo>
                    <a:pt x="201" y="775"/>
                  </a:lnTo>
                  <a:lnTo>
                    <a:pt x="229" y="775"/>
                  </a:lnTo>
                  <a:lnTo>
                    <a:pt x="259" y="775"/>
                  </a:lnTo>
                  <a:lnTo>
                    <a:pt x="290" y="775"/>
                  </a:lnTo>
                  <a:lnTo>
                    <a:pt x="325" y="775"/>
                  </a:lnTo>
                  <a:lnTo>
                    <a:pt x="359" y="775"/>
                  </a:lnTo>
                  <a:lnTo>
                    <a:pt x="395" y="775"/>
                  </a:lnTo>
                  <a:lnTo>
                    <a:pt x="433" y="775"/>
                  </a:lnTo>
                  <a:lnTo>
                    <a:pt x="470" y="775"/>
                  </a:lnTo>
                  <a:lnTo>
                    <a:pt x="509" y="775"/>
                  </a:lnTo>
                  <a:lnTo>
                    <a:pt x="547" y="776"/>
                  </a:lnTo>
                  <a:lnTo>
                    <a:pt x="585" y="776"/>
                  </a:lnTo>
                  <a:lnTo>
                    <a:pt x="622" y="776"/>
                  </a:lnTo>
                  <a:lnTo>
                    <a:pt x="658" y="776"/>
                  </a:lnTo>
                  <a:lnTo>
                    <a:pt x="694" y="776"/>
                  </a:lnTo>
                  <a:lnTo>
                    <a:pt x="728" y="776"/>
                  </a:lnTo>
                  <a:lnTo>
                    <a:pt x="760" y="776"/>
                  </a:lnTo>
                  <a:lnTo>
                    <a:pt x="790" y="776"/>
                  </a:lnTo>
                  <a:lnTo>
                    <a:pt x="816" y="776"/>
                  </a:lnTo>
                  <a:lnTo>
                    <a:pt x="841" y="776"/>
                  </a:lnTo>
                  <a:lnTo>
                    <a:pt x="863" y="776"/>
                  </a:lnTo>
                  <a:lnTo>
                    <a:pt x="882" y="776"/>
                  </a:lnTo>
                  <a:lnTo>
                    <a:pt x="896" y="776"/>
                  </a:lnTo>
                  <a:lnTo>
                    <a:pt x="907" y="776"/>
                  </a:lnTo>
                  <a:lnTo>
                    <a:pt x="914" y="776"/>
                  </a:lnTo>
                  <a:lnTo>
                    <a:pt x="916" y="776"/>
                  </a:lnTo>
                  <a:lnTo>
                    <a:pt x="925" y="775"/>
                  </a:lnTo>
                  <a:lnTo>
                    <a:pt x="932" y="772"/>
                  </a:lnTo>
                  <a:lnTo>
                    <a:pt x="938" y="769"/>
                  </a:lnTo>
                  <a:lnTo>
                    <a:pt x="944" y="764"/>
                  </a:lnTo>
                  <a:lnTo>
                    <a:pt x="949" y="758"/>
                  </a:lnTo>
                  <a:lnTo>
                    <a:pt x="952" y="752"/>
                  </a:lnTo>
                  <a:lnTo>
                    <a:pt x="955" y="745"/>
                  </a:lnTo>
                  <a:lnTo>
                    <a:pt x="956" y="737"/>
                  </a:lnTo>
                  <a:lnTo>
                    <a:pt x="955" y="728"/>
                  </a:lnTo>
                  <a:lnTo>
                    <a:pt x="952" y="721"/>
                  </a:lnTo>
                  <a:lnTo>
                    <a:pt x="949" y="715"/>
                  </a:lnTo>
                  <a:lnTo>
                    <a:pt x="944" y="709"/>
                  </a:lnTo>
                  <a:lnTo>
                    <a:pt x="938" y="704"/>
                  </a:lnTo>
                  <a:lnTo>
                    <a:pt x="932" y="701"/>
                  </a:lnTo>
                  <a:lnTo>
                    <a:pt x="925" y="700"/>
                  </a:lnTo>
                  <a:lnTo>
                    <a:pt x="916" y="698"/>
                  </a:lnTo>
                  <a:lnTo>
                    <a:pt x="914" y="698"/>
                  </a:lnTo>
                  <a:lnTo>
                    <a:pt x="907" y="698"/>
                  </a:lnTo>
                  <a:lnTo>
                    <a:pt x="896" y="698"/>
                  </a:lnTo>
                  <a:lnTo>
                    <a:pt x="882" y="698"/>
                  </a:lnTo>
                  <a:lnTo>
                    <a:pt x="863" y="698"/>
                  </a:lnTo>
                  <a:lnTo>
                    <a:pt x="841" y="698"/>
                  </a:lnTo>
                  <a:lnTo>
                    <a:pt x="817" y="698"/>
                  </a:lnTo>
                  <a:lnTo>
                    <a:pt x="790" y="698"/>
                  </a:lnTo>
                  <a:lnTo>
                    <a:pt x="760" y="698"/>
                  </a:lnTo>
                  <a:lnTo>
                    <a:pt x="728" y="698"/>
                  </a:lnTo>
                  <a:lnTo>
                    <a:pt x="694" y="698"/>
                  </a:lnTo>
                  <a:lnTo>
                    <a:pt x="659" y="698"/>
                  </a:lnTo>
                  <a:lnTo>
                    <a:pt x="624" y="698"/>
                  </a:lnTo>
                  <a:lnTo>
                    <a:pt x="586" y="698"/>
                  </a:lnTo>
                  <a:lnTo>
                    <a:pt x="548" y="698"/>
                  </a:lnTo>
                  <a:lnTo>
                    <a:pt x="510" y="698"/>
                  </a:lnTo>
                  <a:lnTo>
                    <a:pt x="472" y="698"/>
                  </a:lnTo>
                  <a:lnTo>
                    <a:pt x="435" y="698"/>
                  </a:lnTo>
                  <a:lnTo>
                    <a:pt x="398" y="698"/>
                  </a:lnTo>
                  <a:lnTo>
                    <a:pt x="360" y="698"/>
                  </a:lnTo>
                  <a:lnTo>
                    <a:pt x="326" y="698"/>
                  </a:lnTo>
                  <a:lnTo>
                    <a:pt x="292" y="698"/>
                  </a:lnTo>
                  <a:lnTo>
                    <a:pt x="260" y="698"/>
                  </a:lnTo>
                  <a:lnTo>
                    <a:pt x="230" y="698"/>
                  </a:lnTo>
                  <a:lnTo>
                    <a:pt x="203" y="698"/>
                  </a:lnTo>
                  <a:lnTo>
                    <a:pt x="179" y="698"/>
                  </a:lnTo>
                  <a:lnTo>
                    <a:pt x="156" y="698"/>
                  </a:lnTo>
                  <a:lnTo>
                    <a:pt x="138" y="698"/>
                  </a:lnTo>
                  <a:lnTo>
                    <a:pt x="122" y="698"/>
                  </a:lnTo>
                  <a:lnTo>
                    <a:pt x="112" y="698"/>
                  </a:lnTo>
                  <a:lnTo>
                    <a:pt x="105" y="698"/>
                  </a:lnTo>
                  <a:lnTo>
                    <a:pt x="102" y="698"/>
                  </a:lnTo>
                  <a:lnTo>
                    <a:pt x="102" y="496"/>
                  </a:lnTo>
                  <a:lnTo>
                    <a:pt x="102" y="285"/>
                  </a:lnTo>
                  <a:lnTo>
                    <a:pt x="101" y="118"/>
                  </a:lnTo>
                  <a:lnTo>
                    <a:pt x="101" y="50"/>
                  </a:lnTo>
                  <a:lnTo>
                    <a:pt x="100" y="41"/>
                  </a:lnTo>
                  <a:lnTo>
                    <a:pt x="97" y="31"/>
                  </a:lnTo>
                  <a:lnTo>
                    <a:pt x="93" y="23"/>
                  </a:lnTo>
                  <a:lnTo>
                    <a:pt x="87" y="14"/>
                  </a:lnTo>
                  <a:lnTo>
                    <a:pt x="78" y="8"/>
                  </a:lnTo>
                  <a:lnTo>
                    <a:pt x="70" y="3"/>
                  </a:lnTo>
                  <a:lnTo>
                    <a:pt x="60" y="1"/>
                  </a:lnTo>
                  <a:lnTo>
                    <a:pt x="51" y="0"/>
                  </a:lnTo>
                  <a:lnTo>
                    <a:pt x="41" y="1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4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2" y="41"/>
                  </a:lnTo>
                  <a:lnTo>
                    <a:pt x="0" y="50"/>
                  </a:lnTo>
                  <a:lnTo>
                    <a:pt x="0" y="142"/>
                  </a:lnTo>
                  <a:lnTo>
                    <a:pt x="0" y="357"/>
                  </a:lnTo>
                  <a:lnTo>
                    <a:pt x="0" y="609"/>
                  </a:lnTo>
                  <a:lnTo>
                    <a:pt x="0" y="807"/>
                  </a:lnTo>
                  <a:lnTo>
                    <a:pt x="0" y="829"/>
                  </a:lnTo>
                  <a:lnTo>
                    <a:pt x="2" y="849"/>
                  </a:lnTo>
                  <a:lnTo>
                    <a:pt x="10" y="866"/>
                  </a:lnTo>
                  <a:lnTo>
                    <a:pt x="28" y="873"/>
                  </a:lnTo>
                  <a:lnTo>
                    <a:pt x="986" y="873"/>
                  </a:lnTo>
                  <a:lnTo>
                    <a:pt x="994" y="872"/>
                  </a:lnTo>
                  <a:lnTo>
                    <a:pt x="1003" y="868"/>
                  </a:lnTo>
                  <a:lnTo>
                    <a:pt x="1010" y="863"/>
                  </a:lnTo>
                  <a:lnTo>
                    <a:pt x="1017" y="857"/>
                  </a:lnTo>
                  <a:lnTo>
                    <a:pt x="1022" y="850"/>
                  </a:lnTo>
                  <a:lnTo>
                    <a:pt x="1025" y="843"/>
                  </a:lnTo>
                  <a:lnTo>
                    <a:pt x="1028" y="835"/>
                  </a:lnTo>
                  <a:lnTo>
                    <a:pt x="1027" y="826"/>
                  </a:lnTo>
                  <a:lnTo>
                    <a:pt x="1023" y="818"/>
                  </a:lnTo>
                  <a:lnTo>
                    <a:pt x="1019" y="811"/>
                  </a:lnTo>
                  <a:lnTo>
                    <a:pt x="1015" y="804"/>
                  </a:lnTo>
                  <a:lnTo>
                    <a:pt x="1009" y="799"/>
                  </a:lnTo>
                  <a:lnTo>
                    <a:pt x="1003" y="795"/>
                  </a:lnTo>
                  <a:lnTo>
                    <a:pt x="995" y="792"/>
                  </a:lnTo>
                  <a:lnTo>
                    <a:pt x="988" y="790"/>
                  </a:lnTo>
                  <a:lnTo>
                    <a:pt x="980" y="78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id="{5BC7C64C-4EB7-48D2-81E7-4D4803A2D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1740"/>
              <a:ext cx="147" cy="83"/>
            </a:xfrm>
            <a:custGeom>
              <a:avLst/>
              <a:gdLst>
                <a:gd name="T0" fmla="*/ 514 w 589"/>
                <a:gd name="T1" fmla="*/ 15 h 333"/>
                <a:gd name="T2" fmla="*/ 501 w 589"/>
                <a:gd name="T3" fmla="*/ 14 h 333"/>
                <a:gd name="T4" fmla="*/ 477 w 589"/>
                <a:gd name="T5" fmla="*/ 11 h 333"/>
                <a:gd name="T6" fmla="*/ 447 w 589"/>
                <a:gd name="T7" fmla="*/ 8 h 333"/>
                <a:gd name="T8" fmla="*/ 414 w 589"/>
                <a:gd name="T9" fmla="*/ 5 h 333"/>
                <a:gd name="T10" fmla="*/ 380 w 589"/>
                <a:gd name="T11" fmla="*/ 3 h 333"/>
                <a:gd name="T12" fmla="*/ 348 w 589"/>
                <a:gd name="T13" fmla="*/ 2 h 333"/>
                <a:gd name="T14" fmla="*/ 322 w 589"/>
                <a:gd name="T15" fmla="*/ 0 h 333"/>
                <a:gd name="T16" fmla="*/ 305 w 589"/>
                <a:gd name="T17" fmla="*/ 3 h 333"/>
                <a:gd name="T18" fmla="*/ 288 w 589"/>
                <a:gd name="T19" fmla="*/ 8 h 333"/>
                <a:gd name="T20" fmla="*/ 270 w 589"/>
                <a:gd name="T21" fmla="*/ 15 h 333"/>
                <a:gd name="T22" fmla="*/ 251 w 589"/>
                <a:gd name="T23" fmla="*/ 27 h 333"/>
                <a:gd name="T24" fmla="*/ 229 w 589"/>
                <a:gd name="T25" fmla="*/ 46 h 333"/>
                <a:gd name="T26" fmla="*/ 220 w 589"/>
                <a:gd name="T27" fmla="*/ 63 h 333"/>
                <a:gd name="T28" fmla="*/ 0 w 589"/>
                <a:gd name="T29" fmla="*/ 200 h 333"/>
                <a:gd name="T30" fmla="*/ 1 w 589"/>
                <a:gd name="T31" fmla="*/ 212 h 333"/>
                <a:gd name="T32" fmla="*/ 18 w 589"/>
                <a:gd name="T33" fmla="*/ 263 h 333"/>
                <a:gd name="T34" fmla="*/ 29 w 589"/>
                <a:gd name="T35" fmla="*/ 296 h 333"/>
                <a:gd name="T36" fmla="*/ 33 w 589"/>
                <a:gd name="T37" fmla="*/ 315 h 333"/>
                <a:gd name="T38" fmla="*/ 40 w 589"/>
                <a:gd name="T39" fmla="*/ 324 h 333"/>
                <a:gd name="T40" fmla="*/ 56 w 589"/>
                <a:gd name="T41" fmla="*/ 328 h 333"/>
                <a:gd name="T42" fmla="*/ 84 w 589"/>
                <a:gd name="T43" fmla="*/ 330 h 333"/>
                <a:gd name="T44" fmla="*/ 116 w 589"/>
                <a:gd name="T45" fmla="*/ 333 h 333"/>
                <a:gd name="T46" fmla="*/ 158 w 589"/>
                <a:gd name="T47" fmla="*/ 330 h 333"/>
                <a:gd name="T48" fmla="*/ 208 w 589"/>
                <a:gd name="T49" fmla="*/ 321 h 333"/>
                <a:gd name="T50" fmla="*/ 252 w 589"/>
                <a:gd name="T51" fmla="*/ 308 h 333"/>
                <a:gd name="T52" fmla="*/ 280 w 589"/>
                <a:gd name="T53" fmla="*/ 296 h 333"/>
                <a:gd name="T54" fmla="*/ 298 w 589"/>
                <a:gd name="T55" fmla="*/ 281 h 333"/>
                <a:gd name="T56" fmla="*/ 314 w 589"/>
                <a:gd name="T57" fmla="*/ 263 h 333"/>
                <a:gd name="T58" fmla="*/ 330 w 589"/>
                <a:gd name="T59" fmla="*/ 244 h 333"/>
                <a:gd name="T60" fmla="*/ 344 w 589"/>
                <a:gd name="T61" fmla="*/ 225 h 333"/>
                <a:gd name="T62" fmla="*/ 355 w 589"/>
                <a:gd name="T63" fmla="*/ 208 h 333"/>
                <a:gd name="T64" fmla="*/ 359 w 589"/>
                <a:gd name="T65" fmla="*/ 202 h 333"/>
                <a:gd name="T66" fmla="*/ 368 w 589"/>
                <a:gd name="T67" fmla="*/ 204 h 333"/>
                <a:gd name="T68" fmla="*/ 393 w 589"/>
                <a:gd name="T69" fmla="*/ 208 h 333"/>
                <a:gd name="T70" fmla="*/ 426 w 589"/>
                <a:gd name="T71" fmla="*/ 216 h 333"/>
                <a:gd name="T72" fmla="*/ 459 w 589"/>
                <a:gd name="T73" fmla="*/ 224 h 333"/>
                <a:gd name="T74" fmla="*/ 496 w 589"/>
                <a:gd name="T75" fmla="*/ 234 h 333"/>
                <a:gd name="T76" fmla="*/ 537 w 589"/>
                <a:gd name="T77" fmla="*/ 242 h 333"/>
                <a:gd name="T78" fmla="*/ 568 w 589"/>
                <a:gd name="T79" fmla="*/ 248 h 333"/>
                <a:gd name="T80" fmla="*/ 581 w 589"/>
                <a:gd name="T81" fmla="*/ 250 h 333"/>
                <a:gd name="T82" fmla="*/ 583 w 589"/>
                <a:gd name="T83" fmla="*/ 214 h 333"/>
                <a:gd name="T84" fmla="*/ 589 w 589"/>
                <a:gd name="T85" fmla="*/ 157 h 333"/>
                <a:gd name="T86" fmla="*/ 583 w 589"/>
                <a:gd name="T87" fmla="*/ 125 h 333"/>
                <a:gd name="T88" fmla="*/ 568 w 589"/>
                <a:gd name="T89" fmla="*/ 82 h 333"/>
                <a:gd name="T90" fmla="*/ 550 w 589"/>
                <a:gd name="T91" fmla="*/ 43 h 333"/>
                <a:gd name="T92" fmla="*/ 542 w 589"/>
                <a:gd name="T93" fmla="*/ 2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9" h="333">
                  <a:moveTo>
                    <a:pt x="515" y="15"/>
                  </a:moveTo>
                  <a:lnTo>
                    <a:pt x="514" y="15"/>
                  </a:lnTo>
                  <a:lnTo>
                    <a:pt x="508" y="14"/>
                  </a:lnTo>
                  <a:lnTo>
                    <a:pt x="501" y="14"/>
                  </a:lnTo>
                  <a:lnTo>
                    <a:pt x="490" y="12"/>
                  </a:lnTo>
                  <a:lnTo>
                    <a:pt x="477" y="11"/>
                  </a:lnTo>
                  <a:lnTo>
                    <a:pt x="463" y="9"/>
                  </a:lnTo>
                  <a:lnTo>
                    <a:pt x="447" y="8"/>
                  </a:lnTo>
                  <a:lnTo>
                    <a:pt x="432" y="6"/>
                  </a:lnTo>
                  <a:lnTo>
                    <a:pt x="414" y="5"/>
                  </a:lnTo>
                  <a:lnTo>
                    <a:pt x="397" y="4"/>
                  </a:lnTo>
                  <a:lnTo>
                    <a:pt x="380" y="3"/>
                  </a:lnTo>
                  <a:lnTo>
                    <a:pt x="363" y="2"/>
                  </a:lnTo>
                  <a:lnTo>
                    <a:pt x="348" y="2"/>
                  </a:lnTo>
                  <a:lnTo>
                    <a:pt x="335" y="0"/>
                  </a:lnTo>
                  <a:lnTo>
                    <a:pt x="322" y="0"/>
                  </a:lnTo>
                  <a:lnTo>
                    <a:pt x="312" y="2"/>
                  </a:lnTo>
                  <a:lnTo>
                    <a:pt x="305" y="3"/>
                  </a:lnTo>
                  <a:lnTo>
                    <a:pt x="298" y="4"/>
                  </a:lnTo>
                  <a:lnTo>
                    <a:pt x="288" y="8"/>
                  </a:lnTo>
                  <a:lnTo>
                    <a:pt x="280" y="11"/>
                  </a:lnTo>
                  <a:lnTo>
                    <a:pt x="270" y="15"/>
                  </a:lnTo>
                  <a:lnTo>
                    <a:pt x="261" y="21"/>
                  </a:lnTo>
                  <a:lnTo>
                    <a:pt x="251" y="27"/>
                  </a:lnTo>
                  <a:lnTo>
                    <a:pt x="243" y="33"/>
                  </a:lnTo>
                  <a:lnTo>
                    <a:pt x="229" y="46"/>
                  </a:lnTo>
                  <a:lnTo>
                    <a:pt x="222" y="55"/>
                  </a:lnTo>
                  <a:lnTo>
                    <a:pt x="220" y="63"/>
                  </a:lnTo>
                  <a:lnTo>
                    <a:pt x="219" y="65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1" y="212"/>
                  </a:lnTo>
                  <a:lnTo>
                    <a:pt x="6" y="231"/>
                  </a:lnTo>
                  <a:lnTo>
                    <a:pt x="18" y="263"/>
                  </a:lnTo>
                  <a:lnTo>
                    <a:pt x="24" y="281"/>
                  </a:lnTo>
                  <a:lnTo>
                    <a:pt x="29" y="296"/>
                  </a:lnTo>
                  <a:lnTo>
                    <a:pt x="31" y="307"/>
                  </a:lnTo>
                  <a:lnTo>
                    <a:pt x="33" y="315"/>
                  </a:lnTo>
                  <a:lnTo>
                    <a:pt x="36" y="321"/>
                  </a:lnTo>
                  <a:lnTo>
                    <a:pt x="40" y="324"/>
                  </a:lnTo>
                  <a:lnTo>
                    <a:pt x="46" y="327"/>
                  </a:lnTo>
                  <a:lnTo>
                    <a:pt x="56" y="328"/>
                  </a:lnTo>
                  <a:lnTo>
                    <a:pt x="69" y="329"/>
                  </a:lnTo>
                  <a:lnTo>
                    <a:pt x="84" y="330"/>
                  </a:lnTo>
                  <a:lnTo>
                    <a:pt x="99" y="332"/>
                  </a:lnTo>
                  <a:lnTo>
                    <a:pt x="116" y="333"/>
                  </a:lnTo>
                  <a:lnTo>
                    <a:pt x="136" y="332"/>
                  </a:lnTo>
                  <a:lnTo>
                    <a:pt x="158" y="330"/>
                  </a:lnTo>
                  <a:lnTo>
                    <a:pt x="182" y="327"/>
                  </a:lnTo>
                  <a:lnTo>
                    <a:pt x="208" y="321"/>
                  </a:lnTo>
                  <a:lnTo>
                    <a:pt x="233" y="315"/>
                  </a:lnTo>
                  <a:lnTo>
                    <a:pt x="252" y="308"/>
                  </a:lnTo>
                  <a:lnTo>
                    <a:pt x="268" y="302"/>
                  </a:lnTo>
                  <a:lnTo>
                    <a:pt x="280" y="296"/>
                  </a:lnTo>
                  <a:lnTo>
                    <a:pt x="289" y="289"/>
                  </a:lnTo>
                  <a:lnTo>
                    <a:pt x="298" y="281"/>
                  </a:lnTo>
                  <a:lnTo>
                    <a:pt x="305" y="273"/>
                  </a:lnTo>
                  <a:lnTo>
                    <a:pt x="314" y="263"/>
                  </a:lnTo>
                  <a:lnTo>
                    <a:pt x="323" y="255"/>
                  </a:lnTo>
                  <a:lnTo>
                    <a:pt x="330" y="244"/>
                  </a:lnTo>
                  <a:lnTo>
                    <a:pt x="338" y="235"/>
                  </a:lnTo>
                  <a:lnTo>
                    <a:pt x="344" y="225"/>
                  </a:lnTo>
                  <a:lnTo>
                    <a:pt x="350" y="216"/>
                  </a:lnTo>
                  <a:lnTo>
                    <a:pt x="355" y="208"/>
                  </a:lnTo>
                  <a:lnTo>
                    <a:pt x="357" y="204"/>
                  </a:lnTo>
                  <a:lnTo>
                    <a:pt x="359" y="202"/>
                  </a:lnTo>
                  <a:lnTo>
                    <a:pt x="361" y="202"/>
                  </a:lnTo>
                  <a:lnTo>
                    <a:pt x="368" y="204"/>
                  </a:lnTo>
                  <a:lnTo>
                    <a:pt x="379" y="206"/>
                  </a:lnTo>
                  <a:lnTo>
                    <a:pt x="393" y="208"/>
                  </a:lnTo>
                  <a:lnTo>
                    <a:pt x="409" y="211"/>
                  </a:lnTo>
                  <a:lnTo>
                    <a:pt x="426" y="216"/>
                  </a:lnTo>
                  <a:lnTo>
                    <a:pt x="442" y="219"/>
                  </a:lnTo>
                  <a:lnTo>
                    <a:pt x="459" y="224"/>
                  </a:lnTo>
                  <a:lnTo>
                    <a:pt x="477" y="229"/>
                  </a:lnTo>
                  <a:lnTo>
                    <a:pt x="496" y="234"/>
                  </a:lnTo>
                  <a:lnTo>
                    <a:pt x="516" y="238"/>
                  </a:lnTo>
                  <a:lnTo>
                    <a:pt x="537" y="242"/>
                  </a:lnTo>
                  <a:lnTo>
                    <a:pt x="554" y="246"/>
                  </a:lnTo>
                  <a:lnTo>
                    <a:pt x="568" y="248"/>
                  </a:lnTo>
                  <a:lnTo>
                    <a:pt x="577" y="250"/>
                  </a:lnTo>
                  <a:lnTo>
                    <a:pt x="581" y="250"/>
                  </a:lnTo>
                  <a:lnTo>
                    <a:pt x="581" y="240"/>
                  </a:lnTo>
                  <a:lnTo>
                    <a:pt x="583" y="214"/>
                  </a:lnTo>
                  <a:lnTo>
                    <a:pt x="586" y="185"/>
                  </a:lnTo>
                  <a:lnTo>
                    <a:pt x="589" y="157"/>
                  </a:lnTo>
                  <a:lnTo>
                    <a:pt x="588" y="143"/>
                  </a:lnTo>
                  <a:lnTo>
                    <a:pt x="583" y="125"/>
                  </a:lnTo>
                  <a:lnTo>
                    <a:pt x="576" y="103"/>
                  </a:lnTo>
                  <a:lnTo>
                    <a:pt x="568" y="82"/>
                  </a:lnTo>
                  <a:lnTo>
                    <a:pt x="558" y="61"/>
                  </a:lnTo>
                  <a:lnTo>
                    <a:pt x="550" y="43"/>
                  </a:lnTo>
                  <a:lnTo>
                    <a:pt x="544" y="33"/>
                  </a:lnTo>
                  <a:lnTo>
                    <a:pt x="542" y="28"/>
                  </a:lnTo>
                  <a:lnTo>
                    <a:pt x="515" y="15"/>
                  </a:lnTo>
                  <a:close/>
                </a:path>
              </a:pathLst>
            </a:custGeom>
            <a:solidFill>
              <a:srgbClr val="CC9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">
              <a:extLst>
                <a:ext uri="{FF2B5EF4-FFF2-40B4-BE49-F238E27FC236}">
                  <a16:creationId xmlns:a16="http://schemas.microsoft.com/office/drawing/2014/main" id="{2BEAD1BF-8C47-44F5-B63E-3EF6CB4FD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" y="1791"/>
              <a:ext cx="127" cy="100"/>
            </a:xfrm>
            <a:custGeom>
              <a:avLst/>
              <a:gdLst>
                <a:gd name="T0" fmla="*/ 8 w 507"/>
                <a:gd name="T1" fmla="*/ 109 h 400"/>
                <a:gd name="T2" fmla="*/ 1 w 507"/>
                <a:gd name="T3" fmla="*/ 231 h 400"/>
                <a:gd name="T4" fmla="*/ 1 w 507"/>
                <a:gd name="T5" fmla="*/ 299 h 400"/>
                <a:gd name="T6" fmla="*/ 14 w 507"/>
                <a:gd name="T7" fmla="*/ 352 h 400"/>
                <a:gd name="T8" fmla="*/ 40 w 507"/>
                <a:gd name="T9" fmla="*/ 382 h 400"/>
                <a:gd name="T10" fmla="*/ 54 w 507"/>
                <a:gd name="T11" fmla="*/ 392 h 400"/>
                <a:gd name="T12" fmla="*/ 64 w 507"/>
                <a:gd name="T13" fmla="*/ 396 h 400"/>
                <a:gd name="T14" fmla="*/ 75 w 507"/>
                <a:gd name="T15" fmla="*/ 399 h 400"/>
                <a:gd name="T16" fmla="*/ 98 w 507"/>
                <a:gd name="T17" fmla="*/ 400 h 400"/>
                <a:gd name="T18" fmla="*/ 149 w 507"/>
                <a:gd name="T19" fmla="*/ 394 h 400"/>
                <a:gd name="T20" fmla="*/ 211 w 507"/>
                <a:gd name="T21" fmla="*/ 384 h 400"/>
                <a:gd name="T22" fmla="*/ 259 w 507"/>
                <a:gd name="T23" fmla="*/ 376 h 400"/>
                <a:gd name="T24" fmla="*/ 276 w 507"/>
                <a:gd name="T25" fmla="*/ 376 h 400"/>
                <a:gd name="T26" fmla="*/ 298 w 507"/>
                <a:gd name="T27" fmla="*/ 375 h 400"/>
                <a:gd name="T28" fmla="*/ 329 w 507"/>
                <a:gd name="T29" fmla="*/ 371 h 400"/>
                <a:gd name="T30" fmla="*/ 367 w 507"/>
                <a:gd name="T31" fmla="*/ 366 h 400"/>
                <a:gd name="T32" fmla="*/ 405 w 507"/>
                <a:gd name="T33" fmla="*/ 362 h 400"/>
                <a:gd name="T34" fmla="*/ 442 w 507"/>
                <a:gd name="T35" fmla="*/ 357 h 400"/>
                <a:gd name="T36" fmla="*/ 470 w 507"/>
                <a:gd name="T37" fmla="*/ 352 h 400"/>
                <a:gd name="T38" fmla="*/ 487 w 507"/>
                <a:gd name="T39" fmla="*/ 350 h 400"/>
                <a:gd name="T40" fmla="*/ 507 w 507"/>
                <a:gd name="T41" fmla="*/ 243 h 400"/>
                <a:gd name="T42" fmla="*/ 503 w 507"/>
                <a:gd name="T43" fmla="*/ 237 h 400"/>
                <a:gd name="T44" fmla="*/ 490 w 507"/>
                <a:gd name="T45" fmla="*/ 224 h 400"/>
                <a:gd name="T46" fmla="*/ 465 w 507"/>
                <a:gd name="T47" fmla="*/ 207 h 400"/>
                <a:gd name="T48" fmla="*/ 429 w 507"/>
                <a:gd name="T49" fmla="*/ 191 h 400"/>
                <a:gd name="T50" fmla="*/ 391 w 507"/>
                <a:gd name="T51" fmla="*/ 179 h 400"/>
                <a:gd name="T52" fmla="*/ 361 w 507"/>
                <a:gd name="T53" fmla="*/ 170 h 400"/>
                <a:gd name="T54" fmla="*/ 338 w 507"/>
                <a:gd name="T55" fmla="*/ 164 h 400"/>
                <a:gd name="T56" fmla="*/ 318 w 507"/>
                <a:gd name="T57" fmla="*/ 163 h 400"/>
                <a:gd name="T58" fmla="*/ 298 w 507"/>
                <a:gd name="T59" fmla="*/ 166 h 400"/>
                <a:gd name="T60" fmla="*/ 277 w 507"/>
                <a:gd name="T61" fmla="*/ 170 h 400"/>
                <a:gd name="T62" fmla="*/ 262 w 507"/>
                <a:gd name="T63" fmla="*/ 175 h 400"/>
                <a:gd name="T64" fmla="*/ 256 w 507"/>
                <a:gd name="T65" fmla="*/ 177 h 400"/>
                <a:gd name="T66" fmla="*/ 197 w 507"/>
                <a:gd name="T67" fmla="*/ 0 h 400"/>
                <a:gd name="T68" fmla="*/ 13 w 507"/>
                <a:gd name="T69" fmla="*/ 6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7" h="400">
                  <a:moveTo>
                    <a:pt x="13" y="69"/>
                  </a:moveTo>
                  <a:lnTo>
                    <a:pt x="8" y="109"/>
                  </a:lnTo>
                  <a:lnTo>
                    <a:pt x="5" y="170"/>
                  </a:lnTo>
                  <a:lnTo>
                    <a:pt x="1" y="231"/>
                  </a:lnTo>
                  <a:lnTo>
                    <a:pt x="0" y="273"/>
                  </a:lnTo>
                  <a:lnTo>
                    <a:pt x="1" y="299"/>
                  </a:lnTo>
                  <a:lnTo>
                    <a:pt x="5" y="326"/>
                  </a:lnTo>
                  <a:lnTo>
                    <a:pt x="14" y="352"/>
                  </a:lnTo>
                  <a:lnTo>
                    <a:pt x="31" y="374"/>
                  </a:lnTo>
                  <a:lnTo>
                    <a:pt x="40" y="382"/>
                  </a:lnTo>
                  <a:lnTo>
                    <a:pt x="48" y="388"/>
                  </a:lnTo>
                  <a:lnTo>
                    <a:pt x="54" y="392"/>
                  </a:lnTo>
                  <a:lnTo>
                    <a:pt x="60" y="394"/>
                  </a:lnTo>
                  <a:lnTo>
                    <a:pt x="64" y="396"/>
                  </a:lnTo>
                  <a:lnTo>
                    <a:pt x="69" y="398"/>
                  </a:lnTo>
                  <a:lnTo>
                    <a:pt x="75" y="399"/>
                  </a:lnTo>
                  <a:lnTo>
                    <a:pt x="84" y="400"/>
                  </a:lnTo>
                  <a:lnTo>
                    <a:pt x="98" y="400"/>
                  </a:lnTo>
                  <a:lnTo>
                    <a:pt x="121" y="398"/>
                  </a:lnTo>
                  <a:lnTo>
                    <a:pt x="149" y="394"/>
                  </a:lnTo>
                  <a:lnTo>
                    <a:pt x="180" y="389"/>
                  </a:lnTo>
                  <a:lnTo>
                    <a:pt x="211" y="384"/>
                  </a:lnTo>
                  <a:lnTo>
                    <a:pt x="239" y="380"/>
                  </a:lnTo>
                  <a:lnTo>
                    <a:pt x="259" y="376"/>
                  </a:lnTo>
                  <a:lnTo>
                    <a:pt x="271" y="376"/>
                  </a:lnTo>
                  <a:lnTo>
                    <a:pt x="276" y="376"/>
                  </a:lnTo>
                  <a:lnTo>
                    <a:pt x="286" y="376"/>
                  </a:lnTo>
                  <a:lnTo>
                    <a:pt x="298" y="375"/>
                  </a:lnTo>
                  <a:lnTo>
                    <a:pt x="312" y="372"/>
                  </a:lnTo>
                  <a:lnTo>
                    <a:pt x="329" y="371"/>
                  </a:lnTo>
                  <a:lnTo>
                    <a:pt x="348" y="369"/>
                  </a:lnTo>
                  <a:lnTo>
                    <a:pt x="367" y="366"/>
                  </a:lnTo>
                  <a:lnTo>
                    <a:pt x="386" y="364"/>
                  </a:lnTo>
                  <a:lnTo>
                    <a:pt x="405" y="362"/>
                  </a:lnTo>
                  <a:lnTo>
                    <a:pt x="424" y="358"/>
                  </a:lnTo>
                  <a:lnTo>
                    <a:pt x="442" y="357"/>
                  </a:lnTo>
                  <a:lnTo>
                    <a:pt x="458" y="354"/>
                  </a:lnTo>
                  <a:lnTo>
                    <a:pt x="470" y="352"/>
                  </a:lnTo>
                  <a:lnTo>
                    <a:pt x="481" y="351"/>
                  </a:lnTo>
                  <a:lnTo>
                    <a:pt x="487" y="350"/>
                  </a:lnTo>
                  <a:lnTo>
                    <a:pt x="489" y="350"/>
                  </a:lnTo>
                  <a:lnTo>
                    <a:pt x="507" y="243"/>
                  </a:lnTo>
                  <a:lnTo>
                    <a:pt x="506" y="242"/>
                  </a:lnTo>
                  <a:lnTo>
                    <a:pt x="503" y="237"/>
                  </a:lnTo>
                  <a:lnTo>
                    <a:pt x="497" y="231"/>
                  </a:lnTo>
                  <a:lnTo>
                    <a:pt x="490" y="224"/>
                  </a:lnTo>
                  <a:lnTo>
                    <a:pt x="479" y="216"/>
                  </a:lnTo>
                  <a:lnTo>
                    <a:pt x="465" y="207"/>
                  </a:lnTo>
                  <a:lnTo>
                    <a:pt x="449" y="198"/>
                  </a:lnTo>
                  <a:lnTo>
                    <a:pt x="429" y="191"/>
                  </a:lnTo>
                  <a:lnTo>
                    <a:pt x="409" y="185"/>
                  </a:lnTo>
                  <a:lnTo>
                    <a:pt x="391" y="179"/>
                  </a:lnTo>
                  <a:lnTo>
                    <a:pt x="375" y="174"/>
                  </a:lnTo>
                  <a:lnTo>
                    <a:pt x="361" y="170"/>
                  </a:lnTo>
                  <a:lnTo>
                    <a:pt x="349" y="167"/>
                  </a:lnTo>
                  <a:lnTo>
                    <a:pt x="338" y="164"/>
                  </a:lnTo>
                  <a:lnTo>
                    <a:pt x="327" y="163"/>
                  </a:lnTo>
                  <a:lnTo>
                    <a:pt x="318" y="163"/>
                  </a:lnTo>
                  <a:lnTo>
                    <a:pt x="307" y="164"/>
                  </a:lnTo>
                  <a:lnTo>
                    <a:pt x="298" y="166"/>
                  </a:lnTo>
                  <a:lnTo>
                    <a:pt x="287" y="168"/>
                  </a:lnTo>
                  <a:lnTo>
                    <a:pt x="277" y="170"/>
                  </a:lnTo>
                  <a:lnTo>
                    <a:pt x="269" y="173"/>
                  </a:lnTo>
                  <a:lnTo>
                    <a:pt x="262" y="175"/>
                  </a:lnTo>
                  <a:lnTo>
                    <a:pt x="257" y="176"/>
                  </a:lnTo>
                  <a:lnTo>
                    <a:pt x="256" y="177"/>
                  </a:lnTo>
                  <a:lnTo>
                    <a:pt x="280" y="72"/>
                  </a:lnTo>
                  <a:lnTo>
                    <a:pt x="197" y="0"/>
                  </a:lnTo>
                  <a:lnTo>
                    <a:pt x="174" y="61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rgbClr val="CC9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9">
              <a:extLst>
                <a:ext uri="{FF2B5EF4-FFF2-40B4-BE49-F238E27FC236}">
                  <a16:creationId xmlns:a16="http://schemas.microsoft.com/office/drawing/2014/main" id="{CF757E02-C625-4AEA-9C5E-25A3D4B70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" y="1741"/>
              <a:ext cx="155" cy="76"/>
            </a:xfrm>
            <a:custGeom>
              <a:avLst/>
              <a:gdLst>
                <a:gd name="T0" fmla="*/ 0 w 618"/>
                <a:gd name="T1" fmla="*/ 4 h 306"/>
                <a:gd name="T2" fmla="*/ 9 w 618"/>
                <a:gd name="T3" fmla="*/ 22 h 306"/>
                <a:gd name="T4" fmla="*/ 33 w 618"/>
                <a:gd name="T5" fmla="*/ 89 h 306"/>
                <a:gd name="T6" fmla="*/ 48 w 618"/>
                <a:gd name="T7" fmla="*/ 135 h 306"/>
                <a:gd name="T8" fmla="*/ 52 w 618"/>
                <a:gd name="T9" fmla="*/ 181 h 306"/>
                <a:gd name="T10" fmla="*/ 54 w 618"/>
                <a:gd name="T11" fmla="*/ 252 h 306"/>
                <a:gd name="T12" fmla="*/ 55 w 618"/>
                <a:gd name="T13" fmla="*/ 272 h 306"/>
                <a:gd name="T14" fmla="*/ 68 w 618"/>
                <a:gd name="T15" fmla="*/ 272 h 306"/>
                <a:gd name="T16" fmla="*/ 90 w 618"/>
                <a:gd name="T17" fmla="*/ 272 h 306"/>
                <a:gd name="T18" fmla="*/ 115 w 618"/>
                <a:gd name="T19" fmla="*/ 272 h 306"/>
                <a:gd name="T20" fmla="*/ 137 w 618"/>
                <a:gd name="T21" fmla="*/ 269 h 306"/>
                <a:gd name="T22" fmla="*/ 156 w 618"/>
                <a:gd name="T23" fmla="*/ 265 h 306"/>
                <a:gd name="T24" fmla="*/ 174 w 618"/>
                <a:gd name="T25" fmla="*/ 260 h 306"/>
                <a:gd name="T26" fmla="*/ 188 w 618"/>
                <a:gd name="T27" fmla="*/ 257 h 306"/>
                <a:gd name="T28" fmla="*/ 192 w 618"/>
                <a:gd name="T29" fmla="*/ 255 h 306"/>
                <a:gd name="T30" fmla="*/ 204 w 618"/>
                <a:gd name="T31" fmla="*/ 277 h 306"/>
                <a:gd name="T32" fmla="*/ 214 w 618"/>
                <a:gd name="T33" fmla="*/ 281 h 306"/>
                <a:gd name="T34" fmla="*/ 229 w 618"/>
                <a:gd name="T35" fmla="*/ 284 h 306"/>
                <a:gd name="T36" fmla="*/ 247 w 618"/>
                <a:gd name="T37" fmla="*/ 290 h 306"/>
                <a:gd name="T38" fmla="*/ 264 w 618"/>
                <a:gd name="T39" fmla="*/ 295 h 306"/>
                <a:gd name="T40" fmla="*/ 283 w 618"/>
                <a:gd name="T41" fmla="*/ 294 h 306"/>
                <a:gd name="T42" fmla="*/ 306 w 618"/>
                <a:gd name="T43" fmla="*/ 290 h 306"/>
                <a:gd name="T44" fmla="*/ 330 w 618"/>
                <a:gd name="T45" fmla="*/ 289 h 306"/>
                <a:gd name="T46" fmla="*/ 356 w 618"/>
                <a:gd name="T47" fmla="*/ 293 h 306"/>
                <a:gd name="T48" fmla="*/ 379 w 618"/>
                <a:gd name="T49" fmla="*/ 296 h 306"/>
                <a:gd name="T50" fmla="*/ 397 w 618"/>
                <a:gd name="T51" fmla="*/ 296 h 306"/>
                <a:gd name="T52" fmla="*/ 408 w 618"/>
                <a:gd name="T53" fmla="*/ 296 h 306"/>
                <a:gd name="T54" fmla="*/ 430 w 618"/>
                <a:gd name="T55" fmla="*/ 261 h 306"/>
                <a:gd name="T56" fmla="*/ 594 w 618"/>
                <a:gd name="T57" fmla="*/ 277 h 306"/>
                <a:gd name="T58" fmla="*/ 589 w 618"/>
                <a:gd name="T59" fmla="*/ 240 h 306"/>
                <a:gd name="T60" fmla="*/ 589 w 618"/>
                <a:gd name="T61" fmla="*/ 187 h 306"/>
                <a:gd name="T62" fmla="*/ 606 w 618"/>
                <a:gd name="T63" fmla="*/ 156 h 306"/>
                <a:gd name="T64" fmla="*/ 618 w 618"/>
                <a:gd name="T65" fmla="*/ 98 h 306"/>
                <a:gd name="T66" fmla="*/ 612 w 618"/>
                <a:gd name="T67" fmla="*/ 31 h 306"/>
                <a:gd name="T68" fmla="*/ 607 w 618"/>
                <a:gd name="T69" fmla="*/ 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8" h="306">
                  <a:moveTo>
                    <a:pt x="140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9" y="22"/>
                  </a:lnTo>
                  <a:lnTo>
                    <a:pt x="19" y="49"/>
                  </a:lnTo>
                  <a:lnTo>
                    <a:pt x="33" y="89"/>
                  </a:lnTo>
                  <a:lnTo>
                    <a:pt x="44" y="122"/>
                  </a:lnTo>
                  <a:lnTo>
                    <a:pt x="48" y="135"/>
                  </a:lnTo>
                  <a:lnTo>
                    <a:pt x="49" y="148"/>
                  </a:lnTo>
                  <a:lnTo>
                    <a:pt x="52" y="181"/>
                  </a:lnTo>
                  <a:lnTo>
                    <a:pt x="55" y="223"/>
                  </a:lnTo>
                  <a:lnTo>
                    <a:pt x="54" y="252"/>
                  </a:lnTo>
                  <a:lnTo>
                    <a:pt x="52" y="267"/>
                  </a:lnTo>
                  <a:lnTo>
                    <a:pt x="55" y="272"/>
                  </a:lnTo>
                  <a:lnTo>
                    <a:pt x="60" y="272"/>
                  </a:lnTo>
                  <a:lnTo>
                    <a:pt x="68" y="272"/>
                  </a:lnTo>
                  <a:lnTo>
                    <a:pt x="78" y="272"/>
                  </a:lnTo>
                  <a:lnTo>
                    <a:pt x="90" y="272"/>
                  </a:lnTo>
                  <a:lnTo>
                    <a:pt x="101" y="272"/>
                  </a:lnTo>
                  <a:lnTo>
                    <a:pt x="115" y="272"/>
                  </a:lnTo>
                  <a:lnTo>
                    <a:pt x="127" y="271"/>
                  </a:lnTo>
                  <a:lnTo>
                    <a:pt x="137" y="269"/>
                  </a:lnTo>
                  <a:lnTo>
                    <a:pt x="147" y="266"/>
                  </a:lnTo>
                  <a:lnTo>
                    <a:pt x="156" y="265"/>
                  </a:lnTo>
                  <a:lnTo>
                    <a:pt x="166" y="263"/>
                  </a:lnTo>
                  <a:lnTo>
                    <a:pt x="174" y="260"/>
                  </a:lnTo>
                  <a:lnTo>
                    <a:pt x="182" y="258"/>
                  </a:lnTo>
                  <a:lnTo>
                    <a:pt x="188" y="257"/>
                  </a:lnTo>
                  <a:lnTo>
                    <a:pt x="191" y="255"/>
                  </a:lnTo>
                  <a:lnTo>
                    <a:pt x="192" y="255"/>
                  </a:lnTo>
                  <a:lnTo>
                    <a:pt x="203" y="277"/>
                  </a:lnTo>
                  <a:lnTo>
                    <a:pt x="204" y="277"/>
                  </a:lnTo>
                  <a:lnTo>
                    <a:pt x="208" y="278"/>
                  </a:lnTo>
                  <a:lnTo>
                    <a:pt x="214" y="281"/>
                  </a:lnTo>
                  <a:lnTo>
                    <a:pt x="221" y="282"/>
                  </a:lnTo>
                  <a:lnTo>
                    <a:pt x="229" y="284"/>
                  </a:lnTo>
                  <a:lnTo>
                    <a:pt x="239" y="287"/>
                  </a:lnTo>
                  <a:lnTo>
                    <a:pt x="247" y="290"/>
                  </a:lnTo>
                  <a:lnTo>
                    <a:pt x="256" y="293"/>
                  </a:lnTo>
                  <a:lnTo>
                    <a:pt x="264" y="295"/>
                  </a:lnTo>
                  <a:lnTo>
                    <a:pt x="274" y="295"/>
                  </a:lnTo>
                  <a:lnTo>
                    <a:pt x="283" y="294"/>
                  </a:lnTo>
                  <a:lnTo>
                    <a:pt x="294" y="291"/>
                  </a:lnTo>
                  <a:lnTo>
                    <a:pt x="306" y="290"/>
                  </a:lnTo>
                  <a:lnTo>
                    <a:pt x="318" y="289"/>
                  </a:lnTo>
                  <a:lnTo>
                    <a:pt x="330" y="289"/>
                  </a:lnTo>
                  <a:lnTo>
                    <a:pt x="343" y="290"/>
                  </a:lnTo>
                  <a:lnTo>
                    <a:pt x="356" y="293"/>
                  </a:lnTo>
                  <a:lnTo>
                    <a:pt x="368" y="295"/>
                  </a:lnTo>
                  <a:lnTo>
                    <a:pt x="379" y="296"/>
                  </a:lnTo>
                  <a:lnTo>
                    <a:pt x="388" y="296"/>
                  </a:lnTo>
                  <a:lnTo>
                    <a:pt x="397" y="296"/>
                  </a:lnTo>
                  <a:lnTo>
                    <a:pt x="403" y="296"/>
                  </a:lnTo>
                  <a:lnTo>
                    <a:pt x="408" y="296"/>
                  </a:lnTo>
                  <a:lnTo>
                    <a:pt x="409" y="296"/>
                  </a:lnTo>
                  <a:lnTo>
                    <a:pt x="430" y="261"/>
                  </a:lnTo>
                  <a:lnTo>
                    <a:pt x="454" y="306"/>
                  </a:lnTo>
                  <a:lnTo>
                    <a:pt x="594" y="277"/>
                  </a:lnTo>
                  <a:lnTo>
                    <a:pt x="593" y="266"/>
                  </a:lnTo>
                  <a:lnTo>
                    <a:pt x="589" y="240"/>
                  </a:lnTo>
                  <a:lnTo>
                    <a:pt x="588" y="210"/>
                  </a:lnTo>
                  <a:lnTo>
                    <a:pt x="589" y="187"/>
                  </a:lnTo>
                  <a:lnTo>
                    <a:pt x="597" y="172"/>
                  </a:lnTo>
                  <a:lnTo>
                    <a:pt x="606" y="156"/>
                  </a:lnTo>
                  <a:lnTo>
                    <a:pt x="616" y="132"/>
                  </a:lnTo>
                  <a:lnTo>
                    <a:pt x="618" y="98"/>
                  </a:lnTo>
                  <a:lnTo>
                    <a:pt x="616" y="59"/>
                  </a:lnTo>
                  <a:lnTo>
                    <a:pt x="612" y="31"/>
                  </a:lnTo>
                  <a:lnTo>
                    <a:pt x="609" y="14"/>
                  </a:lnTo>
                  <a:lnTo>
                    <a:pt x="607" y="8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10">
              <a:extLst>
                <a:ext uri="{FF2B5EF4-FFF2-40B4-BE49-F238E27FC236}">
                  <a16:creationId xmlns:a16="http://schemas.microsoft.com/office/drawing/2014/main" id="{D1078E3B-EB83-4FA9-8BB7-AF51B6687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" y="1591"/>
              <a:ext cx="156" cy="177"/>
            </a:xfrm>
            <a:custGeom>
              <a:avLst/>
              <a:gdLst>
                <a:gd name="T0" fmla="*/ 23 w 623"/>
                <a:gd name="T1" fmla="*/ 104 h 712"/>
                <a:gd name="T2" fmla="*/ 4 w 623"/>
                <a:gd name="T3" fmla="*/ 153 h 712"/>
                <a:gd name="T4" fmla="*/ 1 w 623"/>
                <a:gd name="T5" fmla="*/ 213 h 712"/>
                <a:gd name="T6" fmla="*/ 4 w 623"/>
                <a:gd name="T7" fmla="*/ 294 h 712"/>
                <a:gd name="T8" fmla="*/ 53 w 623"/>
                <a:gd name="T9" fmla="*/ 487 h 712"/>
                <a:gd name="T10" fmla="*/ 42 w 623"/>
                <a:gd name="T11" fmla="*/ 520 h 712"/>
                <a:gd name="T12" fmla="*/ 36 w 623"/>
                <a:gd name="T13" fmla="*/ 566 h 712"/>
                <a:gd name="T14" fmla="*/ 56 w 623"/>
                <a:gd name="T15" fmla="*/ 590 h 712"/>
                <a:gd name="T16" fmla="*/ 71 w 623"/>
                <a:gd name="T17" fmla="*/ 603 h 712"/>
                <a:gd name="T18" fmla="*/ 77 w 623"/>
                <a:gd name="T19" fmla="*/ 616 h 712"/>
                <a:gd name="T20" fmla="*/ 90 w 623"/>
                <a:gd name="T21" fmla="*/ 635 h 712"/>
                <a:gd name="T22" fmla="*/ 102 w 623"/>
                <a:gd name="T23" fmla="*/ 645 h 712"/>
                <a:gd name="T24" fmla="*/ 116 w 623"/>
                <a:gd name="T25" fmla="*/ 659 h 712"/>
                <a:gd name="T26" fmla="*/ 128 w 623"/>
                <a:gd name="T27" fmla="*/ 671 h 712"/>
                <a:gd name="T28" fmla="*/ 134 w 623"/>
                <a:gd name="T29" fmla="*/ 677 h 712"/>
                <a:gd name="T30" fmla="*/ 148 w 623"/>
                <a:gd name="T31" fmla="*/ 674 h 712"/>
                <a:gd name="T32" fmla="*/ 183 w 623"/>
                <a:gd name="T33" fmla="*/ 669 h 712"/>
                <a:gd name="T34" fmla="*/ 225 w 623"/>
                <a:gd name="T35" fmla="*/ 668 h 712"/>
                <a:gd name="T36" fmla="*/ 258 w 623"/>
                <a:gd name="T37" fmla="*/ 677 h 712"/>
                <a:gd name="T38" fmla="*/ 282 w 623"/>
                <a:gd name="T39" fmla="*/ 691 h 712"/>
                <a:gd name="T40" fmla="*/ 304 w 623"/>
                <a:gd name="T41" fmla="*/ 702 h 712"/>
                <a:gd name="T42" fmla="*/ 326 w 623"/>
                <a:gd name="T43" fmla="*/ 709 h 712"/>
                <a:gd name="T44" fmla="*/ 356 w 623"/>
                <a:gd name="T45" fmla="*/ 712 h 712"/>
                <a:gd name="T46" fmla="*/ 401 w 623"/>
                <a:gd name="T47" fmla="*/ 706 h 712"/>
                <a:gd name="T48" fmla="*/ 456 w 623"/>
                <a:gd name="T49" fmla="*/ 690 h 712"/>
                <a:gd name="T50" fmla="*/ 507 w 623"/>
                <a:gd name="T51" fmla="*/ 674 h 712"/>
                <a:gd name="T52" fmla="*/ 539 w 623"/>
                <a:gd name="T53" fmla="*/ 662 h 712"/>
                <a:gd name="T54" fmla="*/ 555 w 623"/>
                <a:gd name="T55" fmla="*/ 648 h 712"/>
                <a:gd name="T56" fmla="*/ 568 w 623"/>
                <a:gd name="T57" fmla="*/ 629 h 712"/>
                <a:gd name="T58" fmla="*/ 576 w 623"/>
                <a:gd name="T59" fmla="*/ 613 h 712"/>
                <a:gd name="T60" fmla="*/ 579 w 623"/>
                <a:gd name="T61" fmla="*/ 605 h 712"/>
                <a:gd name="T62" fmla="*/ 623 w 623"/>
                <a:gd name="T63" fmla="*/ 535 h 712"/>
                <a:gd name="T64" fmla="*/ 605 w 623"/>
                <a:gd name="T65" fmla="*/ 519 h 712"/>
                <a:gd name="T66" fmla="*/ 562 w 623"/>
                <a:gd name="T67" fmla="*/ 480 h 712"/>
                <a:gd name="T68" fmla="*/ 511 w 623"/>
                <a:gd name="T69" fmla="*/ 431 h 712"/>
                <a:gd name="T70" fmla="*/ 468 w 623"/>
                <a:gd name="T71" fmla="*/ 384 h 712"/>
                <a:gd name="T72" fmla="*/ 436 w 623"/>
                <a:gd name="T73" fmla="*/ 345 h 712"/>
                <a:gd name="T74" fmla="*/ 413 w 623"/>
                <a:gd name="T75" fmla="*/ 310 h 712"/>
                <a:gd name="T76" fmla="*/ 395 w 623"/>
                <a:gd name="T77" fmla="*/ 282 h 712"/>
                <a:gd name="T78" fmla="*/ 385 w 623"/>
                <a:gd name="T79" fmla="*/ 262 h 712"/>
                <a:gd name="T80" fmla="*/ 375 w 623"/>
                <a:gd name="T81" fmla="*/ 236 h 712"/>
                <a:gd name="T82" fmla="*/ 358 w 623"/>
                <a:gd name="T83" fmla="*/ 198 h 712"/>
                <a:gd name="T84" fmla="*/ 334 w 623"/>
                <a:gd name="T85" fmla="*/ 157 h 712"/>
                <a:gd name="T86" fmla="*/ 309 w 623"/>
                <a:gd name="T87" fmla="*/ 122 h 712"/>
                <a:gd name="T88" fmla="*/ 281 w 623"/>
                <a:gd name="T89" fmla="*/ 93 h 712"/>
                <a:gd name="T90" fmla="*/ 255 w 623"/>
                <a:gd name="T91" fmla="*/ 67 h 712"/>
                <a:gd name="T92" fmla="*/ 232 w 623"/>
                <a:gd name="T93" fmla="*/ 47 h 712"/>
                <a:gd name="T94" fmla="*/ 219 w 623"/>
                <a:gd name="T95" fmla="*/ 35 h 712"/>
                <a:gd name="T96" fmla="*/ 206 w 623"/>
                <a:gd name="T97" fmla="*/ 26 h 712"/>
                <a:gd name="T98" fmla="*/ 185 w 623"/>
                <a:gd name="T99" fmla="*/ 15 h 712"/>
                <a:gd name="T100" fmla="*/ 167 w 623"/>
                <a:gd name="T101" fmla="*/ 5 h 712"/>
                <a:gd name="T102" fmla="*/ 160 w 623"/>
                <a:gd name="T103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3" h="712">
                  <a:moveTo>
                    <a:pt x="26" y="96"/>
                  </a:moveTo>
                  <a:lnTo>
                    <a:pt x="23" y="104"/>
                  </a:lnTo>
                  <a:lnTo>
                    <a:pt x="13" y="126"/>
                  </a:lnTo>
                  <a:lnTo>
                    <a:pt x="4" y="153"/>
                  </a:lnTo>
                  <a:lnTo>
                    <a:pt x="0" y="180"/>
                  </a:lnTo>
                  <a:lnTo>
                    <a:pt x="1" y="213"/>
                  </a:lnTo>
                  <a:lnTo>
                    <a:pt x="2" y="257"/>
                  </a:lnTo>
                  <a:lnTo>
                    <a:pt x="4" y="294"/>
                  </a:lnTo>
                  <a:lnTo>
                    <a:pt x="5" y="310"/>
                  </a:lnTo>
                  <a:lnTo>
                    <a:pt x="53" y="487"/>
                  </a:lnTo>
                  <a:lnTo>
                    <a:pt x="49" y="497"/>
                  </a:lnTo>
                  <a:lnTo>
                    <a:pt x="42" y="520"/>
                  </a:lnTo>
                  <a:lnTo>
                    <a:pt x="36" y="547"/>
                  </a:lnTo>
                  <a:lnTo>
                    <a:pt x="36" y="566"/>
                  </a:lnTo>
                  <a:lnTo>
                    <a:pt x="44" y="578"/>
                  </a:lnTo>
                  <a:lnTo>
                    <a:pt x="56" y="590"/>
                  </a:lnTo>
                  <a:lnTo>
                    <a:pt x="66" y="599"/>
                  </a:lnTo>
                  <a:lnTo>
                    <a:pt x="71" y="603"/>
                  </a:lnTo>
                  <a:lnTo>
                    <a:pt x="72" y="607"/>
                  </a:lnTo>
                  <a:lnTo>
                    <a:pt x="77" y="616"/>
                  </a:lnTo>
                  <a:lnTo>
                    <a:pt x="82" y="627"/>
                  </a:lnTo>
                  <a:lnTo>
                    <a:pt x="90" y="635"/>
                  </a:lnTo>
                  <a:lnTo>
                    <a:pt x="94" y="639"/>
                  </a:lnTo>
                  <a:lnTo>
                    <a:pt x="102" y="645"/>
                  </a:lnTo>
                  <a:lnTo>
                    <a:pt x="109" y="652"/>
                  </a:lnTo>
                  <a:lnTo>
                    <a:pt x="116" y="659"/>
                  </a:lnTo>
                  <a:lnTo>
                    <a:pt x="123" y="666"/>
                  </a:lnTo>
                  <a:lnTo>
                    <a:pt x="128" y="671"/>
                  </a:lnTo>
                  <a:lnTo>
                    <a:pt x="133" y="676"/>
                  </a:lnTo>
                  <a:lnTo>
                    <a:pt x="134" y="677"/>
                  </a:lnTo>
                  <a:lnTo>
                    <a:pt x="138" y="676"/>
                  </a:lnTo>
                  <a:lnTo>
                    <a:pt x="148" y="674"/>
                  </a:lnTo>
                  <a:lnTo>
                    <a:pt x="164" y="671"/>
                  </a:lnTo>
                  <a:lnTo>
                    <a:pt x="183" y="669"/>
                  </a:lnTo>
                  <a:lnTo>
                    <a:pt x="203" y="668"/>
                  </a:lnTo>
                  <a:lnTo>
                    <a:pt x="225" y="668"/>
                  </a:lnTo>
                  <a:lnTo>
                    <a:pt x="243" y="671"/>
                  </a:lnTo>
                  <a:lnTo>
                    <a:pt x="258" y="677"/>
                  </a:lnTo>
                  <a:lnTo>
                    <a:pt x="270" y="684"/>
                  </a:lnTo>
                  <a:lnTo>
                    <a:pt x="282" y="691"/>
                  </a:lnTo>
                  <a:lnTo>
                    <a:pt x="293" y="697"/>
                  </a:lnTo>
                  <a:lnTo>
                    <a:pt x="304" y="702"/>
                  </a:lnTo>
                  <a:lnTo>
                    <a:pt x="314" y="707"/>
                  </a:lnTo>
                  <a:lnTo>
                    <a:pt x="326" y="709"/>
                  </a:lnTo>
                  <a:lnTo>
                    <a:pt x="341" y="711"/>
                  </a:lnTo>
                  <a:lnTo>
                    <a:pt x="356" y="712"/>
                  </a:lnTo>
                  <a:lnTo>
                    <a:pt x="377" y="711"/>
                  </a:lnTo>
                  <a:lnTo>
                    <a:pt x="401" y="706"/>
                  </a:lnTo>
                  <a:lnTo>
                    <a:pt x="428" y="699"/>
                  </a:lnTo>
                  <a:lnTo>
                    <a:pt x="456" y="690"/>
                  </a:lnTo>
                  <a:lnTo>
                    <a:pt x="483" y="682"/>
                  </a:lnTo>
                  <a:lnTo>
                    <a:pt x="507" y="674"/>
                  </a:lnTo>
                  <a:lnTo>
                    <a:pt x="526" y="666"/>
                  </a:lnTo>
                  <a:lnTo>
                    <a:pt x="539" y="662"/>
                  </a:lnTo>
                  <a:lnTo>
                    <a:pt x="548" y="656"/>
                  </a:lnTo>
                  <a:lnTo>
                    <a:pt x="555" y="648"/>
                  </a:lnTo>
                  <a:lnTo>
                    <a:pt x="562" y="639"/>
                  </a:lnTo>
                  <a:lnTo>
                    <a:pt x="568" y="629"/>
                  </a:lnTo>
                  <a:lnTo>
                    <a:pt x="573" y="620"/>
                  </a:lnTo>
                  <a:lnTo>
                    <a:pt x="576" y="613"/>
                  </a:lnTo>
                  <a:lnTo>
                    <a:pt x="578" y="608"/>
                  </a:lnTo>
                  <a:lnTo>
                    <a:pt x="579" y="605"/>
                  </a:lnTo>
                  <a:lnTo>
                    <a:pt x="576" y="577"/>
                  </a:lnTo>
                  <a:lnTo>
                    <a:pt x="623" y="535"/>
                  </a:lnTo>
                  <a:lnTo>
                    <a:pt x="618" y="530"/>
                  </a:lnTo>
                  <a:lnTo>
                    <a:pt x="605" y="519"/>
                  </a:lnTo>
                  <a:lnTo>
                    <a:pt x="586" y="501"/>
                  </a:lnTo>
                  <a:lnTo>
                    <a:pt x="562" y="480"/>
                  </a:lnTo>
                  <a:lnTo>
                    <a:pt x="536" y="456"/>
                  </a:lnTo>
                  <a:lnTo>
                    <a:pt x="511" y="431"/>
                  </a:lnTo>
                  <a:lnTo>
                    <a:pt x="487" y="407"/>
                  </a:lnTo>
                  <a:lnTo>
                    <a:pt x="468" y="384"/>
                  </a:lnTo>
                  <a:lnTo>
                    <a:pt x="451" y="364"/>
                  </a:lnTo>
                  <a:lnTo>
                    <a:pt x="436" y="345"/>
                  </a:lnTo>
                  <a:lnTo>
                    <a:pt x="423" y="327"/>
                  </a:lnTo>
                  <a:lnTo>
                    <a:pt x="413" y="310"/>
                  </a:lnTo>
                  <a:lnTo>
                    <a:pt x="403" y="296"/>
                  </a:lnTo>
                  <a:lnTo>
                    <a:pt x="395" y="282"/>
                  </a:lnTo>
                  <a:lnTo>
                    <a:pt x="389" y="272"/>
                  </a:lnTo>
                  <a:lnTo>
                    <a:pt x="385" y="262"/>
                  </a:lnTo>
                  <a:lnTo>
                    <a:pt x="381" y="251"/>
                  </a:lnTo>
                  <a:lnTo>
                    <a:pt x="375" y="236"/>
                  </a:lnTo>
                  <a:lnTo>
                    <a:pt x="367" y="218"/>
                  </a:lnTo>
                  <a:lnTo>
                    <a:pt x="358" y="198"/>
                  </a:lnTo>
                  <a:lnTo>
                    <a:pt x="346" y="177"/>
                  </a:lnTo>
                  <a:lnTo>
                    <a:pt x="334" y="157"/>
                  </a:lnTo>
                  <a:lnTo>
                    <a:pt x="322" y="138"/>
                  </a:lnTo>
                  <a:lnTo>
                    <a:pt x="309" y="122"/>
                  </a:lnTo>
                  <a:lnTo>
                    <a:pt x="295" y="108"/>
                  </a:lnTo>
                  <a:lnTo>
                    <a:pt x="281" y="93"/>
                  </a:lnTo>
                  <a:lnTo>
                    <a:pt x="268" y="80"/>
                  </a:lnTo>
                  <a:lnTo>
                    <a:pt x="255" y="67"/>
                  </a:lnTo>
                  <a:lnTo>
                    <a:pt x="243" y="56"/>
                  </a:lnTo>
                  <a:lnTo>
                    <a:pt x="232" y="47"/>
                  </a:lnTo>
                  <a:lnTo>
                    <a:pt x="225" y="40"/>
                  </a:lnTo>
                  <a:lnTo>
                    <a:pt x="219" y="35"/>
                  </a:lnTo>
                  <a:lnTo>
                    <a:pt x="213" y="31"/>
                  </a:lnTo>
                  <a:lnTo>
                    <a:pt x="206" y="26"/>
                  </a:lnTo>
                  <a:lnTo>
                    <a:pt x="196" y="21"/>
                  </a:lnTo>
                  <a:lnTo>
                    <a:pt x="185" y="15"/>
                  </a:lnTo>
                  <a:lnTo>
                    <a:pt x="176" y="9"/>
                  </a:lnTo>
                  <a:lnTo>
                    <a:pt x="167" y="5"/>
                  </a:lnTo>
                  <a:lnTo>
                    <a:pt x="163" y="1"/>
                  </a:lnTo>
                  <a:lnTo>
                    <a:pt x="160" y="0"/>
                  </a:lnTo>
                  <a:lnTo>
                    <a:pt x="26" y="9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41D90662-5FF3-48D3-B023-3A15BE181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1515"/>
              <a:ext cx="90" cy="72"/>
            </a:xfrm>
            <a:custGeom>
              <a:avLst/>
              <a:gdLst>
                <a:gd name="T0" fmla="*/ 10 w 361"/>
                <a:gd name="T1" fmla="*/ 119 h 288"/>
                <a:gd name="T2" fmla="*/ 29 w 361"/>
                <a:gd name="T3" fmla="*/ 135 h 288"/>
                <a:gd name="T4" fmla="*/ 63 w 361"/>
                <a:gd name="T5" fmla="*/ 157 h 288"/>
                <a:gd name="T6" fmla="*/ 104 w 361"/>
                <a:gd name="T7" fmla="*/ 184 h 288"/>
                <a:gd name="T8" fmla="*/ 148 w 361"/>
                <a:gd name="T9" fmla="*/ 212 h 288"/>
                <a:gd name="T10" fmla="*/ 191 w 361"/>
                <a:gd name="T11" fmla="*/ 239 h 288"/>
                <a:gd name="T12" fmla="*/ 227 w 361"/>
                <a:gd name="T13" fmla="*/ 262 h 288"/>
                <a:gd name="T14" fmla="*/ 252 w 361"/>
                <a:gd name="T15" fmla="*/ 277 h 288"/>
                <a:gd name="T16" fmla="*/ 267 w 361"/>
                <a:gd name="T17" fmla="*/ 284 h 288"/>
                <a:gd name="T18" fmla="*/ 292 w 361"/>
                <a:gd name="T19" fmla="*/ 288 h 288"/>
                <a:gd name="T20" fmla="*/ 319 w 361"/>
                <a:gd name="T21" fmla="*/ 287 h 288"/>
                <a:gd name="T22" fmla="*/ 337 w 361"/>
                <a:gd name="T23" fmla="*/ 284 h 288"/>
                <a:gd name="T24" fmla="*/ 336 w 361"/>
                <a:gd name="T25" fmla="*/ 277 h 288"/>
                <a:gd name="T26" fmla="*/ 325 w 361"/>
                <a:gd name="T27" fmla="*/ 246 h 288"/>
                <a:gd name="T28" fmla="*/ 339 w 361"/>
                <a:gd name="T29" fmla="*/ 236 h 288"/>
                <a:gd name="T30" fmla="*/ 357 w 361"/>
                <a:gd name="T31" fmla="*/ 226 h 288"/>
                <a:gd name="T32" fmla="*/ 328 w 361"/>
                <a:gd name="T33" fmla="*/ 186 h 288"/>
                <a:gd name="T34" fmla="*/ 357 w 361"/>
                <a:gd name="T35" fmla="*/ 162 h 288"/>
                <a:gd name="T36" fmla="*/ 338 w 361"/>
                <a:gd name="T37" fmla="*/ 148 h 288"/>
                <a:gd name="T38" fmla="*/ 328 w 361"/>
                <a:gd name="T39" fmla="*/ 135 h 288"/>
                <a:gd name="T40" fmla="*/ 314 w 361"/>
                <a:gd name="T41" fmla="*/ 108 h 288"/>
                <a:gd name="T42" fmla="*/ 295 w 361"/>
                <a:gd name="T43" fmla="*/ 76 h 288"/>
                <a:gd name="T44" fmla="*/ 282 w 361"/>
                <a:gd name="T45" fmla="*/ 52 h 288"/>
                <a:gd name="T46" fmla="*/ 278 w 361"/>
                <a:gd name="T47" fmla="*/ 47 h 288"/>
                <a:gd name="T48" fmla="*/ 269 w 361"/>
                <a:gd name="T49" fmla="*/ 35 h 288"/>
                <a:gd name="T50" fmla="*/ 254 w 361"/>
                <a:gd name="T51" fmla="*/ 20 h 288"/>
                <a:gd name="T52" fmla="*/ 236 w 361"/>
                <a:gd name="T53" fmla="*/ 8 h 288"/>
                <a:gd name="T54" fmla="*/ 220 w 361"/>
                <a:gd name="T55" fmla="*/ 3 h 288"/>
                <a:gd name="T56" fmla="*/ 203 w 361"/>
                <a:gd name="T57" fmla="*/ 1 h 288"/>
                <a:gd name="T58" fmla="*/ 186 w 361"/>
                <a:gd name="T59" fmla="*/ 0 h 288"/>
                <a:gd name="T60" fmla="*/ 169 w 361"/>
                <a:gd name="T61" fmla="*/ 2 h 288"/>
                <a:gd name="T62" fmla="*/ 154 w 361"/>
                <a:gd name="T63" fmla="*/ 7 h 288"/>
                <a:gd name="T64" fmla="*/ 141 w 361"/>
                <a:gd name="T65" fmla="*/ 16 h 288"/>
                <a:gd name="T66" fmla="*/ 137 w 361"/>
                <a:gd name="T67" fmla="*/ 18 h 288"/>
                <a:gd name="T68" fmla="*/ 131 w 361"/>
                <a:gd name="T69" fmla="*/ 14 h 288"/>
                <a:gd name="T70" fmla="*/ 119 w 361"/>
                <a:gd name="T71" fmla="*/ 7 h 288"/>
                <a:gd name="T72" fmla="*/ 101 w 361"/>
                <a:gd name="T73" fmla="*/ 2 h 288"/>
                <a:gd name="T74" fmla="*/ 83 w 361"/>
                <a:gd name="T75" fmla="*/ 1 h 288"/>
                <a:gd name="T76" fmla="*/ 68 w 361"/>
                <a:gd name="T77" fmla="*/ 0 h 288"/>
                <a:gd name="T78" fmla="*/ 51 w 361"/>
                <a:gd name="T79" fmla="*/ 3 h 288"/>
                <a:gd name="T80" fmla="*/ 34 w 361"/>
                <a:gd name="T81" fmla="*/ 13 h 288"/>
                <a:gd name="T82" fmla="*/ 13 w 361"/>
                <a:gd name="T83" fmla="*/ 39 h 288"/>
                <a:gd name="T84" fmla="*/ 1 w 361"/>
                <a:gd name="T85" fmla="*/ 74 h 288"/>
                <a:gd name="T86" fmla="*/ 1 w 361"/>
                <a:gd name="T87" fmla="*/ 80 h 288"/>
                <a:gd name="T88" fmla="*/ 11 w 361"/>
                <a:gd name="T89" fmla="*/ 81 h 288"/>
                <a:gd name="T90" fmla="*/ 8 w 361"/>
                <a:gd name="T91" fmla="*/ 11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88">
                  <a:moveTo>
                    <a:pt x="8" y="116"/>
                  </a:moveTo>
                  <a:lnTo>
                    <a:pt x="10" y="119"/>
                  </a:lnTo>
                  <a:lnTo>
                    <a:pt x="19" y="126"/>
                  </a:lnTo>
                  <a:lnTo>
                    <a:pt x="29" y="135"/>
                  </a:lnTo>
                  <a:lnTo>
                    <a:pt x="45" y="145"/>
                  </a:lnTo>
                  <a:lnTo>
                    <a:pt x="63" y="157"/>
                  </a:lnTo>
                  <a:lnTo>
                    <a:pt x="82" y="171"/>
                  </a:lnTo>
                  <a:lnTo>
                    <a:pt x="104" y="184"/>
                  </a:lnTo>
                  <a:lnTo>
                    <a:pt x="126" y="198"/>
                  </a:lnTo>
                  <a:lnTo>
                    <a:pt x="148" y="212"/>
                  </a:lnTo>
                  <a:lnTo>
                    <a:pt x="169" y="226"/>
                  </a:lnTo>
                  <a:lnTo>
                    <a:pt x="191" y="239"/>
                  </a:lnTo>
                  <a:lnTo>
                    <a:pt x="210" y="251"/>
                  </a:lnTo>
                  <a:lnTo>
                    <a:pt x="227" y="262"/>
                  </a:lnTo>
                  <a:lnTo>
                    <a:pt x="241" y="270"/>
                  </a:lnTo>
                  <a:lnTo>
                    <a:pt x="252" y="277"/>
                  </a:lnTo>
                  <a:lnTo>
                    <a:pt x="258" y="281"/>
                  </a:lnTo>
                  <a:lnTo>
                    <a:pt x="267" y="284"/>
                  </a:lnTo>
                  <a:lnTo>
                    <a:pt x="279" y="287"/>
                  </a:lnTo>
                  <a:lnTo>
                    <a:pt x="292" y="288"/>
                  </a:lnTo>
                  <a:lnTo>
                    <a:pt x="306" y="288"/>
                  </a:lnTo>
                  <a:lnTo>
                    <a:pt x="319" y="287"/>
                  </a:lnTo>
                  <a:lnTo>
                    <a:pt x="330" y="285"/>
                  </a:lnTo>
                  <a:lnTo>
                    <a:pt x="337" y="284"/>
                  </a:lnTo>
                  <a:lnTo>
                    <a:pt x="339" y="284"/>
                  </a:lnTo>
                  <a:lnTo>
                    <a:pt x="336" y="277"/>
                  </a:lnTo>
                  <a:lnTo>
                    <a:pt x="328" y="262"/>
                  </a:lnTo>
                  <a:lnTo>
                    <a:pt x="325" y="246"/>
                  </a:lnTo>
                  <a:lnTo>
                    <a:pt x="328" y="239"/>
                  </a:lnTo>
                  <a:lnTo>
                    <a:pt x="339" y="236"/>
                  </a:lnTo>
                  <a:lnTo>
                    <a:pt x="350" y="230"/>
                  </a:lnTo>
                  <a:lnTo>
                    <a:pt x="357" y="226"/>
                  </a:lnTo>
                  <a:lnTo>
                    <a:pt x="361" y="223"/>
                  </a:lnTo>
                  <a:lnTo>
                    <a:pt x="328" y="186"/>
                  </a:lnTo>
                  <a:lnTo>
                    <a:pt x="361" y="165"/>
                  </a:lnTo>
                  <a:lnTo>
                    <a:pt x="357" y="162"/>
                  </a:lnTo>
                  <a:lnTo>
                    <a:pt x="347" y="156"/>
                  </a:lnTo>
                  <a:lnTo>
                    <a:pt x="338" y="148"/>
                  </a:lnTo>
                  <a:lnTo>
                    <a:pt x="332" y="141"/>
                  </a:lnTo>
                  <a:lnTo>
                    <a:pt x="328" y="135"/>
                  </a:lnTo>
                  <a:lnTo>
                    <a:pt x="322" y="123"/>
                  </a:lnTo>
                  <a:lnTo>
                    <a:pt x="314" y="108"/>
                  </a:lnTo>
                  <a:lnTo>
                    <a:pt x="304" y="92"/>
                  </a:lnTo>
                  <a:lnTo>
                    <a:pt x="295" y="76"/>
                  </a:lnTo>
                  <a:lnTo>
                    <a:pt x="287" y="62"/>
                  </a:lnTo>
                  <a:lnTo>
                    <a:pt x="282" y="52"/>
                  </a:lnTo>
                  <a:lnTo>
                    <a:pt x="279" y="49"/>
                  </a:lnTo>
                  <a:lnTo>
                    <a:pt x="278" y="47"/>
                  </a:lnTo>
                  <a:lnTo>
                    <a:pt x="275" y="43"/>
                  </a:lnTo>
                  <a:lnTo>
                    <a:pt x="269" y="35"/>
                  </a:lnTo>
                  <a:lnTo>
                    <a:pt x="263" y="28"/>
                  </a:lnTo>
                  <a:lnTo>
                    <a:pt x="254" y="20"/>
                  </a:lnTo>
                  <a:lnTo>
                    <a:pt x="246" y="13"/>
                  </a:lnTo>
                  <a:lnTo>
                    <a:pt x="236" y="8"/>
                  </a:lnTo>
                  <a:lnTo>
                    <a:pt x="228" y="4"/>
                  </a:lnTo>
                  <a:lnTo>
                    <a:pt x="220" y="3"/>
                  </a:lnTo>
                  <a:lnTo>
                    <a:pt x="211" y="2"/>
                  </a:lnTo>
                  <a:lnTo>
                    <a:pt x="203" y="1"/>
                  </a:lnTo>
                  <a:lnTo>
                    <a:pt x="196" y="0"/>
                  </a:lnTo>
                  <a:lnTo>
                    <a:pt x="186" y="0"/>
                  </a:lnTo>
                  <a:lnTo>
                    <a:pt x="178" y="1"/>
                  </a:lnTo>
                  <a:lnTo>
                    <a:pt x="169" y="2"/>
                  </a:lnTo>
                  <a:lnTo>
                    <a:pt x="162" y="3"/>
                  </a:lnTo>
                  <a:lnTo>
                    <a:pt x="154" y="7"/>
                  </a:lnTo>
                  <a:lnTo>
                    <a:pt x="147" y="13"/>
                  </a:lnTo>
                  <a:lnTo>
                    <a:pt x="141" y="16"/>
                  </a:lnTo>
                  <a:lnTo>
                    <a:pt x="138" y="19"/>
                  </a:lnTo>
                  <a:lnTo>
                    <a:pt x="137" y="18"/>
                  </a:lnTo>
                  <a:lnTo>
                    <a:pt x="135" y="16"/>
                  </a:lnTo>
                  <a:lnTo>
                    <a:pt x="131" y="14"/>
                  </a:lnTo>
                  <a:lnTo>
                    <a:pt x="125" y="10"/>
                  </a:lnTo>
                  <a:lnTo>
                    <a:pt x="119" y="7"/>
                  </a:lnTo>
                  <a:lnTo>
                    <a:pt x="111" y="4"/>
                  </a:lnTo>
                  <a:lnTo>
                    <a:pt x="101" y="2"/>
                  </a:lnTo>
                  <a:lnTo>
                    <a:pt x="90" y="1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7"/>
                  </a:lnTo>
                  <a:lnTo>
                    <a:pt x="34" y="13"/>
                  </a:lnTo>
                  <a:lnTo>
                    <a:pt x="26" y="20"/>
                  </a:lnTo>
                  <a:lnTo>
                    <a:pt x="13" y="39"/>
                  </a:lnTo>
                  <a:lnTo>
                    <a:pt x="4" y="58"/>
                  </a:lnTo>
                  <a:lnTo>
                    <a:pt x="1" y="74"/>
                  </a:lnTo>
                  <a:lnTo>
                    <a:pt x="0" y="80"/>
                  </a:lnTo>
                  <a:lnTo>
                    <a:pt x="1" y="80"/>
                  </a:lnTo>
                  <a:lnTo>
                    <a:pt x="5" y="79"/>
                  </a:lnTo>
                  <a:lnTo>
                    <a:pt x="11" y="81"/>
                  </a:lnTo>
                  <a:lnTo>
                    <a:pt x="16" y="86"/>
                  </a:lnTo>
                  <a:lnTo>
                    <a:pt x="8" y="116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52021229-6BF9-4FA0-9030-B69EF2883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1621"/>
              <a:ext cx="85" cy="91"/>
            </a:xfrm>
            <a:custGeom>
              <a:avLst/>
              <a:gdLst>
                <a:gd name="T0" fmla="*/ 332 w 340"/>
                <a:gd name="T1" fmla="*/ 341 h 364"/>
                <a:gd name="T2" fmla="*/ 301 w 340"/>
                <a:gd name="T3" fmla="*/ 348 h 364"/>
                <a:gd name="T4" fmla="*/ 255 w 340"/>
                <a:gd name="T5" fmla="*/ 355 h 364"/>
                <a:gd name="T6" fmla="*/ 203 w 340"/>
                <a:gd name="T7" fmla="*/ 362 h 364"/>
                <a:gd name="T8" fmla="*/ 146 w 340"/>
                <a:gd name="T9" fmla="*/ 364 h 364"/>
                <a:gd name="T10" fmla="*/ 88 w 340"/>
                <a:gd name="T11" fmla="*/ 356 h 364"/>
                <a:gd name="T12" fmla="*/ 50 w 340"/>
                <a:gd name="T13" fmla="*/ 346 h 364"/>
                <a:gd name="T14" fmla="*/ 27 w 340"/>
                <a:gd name="T15" fmla="*/ 335 h 364"/>
                <a:gd name="T16" fmla="*/ 13 w 340"/>
                <a:gd name="T17" fmla="*/ 319 h 364"/>
                <a:gd name="T18" fmla="*/ 1 w 340"/>
                <a:gd name="T19" fmla="*/ 275 h 364"/>
                <a:gd name="T20" fmla="*/ 6 w 340"/>
                <a:gd name="T21" fmla="*/ 227 h 364"/>
                <a:gd name="T22" fmla="*/ 30 w 340"/>
                <a:gd name="T23" fmla="*/ 135 h 364"/>
                <a:gd name="T24" fmla="*/ 30 w 340"/>
                <a:gd name="T25" fmla="*/ 106 h 364"/>
                <a:gd name="T26" fmla="*/ 11 w 340"/>
                <a:gd name="T27" fmla="*/ 67 h 364"/>
                <a:gd name="T28" fmla="*/ 6 w 340"/>
                <a:gd name="T29" fmla="*/ 47 h 364"/>
                <a:gd name="T30" fmla="*/ 8 w 340"/>
                <a:gd name="T31" fmla="*/ 31 h 364"/>
                <a:gd name="T32" fmla="*/ 18 w 340"/>
                <a:gd name="T33" fmla="*/ 16 h 364"/>
                <a:gd name="T34" fmla="*/ 53 w 340"/>
                <a:gd name="T35" fmla="*/ 4 h 364"/>
                <a:gd name="T36" fmla="*/ 99 w 340"/>
                <a:gd name="T37" fmla="*/ 0 h 364"/>
                <a:gd name="T38" fmla="*/ 142 w 340"/>
                <a:gd name="T39" fmla="*/ 11 h 364"/>
                <a:gd name="T40" fmla="*/ 170 w 340"/>
                <a:gd name="T41" fmla="*/ 37 h 364"/>
                <a:gd name="T42" fmla="*/ 176 w 340"/>
                <a:gd name="T43" fmla="*/ 62 h 364"/>
                <a:gd name="T44" fmla="*/ 165 w 340"/>
                <a:gd name="T45" fmla="*/ 99 h 364"/>
                <a:gd name="T46" fmla="*/ 146 w 340"/>
                <a:gd name="T47" fmla="*/ 126 h 364"/>
                <a:gd name="T48" fmla="*/ 145 w 340"/>
                <a:gd name="T49" fmla="*/ 147 h 364"/>
                <a:gd name="T50" fmla="*/ 167 w 340"/>
                <a:gd name="T51" fmla="*/ 193 h 364"/>
                <a:gd name="T52" fmla="*/ 220 w 340"/>
                <a:gd name="T53" fmla="*/ 202 h 364"/>
                <a:gd name="T54" fmla="*/ 225 w 340"/>
                <a:gd name="T55" fmla="*/ 202 h 364"/>
                <a:gd name="T56" fmla="*/ 238 w 340"/>
                <a:gd name="T57" fmla="*/ 204 h 364"/>
                <a:gd name="T58" fmla="*/ 255 w 340"/>
                <a:gd name="T59" fmla="*/ 209 h 364"/>
                <a:gd name="T60" fmla="*/ 270 w 340"/>
                <a:gd name="T61" fmla="*/ 220 h 364"/>
                <a:gd name="T62" fmla="*/ 288 w 340"/>
                <a:gd name="T63" fmla="*/ 246 h 364"/>
                <a:gd name="T64" fmla="*/ 312 w 340"/>
                <a:gd name="T65" fmla="*/ 287 h 364"/>
                <a:gd name="T66" fmla="*/ 331 w 340"/>
                <a:gd name="T67" fmla="*/ 324 h 364"/>
                <a:gd name="T68" fmla="*/ 340 w 340"/>
                <a:gd name="T69" fmla="*/ 34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0" h="364">
                  <a:moveTo>
                    <a:pt x="340" y="340"/>
                  </a:moveTo>
                  <a:lnTo>
                    <a:pt x="332" y="341"/>
                  </a:lnTo>
                  <a:lnTo>
                    <a:pt x="319" y="344"/>
                  </a:lnTo>
                  <a:lnTo>
                    <a:pt x="301" y="348"/>
                  </a:lnTo>
                  <a:lnTo>
                    <a:pt x="279" y="352"/>
                  </a:lnTo>
                  <a:lnTo>
                    <a:pt x="255" y="355"/>
                  </a:lnTo>
                  <a:lnTo>
                    <a:pt x="228" y="359"/>
                  </a:lnTo>
                  <a:lnTo>
                    <a:pt x="203" y="362"/>
                  </a:lnTo>
                  <a:lnTo>
                    <a:pt x="180" y="364"/>
                  </a:lnTo>
                  <a:lnTo>
                    <a:pt x="146" y="364"/>
                  </a:lnTo>
                  <a:lnTo>
                    <a:pt x="115" y="361"/>
                  </a:lnTo>
                  <a:lnTo>
                    <a:pt x="88" y="356"/>
                  </a:lnTo>
                  <a:lnTo>
                    <a:pt x="67" y="352"/>
                  </a:lnTo>
                  <a:lnTo>
                    <a:pt x="50" y="346"/>
                  </a:lnTo>
                  <a:lnTo>
                    <a:pt x="37" y="340"/>
                  </a:lnTo>
                  <a:lnTo>
                    <a:pt x="27" y="335"/>
                  </a:lnTo>
                  <a:lnTo>
                    <a:pt x="21" y="331"/>
                  </a:lnTo>
                  <a:lnTo>
                    <a:pt x="13" y="319"/>
                  </a:lnTo>
                  <a:lnTo>
                    <a:pt x="6" y="298"/>
                  </a:lnTo>
                  <a:lnTo>
                    <a:pt x="1" y="275"/>
                  </a:lnTo>
                  <a:lnTo>
                    <a:pt x="0" y="255"/>
                  </a:lnTo>
                  <a:lnTo>
                    <a:pt x="6" y="227"/>
                  </a:lnTo>
                  <a:lnTo>
                    <a:pt x="18" y="179"/>
                  </a:lnTo>
                  <a:lnTo>
                    <a:pt x="30" y="135"/>
                  </a:lnTo>
                  <a:lnTo>
                    <a:pt x="35" y="115"/>
                  </a:lnTo>
                  <a:lnTo>
                    <a:pt x="30" y="106"/>
                  </a:lnTo>
                  <a:lnTo>
                    <a:pt x="20" y="87"/>
                  </a:lnTo>
                  <a:lnTo>
                    <a:pt x="11" y="67"/>
                  </a:lnTo>
                  <a:lnTo>
                    <a:pt x="6" y="54"/>
                  </a:lnTo>
                  <a:lnTo>
                    <a:pt x="6" y="47"/>
                  </a:lnTo>
                  <a:lnTo>
                    <a:pt x="7" y="39"/>
                  </a:lnTo>
                  <a:lnTo>
                    <a:pt x="8" y="31"/>
                  </a:lnTo>
                  <a:lnTo>
                    <a:pt x="11" y="23"/>
                  </a:lnTo>
                  <a:lnTo>
                    <a:pt x="18" y="16"/>
                  </a:lnTo>
                  <a:lnTo>
                    <a:pt x="33" y="8"/>
                  </a:lnTo>
                  <a:lnTo>
                    <a:pt x="53" y="4"/>
                  </a:lnTo>
                  <a:lnTo>
                    <a:pt x="75" y="0"/>
                  </a:lnTo>
                  <a:lnTo>
                    <a:pt x="99" y="0"/>
                  </a:lnTo>
                  <a:lnTo>
                    <a:pt x="122" y="4"/>
                  </a:lnTo>
                  <a:lnTo>
                    <a:pt x="142" y="11"/>
                  </a:lnTo>
                  <a:lnTo>
                    <a:pt x="158" y="23"/>
                  </a:lnTo>
                  <a:lnTo>
                    <a:pt x="170" y="37"/>
                  </a:lnTo>
                  <a:lnTo>
                    <a:pt x="176" y="49"/>
                  </a:lnTo>
                  <a:lnTo>
                    <a:pt x="176" y="62"/>
                  </a:lnTo>
                  <a:lnTo>
                    <a:pt x="172" y="80"/>
                  </a:lnTo>
                  <a:lnTo>
                    <a:pt x="165" y="99"/>
                  </a:lnTo>
                  <a:lnTo>
                    <a:pt x="155" y="114"/>
                  </a:lnTo>
                  <a:lnTo>
                    <a:pt x="146" y="126"/>
                  </a:lnTo>
                  <a:lnTo>
                    <a:pt x="141" y="133"/>
                  </a:lnTo>
                  <a:lnTo>
                    <a:pt x="145" y="147"/>
                  </a:lnTo>
                  <a:lnTo>
                    <a:pt x="155" y="170"/>
                  </a:lnTo>
                  <a:lnTo>
                    <a:pt x="167" y="193"/>
                  </a:lnTo>
                  <a:lnTo>
                    <a:pt x="172" y="202"/>
                  </a:lnTo>
                  <a:lnTo>
                    <a:pt x="220" y="202"/>
                  </a:lnTo>
                  <a:lnTo>
                    <a:pt x="221" y="202"/>
                  </a:lnTo>
                  <a:lnTo>
                    <a:pt x="225" y="202"/>
                  </a:lnTo>
                  <a:lnTo>
                    <a:pt x="231" y="203"/>
                  </a:lnTo>
                  <a:lnTo>
                    <a:pt x="238" y="204"/>
                  </a:lnTo>
                  <a:lnTo>
                    <a:pt x="246" y="207"/>
                  </a:lnTo>
                  <a:lnTo>
                    <a:pt x="255" y="209"/>
                  </a:lnTo>
                  <a:lnTo>
                    <a:pt x="263" y="214"/>
                  </a:lnTo>
                  <a:lnTo>
                    <a:pt x="270" y="220"/>
                  </a:lnTo>
                  <a:lnTo>
                    <a:pt x="279" y="231"/>
                  </a:lnTo>
                  <a:lnTo>
                    <a:pt x="288" y="246"/>
                  </a:lnTo>
                  <a:lnTo>
                    <a:pt x="300" y="267"/>
                  </a:lnTo>
                  <a:lnTo>
                    <a:pt x="312" y="287"/>
                  </a:lnTo>
                  <a:lnTo>
                    <a:pt x="323" y="307"/>
                  </a:lnTo>
                  <a:lnTo>
                    <a:pt x="331" y="324"/>
                  </a:lnTo>
                  <a:lnTo>
                    <a:pt x="337" y="335"/>
                  </a:lnTo>
                  <a:lnTo>
                    <a:pt x="340" y="340"/>
                  </a:lnTo>
                  <a:close/>
                </a:path>
              </a:pathLst>
            </a:custGeom>
            <a:solidFill>
              <a:srgbClr val="CC9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DF4FCE0F-8F0D-495C-92BE-8845A19DA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1539"/>
              <a:ext cx="72" cy="82"/>
            </a:xfrm>
            <a:custGeom>
              <a:avLst/>
              <a:gdLst>
                <a:gd name="T0" fmla="*/ 37 w 288"/>
                <a:gd name="T1" fmla="*/ 26 h 331"/>
                <a:gd name="T2" fmla="*/ 25 w 288"/>
                <a:gd name="T3" fmla="*/ 61 h 331"/>
                <a:gd name="T4" fmla="*/ 10 w 288"/>
                <a:gd name="T5" fmla="*/ 116 h 331"/>
                <a:gd name="T6" fmla="*/ 0 w 288"/>
                <a:gd name="T7" fmla="*/ 177 h 331"/>
                <a:gd name="T8" fmla="*/ 1 w 288"/>
                <a:gd name="T9" fmla="*/ 213 h 331"/>
                <a:gd name="T10" fmla="*/ 9 w 288"/>
                <a:gd name="T11" fmla="*/ 233 h 331"/>
                <a:gd name="T12" fmla="*/ 20 w 288"/>
                <a:gd name="T13" fmla="*/ 256 h 331"/>
                <a:gd name="T14" fmla="*/ 36 w 288"/>
                <a:gd name="T15" fmla="*/ 276 h 331"/>
                <a:gd name="T16" fmla="*/ 62 w 288"/>
                <a:gd name="T17" fmla="*/ 292 h 331"/>
                <a:gd name="T18" fmla="*/ 93 w 288"/>
                <a:gd name="T19" fmla="*/ 299 h 331"/>
                <a:gd name="T20" fmla="*/ 120 w 288"/>
                <a:gd name="T21" fmla="*/ 298 h 331"/>
                <a:gd name="T22" fmla="*/ 135 w 288"/>
                <a:gd name="T23" fmla="*/ 294 h 331"/>
                <a:gd name="T24" fmla="*/ 139 w 288"/>
                <a:gd name="T25" fmla="*/ 298 h 331"/>
                <a:gd name="T26" fmla="*/ 147 w 288"/>
                <a:gd name="T27" fmla="*/ 322 h 331"/>
                <a:gd name="T28" fmla="*/ 166 w 288"/>
                <a:gd name="T29" fmla="*/ 331 h 331"/>
                <a:gd name="T30" fmla="*/ 187 w 288"/>
                <a:gd name="T31" fmla="*/ 329 h 331"/>
                <a:gd name="T32" fmla="*/ 207 w 288"/>
                <a:gd name="T33" fmla="*/ 324 h 331"/>
                <a:gd name="T34" fmla="*/ 224 w 288"/>
                <a:gd name="T35" fmla="*/ 319 h 331"/>
                <a:gd name="T36" fmla="*/ 236 w 288"/>
                <a:gd name="T37" fmla="*/ 312 h 331"/>
                <a:gd name="T38" fmla="*/ 252 w 288"/>
                <a:gd name="T39" fmla="*/ 293 h 331"/>
                <a:gd name="T40" fmla="*/ 273 w 288"/>
                <a:gd name="T41" fmla="*/ 269 h 331"/>
                <a:gd name="T42" fmla="*/ 286 w 288"/>
                <a:gd name="T43" fmla="*/ 252 h 331"/>
                <a:gd name="T44" fmla="*/ 260 w 288"/>
                <a:gd name="T45" fmla="*/ 163 h 331"/>
                <a:gd name="T46" fmla="*/ 254 w 288"/>
                <a:gd name="T47" fmla="*/ 75 h 331"/>
                <a:gd name="T48" fmla="*/ 238 w 288"/>
                <a:gd name="T49" fmla="*/ 85 h 331"/>
                <a:gd name="T50" fmla="*/ 223 w 288"/>
                <a:gd name="T51" fmla="*/ 90 h 331"/>
                <a:gd name="T52" fmla="*/ 214 w 288"/>
                <a:gd name="T53" fmla="*/ 63 h 331"/>
                <a:gd name="T54" fmla="*/ 206 w 288"/>
                <a:gd name="T55" fmla="*/ 44 h 331"/>
                <a:gd name="T56" fmla="*/ 175 w 288"/>
                <a:gd name="T57" fmla="*/ 30 h 331"/>
                <a:gd name="T58" fmla="*/ 162 w 288"/>
                <a:gd name="T59" fmla="*/ 19 h 331"/>
                <a:gd name="T60" fmla="*/ 144 w 288"/>
                <a:gd name="T61" fmla="*/ 7 h 331"/>
                <a:gd name="T62" fmla="*/ 131 w 288"/>
                <a:gd name="T63" fmla="*/ 0 h 331"/>
                <a:gd name="T64" fmla="*/ 128 w 288"/>
                <a:gd name="T65" fmla="*/ 11 h 331"/>
                <a:gd name="T66" fmla="*/ 121 w 288"/>
                <a:gd name="T67" fmla="*/ 30 h 331"/>
                <a:gd name="T68" fmla="*/ 89 w 288"/>
                <a:gd name="T69" fmla="*/ 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" h="331">
                  <a:moveTo>
                    <a:pt x="40" y="22"/>
                  </a:moveTo>
                  <a:lnTo>
                    <a:pt x="37" y="26"/>
                  </a:lnTo>
                  <a:lnTo>
                    <a:pt x="32" y="41"/>
                  </a:lnTo>
                  <a:lnTo>
                    <a:pt x="25" y="61"/>
                  </a:lnTo>
                  <a:lnTo>
                    <a:pt x="18" y="86"/>
                  </a:lnTo>
                  <a:lnTo>
                    <a:pt x="10" y="116"/>
                  </a:lnTo>
                  <a:lnTo>
                    <a:pt x="4" y="147"/>
                  </a:lnTo>
                  <a:lnTo>
                    <a:pt x="0" y="177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4" y="223"/>
                  </a:lnTo>
                  <a:lnTo>
                    <a:pt x="9" y="233"/>
                  </a:lnTo>
                  <a:lnTo>
                    <a:pt x="13" y="244"/>
                  </a:lnTo>
                  <a:lnTo>
                    <a:pt x="20" y="256"/>
                  </a:lnTo>
                  <a:lnTo>
                    <a:pt x="28" y="267"/>
                  </a:lnTo>
                  <a:lnTo>
                    <a:pt x="36" y="276"/>
                  </a:lnTo>
                  <a:lnTo>
                    <a:pt x="46" y="284"/>
                  </a:lnTo>
                  <a:lnTo>
                    <a:pt x="62" y="292"/>
                  </a:lnTo>
                  <a:lnTo>
                    <a:pt x="78" y="297"/>
                  </a:lnTo>
                  <a:lnTo>
                    <a:pt x="93" y="299"/>
                  </a:lnTo>
                  <a:lnTo>
                    <a:pt x="108" y="299"/>
                  </a:lnTo>
                  <a:lnTo>
                    <a:pt x="120" y="298"/>
                  </a:lnTo>
                  <a:lnTo>
                    <a:pt x="129" y="295"/>
                  </a:lnTo>
                  <a:lnTo>
                    <a:pt x="135" y="294"/>
                  </a:lnTo>
                  <a:lnTo>
                    <a:pt x="138" y="293"/>
                  </a:lnTo>
                  <a:lnTo>
                    <a:pt x="139" y="298"/>
                  </a:lnTo>
                  <a:lnTo>
                    <a:pt x="141" y="310"/>
                  </a:lnTo>
                  <a:lnTo>
                    <a:pt x="147" y="322"/>
                  </a:lnTo>
                  <a:lnTo>
                    <a:pt x="159" y="330"/>
                  </a:lnTo>
                  <a:lnTo>
                    <a:pt x="166" y="331"/>
                  </a:lnTo>
                  <a:lnTo>
                    <a:pt x="176" y="331"/>
                  </a:lnTo>
                  <a:lnTo>
                    <a:pt x="187" y="329"/>
                  </a:lnTo>
                  <a:lnTo>
                    <a:pt x="197" y="327"/>
                  </a:lnTo>
                  <a:lnTo>
                    <a:pt x="207" y="324"/>
                  </a:lnTo>
                  <a:lnTo>
                    <a:pt x="217" y="322"/>
                  </a:lnTo>
                  <a:lnTo>
                    <a:pt x="224" y="319"/>
                  </a:lnTo>
                  <a:lnTo>
                    <a:pt x="230" y="317"/>
                  </a:lnTo>
                  <a:lnTo>
                    <a:pt x="236" y="312"/>
                  </a:lnTo>
                  <a:lnTo>
                    <a:pt x="243" y="304"/>
                  </a:lnTo>
                  <a:lnTo>
                    <a:pt x="252" y="293"/>
                  </a:lnTo>
                  <a:lnTo>
                    <a:pt x="263" y="281"/>
                  </a:lnTo>
                  <a:lnTo>
                    <a:pt x="273" y="269"/>
                  </a:lnTo>
                  <a:lnTo>
                    <a:pt x="281" y="260"/>
                  </a:lnTo>
                  <a:lnTo>
                    <a:pt x="286" y="252"/>
                  </a:lnTo>
                  <a:lnTo>
                    <a:pt x="288" y="250"/>
                  </a:lnTo>
                  <a:lnTo>
                    <a:pt x="260" y="163"/>
                  </a:lnTo>
                  <a:lnTo>
                    <a:pt x="275" y="97"/>
                  </a:lnTo>
                  <a:lnTo>
                    <a:pt x="254" y="75"/>
                  </a:lnTo>
                  <a:lnTo>
                    <a:pt x="249" y="79"/>
                  </a:lnTo>
                  <a:lnTo>
                    <a:pt x="238" y="85"/>
                  </a:lnTo>
                  <a:lnTo>
                    <a:pt x="227" y="91"/>
                  </a:lnTo>
                  <a:lnTo>
                    <a:pt x="223" y="90"/>
                  </a:lnTo>
                  <a:lnTo>
                    <a:pt x="220" y="79"/>
                  </a:lnTo>
                  <a:lnTo>
                    <a:pt x="214" y="63"/>
                  </a:lnTo>
                  <a:lnTo>
                    <a:pt x="208" y="50"/>
                  </a:lnTo>
                  <a:lnTo>
                    <a:pt x="206" y="44"/>
                  </a:lnTo>
                  <a:lnTo>
                    <a:pt x="177" y="31"/>
                  </a:lnTo>
                  <a:lnTo>
                    <a:pt x="175" y="30"/>
                  </a:lnTo>
                  <a:lnTo>
                    <a:pt x="169" y="25"/>
                  </a:lnTo>
                  <a:lnTo>
                    <a:pt x="162" y="19"/>
                  </a:lnTo>
                  <a:lnTo>
                    <a:pt x="152" y="13"/>
                  </a:lnTo>
                  <a:lnTo>
                    <a:pt x="144" y="7"/>
                  </a:lnTo>
                  <a:lnTo>
                    <a:pt x="135" y="2"/>
                  </a:lnTo>
                  <a:lnTo>
                    <a:pt x="131" y="0"/>
                  </a:lnTo>
                  <a:lnTo>
                    <a:pt x="129" y="2"/>
                  </a:lnTo>
                  <a:lnTo>
                    <a:pt x="128" y="11"/>
                  </a:lnTo>
                  <a:lnTo>
                    <a:pt x="125" y="22"/>
                  </a:lnTo>
                  <a:lnTo>
                    <a:pt x="121" y="30"/>
                  </a:lnTo>
                  <a:lnTo>
                    <a:pt x="119" y="34"/>
                  </a:lnTo>
                  <a:lnTo>
                    <a:pt x="89" y="7"/>
                  </a:lnTo>
                  <a:lnTo>
                    <a:pt x="40" y="22"/>
                  </a:lnTo>
                  <a:close/>
                </a:path>
              </a:pathLst>
            </a:custGeom>
            <a:solidFill>
              <a:srgbClr val="CC9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1E4790DE-1F9D-4530-B91B-0D760D138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790"/>
              <a:ext cx="32" cy="37"/>
            </a:xfrm>
            <a:custGeom>
              <a:avLst/>
              <a:gdLst>
                <a:gd name="T0" fmla="*/ 101 w 125"/>
                <a:gd name="T1" fmla="*/ 0 h 150"/>
                <a:gd name="T2" fmla="*/ 96 w 125"/>
                <a:gd name="T3" fmla="*/ 1 h 150"/>
                <a:gd name="T4" fmla="*/ 87 w 125"/>
                <a:gd name="T5" fmla="*/ 3 h 150"/>
                <a:gd name="T6" fmla="*/ 76 w 125"/>
                <a:gd name="T7" fmla="*/ 8 h 150"/>
                <a:gd name="T8" fmla="*/ 63 w 125"/>
                <a:gd name="T9" fmla="*/ 13 h 150"/>
                <a:gd name="T10" fmla="*/ 51 w 125"/>
                <a:gd name="T11" fmla="*/ 18 h 150"/>
                <a:gd name="T12" fmla="*/ 40 w 125"/>
                <a:gd name="T13" fmla="*/ 22 h 150"/>
                <a:gd name="T14" fmla="*/ 33 w 125"/>
                <a:gd name="T15" fmla="*/ 25 h 150"/>
                <a:gd name="T16" fmla="*/ 31 w 125"/>
                <a:gd name="T17" fmla="*/ 26 h 150"/>
                <a:gd name="T18" fmla="*/ 22 w 125"/>
                <a:gd name="T19" fmla="*/ 76 h 150"/>
                <a:gd name="T20" fmla="*/ 20 w 125"/>
                <a:gd name="T21" fmla="*/ 77 h 150"/>
                <a:gd name="T22" fmla="*/ 13 w 125"/>
                <a:gd name="T23" fmla="*/ 81 h 150"/>
                <a:gd name="T24" fmla="*/ 5 w 125"/>
                <a:gd name="T25" fmla="*/ 87 h 150"/>
                <a:gd name="T26" fmla="*/ 1 w 125"/>
                <a:gd name="T27" fmla="*/ 94 h 150"/>
                <a:gd name="T28" fmla="*/ 0 w 125"/>
                <a:gd name="T29" fmla="*/ 104 h 150"/>
                <a:gd name="T30" fmla="*/ 1 w 125"/>
                <a:gd name="T31" fmla="*/ 113 h 150"/>
                <a:gd name="T32" fmla="*/ 4 w 125"/>
                <a:gd name="T33" fmla="*/ 124 h 150"/>
                <a:gd name="T34" fmla="*/ 11 w 125"/>
                <a:gd name="T35" fmla="*/ 134 h 150"/>
                <a:gd name="T36" fmla="*/ 17 w 125"/>
                <a:gd name="T37" fmla="*/ 137 h 150"/>
                <a:gd name="T38" fmla="*/ 25 w 125"/>
                <a:gd name="T39" fmla="*/ 141 h 150"/>
                <a:gd name="T40" fmla="*/ 32 w 125"/>
                <a:gd name="T41" fmla="*/ 143 h 150"/>
                <a:gd name="T42" fmla="*/ 40 w 125"/>
                <a:gd name="T43" fmla="*/ 146 h 150"/>
                <a:gd name="T44" fmla="*/ 47 w 125"/>
                <a:gd name="T45" fmla="*/ 148 h 150"/>
                <a:gd name="T46" fmla="*/ 53 w 125"/>
                <a:gd name="T47" fmla="*/ 149 h 150"/>
                <a:gd name="T48" fmla="*/ 58 w 125"/>
                <a:gd name="T49" fmla="*/ 150 h 150"/>
                <a:gd name="T50" fmla="*/ 59 w 125"/>
                <a:gd name="T51" fmla="*/ 150 h 150"/>
                <a:gd name="T52" fmla="*/ 125 w 125"/>
                <a:gd name="T53" fmla="*/ 129 h 150"/>
                <a:gd name="T54" fmla="*/ 107 w 125"/>
                <a:gd name="T55" fmla="*/ 65 h 150"/>
                <a:gd name="T56" fmla="*/ 101 w 125"/>
                <a:gd name="T5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5" h="150">
                  <a:moveTo>
                    <a:pt x="101" y="0"/>
                  </a:moveTo>
                  <a:lnTo>
                    <a:pt x="96" y="1"/>
                  </a:lnTo>
                  <a:lnTo>
                    <a:pt x="87" y="3"/>
                  </a:lnTo>
                  <a:lnTo>
                    <a:pt x="76" y="8"/>
                  </a:lnTo>
                  <a:lnTo>
                    <a:pt x="63" y="13"/>
                  </a:lnTo>
                  <a:lnTo>
                    <a:pt x="51" y="18"/>
                  </a:lnTo>
                  <a:lnTo>
                    <a:pt x="40" y="22"/>
                  </a:lnTo>
                  <a:lnTo>
                    <a:pt x="33" y="25"/>
                  </a:lnTo>
                  <a:lnTo>
                    <a:pt x="31" y="26"/>
                  </a:lnTo>
                  <a:lnTo>
                    <a:pt x="22" y="76"/>
                  </a:lnTo>
                  <a:lnTo>
                    <a:pt x="20" y="77"/>
                  </a:lnTo>
                  <a:lnTo>
                    <a:pt x="13" y="81"/>
                  </a:lnTo>
                  <a:lnTo>
                    <a:pt x="5" y="87"/>
                  </a:lnTo>
                  <a:lnTo>
                    <a:pt x="1" y="94"/>
                  </a:lnTo>
                  <a:lnTo>
                    <a:pt x="0" y="104"/>
                  </a:lnTo>
                  <a:lnTo>
                    <a:pt x="1" y="113"/>
                  </a:lnTo>
                  <a:lnTo>
                    <a:pt x="4" y="124"/>
                  </a:lnTo>
                  <a:lnTo>
                    <a:pt x="11" y="134"/>
                  </a:lnTo>
                  <a:lnTo>
                    <a:pt x="17" y="137"/>
                  </a:lnTo>
                  <a:lnTo>
                    <a:pt x="25" y="141"/>
                  </a:lnTo>
                  <a:lnTo>
                    <a:pt x="32" y="143"/>
                  </a:lnTo>
                  <a:lnTo>
                    <a:pt x="40" y="146"/>
                  </a:lnTo>
                  <a:lnTo>
                    <a:pt x="47" y="148"/>
                  </a:lnTo>
                  <a:lnTo>
                    <a:pt x="53" y="149"/>
                  </a:lnTo>
                  <a:lnTo>
                    <a:pt x="58" y="150"/>
                  </a:lnTo>
                  <a:lnTo>
                    <a:pt x="59" y="150"/>
                  </a:lnTo>
                  <a:lnTo>
                    <a:pt x="125" y="129"/>
                  </a:lnTo>
                  <a:lnTo>
                    <a:pt x="107" y="6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15">
              <a:extLst>
                <a:ext uri="{FF2B5EF4-FFF2-40B4-BE49-F238E27FC236}">
                  <a16:creationId xmlns:a16="http://schemas.microsoft.com/office/drawing/2014/main" id="{438F8449-4163-4901-B6C2-B508B9CD6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" y="1845"/>
              <a:ext cx="33" cy="35"/>
            </a:xfrm>
            <a:custGeom>
              <a:avLst/>
              <a:gdLst>
                <a:gd name="T0" fmla="*/ 116 w 135"/>
                <a:gd name="T1" fmla="*/ 2 h 140"/>
                <a:gd name="T2" fmla="*/ 111 w 135"/>
                <a:gd name="T3" fmla="*/ 4 h 140"/>
                <a:gd name="T4" fmla="*/ 105 w 135"/>
                <a:gd name="T5" fmla="*/ 5 h 140"/>
                <a:gd name="T6" fmla="*/ 98 w 135"/>
                <a:gd name="T7" fmla="*/ 6 h 140"/>
                <a:gd name="T8" fmla="*/ 89 w 135"/>
                <a:gd name="T9" fmla="*/ 7 h 140"/>
                <a:gd name="T10" fmla="*/ 81 w 135"/>
                <a:gd name="T11" fmla="*/ 8 h 140"/>
                <a:gd name="T12" fmla="*/ 71 w 135"/>
                <a:gd name="T13" fmla="*/ 8 h 140"/>
                <a:gd name="T14" fmla="*/ 63 w 135"/>
                <a:gd name="T15" fmla="*/ 8 h 140"/>
                <a:gd name="T16" fmla="*/ 55 w 135"/>
                <a:gd name="T17" fmla="*/ 8 h 140"/>
                <a:gd name="T18" fmla="*/ 47 w 135"/>
                <a:gd name="T19" fmla="*/ 7 h 140"/>
                <a:gd name="T20" fmla="*/ 39 w 135"/>
                <a:gd name="T21" fmla="*/ 6 h 140"/>
                <a:gd name="T22" fmla="*/ 32 w 135"/>
                <a:gd name="T23" fmla="*/ 5 h 140"/>
                <a:gd name="T24" fmla="*/ 26 w 135"/>
                <a:gd name="T25" fmla="*/ 4 h 140"/>
                <a:gd name="T26" fmla="*/ 21 w 135"/>
                <a:gd name="T27" fmla="*/ 2 h 140"/>
                <a:gd name="T28" fmla="*/ 16 w 135"/>
                <a:gd name="T29" fmla="*/ 1 h 140"/>
                <a:gd name="T30" fmla="*/ 14 w 135"/>
                <a:gd name="T31" fmla="*/ 0 h 140"/>
                <a:gd name="T32" fmla="*/ 13 w 135"/>
                <a:gd name="T33" fmla="*/ 0 h 140"/>
                <a:gd name="T34" fmla="*/ 14 w 135"/>
                <a:gd name="T35" fmla="*/ 10 h 140"/>
                <a:gd name="T36" fmla="*/ 17 w 135"/>
                <a:gd name="T37" fmla="*/ 30 h 140"/>
                <a:gd name="T38" fmla="*/ 20 w 135"/>
                <a:gd name="T39" fmla="*/ 53 h 140"/>
                <a:gd name="T40" fmla="*/ 19 w 135"/>
                <a:gd name="T41" fmla="*/ 69 h 140"/>
                <a:gd name="T42" fmla="*/ 13 w 135"/>
                <a:gd name="T43" fmla="*/ 85 h 140"/>
                <a:gd name="T44" fmla="*/ 7 w 135"/>
                <a:gd name="T45" fmla="*/ 106 h 140"/>
                <a:gd name="T46" fmla="*/ 2 w 135"/>
                <a:gd name="T47" fmla="*/ 124 h 140"/>
                <a:gd name="T48" fmla="*/ 0 w 135"/>
                <a:gd name="T49" fmla="*/ 133 h 140"/>
                <a:gd name="T50" fmla="*/ 98 w 135"/>
                <a:gd name="T51" fmla="*/ 140 h 140"/>
                <a:gd name="T52" fmla="*/ 93 w 135"/>
                <a:gd name="T53" fmla="*/ 137 h 140"/>
                <a:gd name="T54" fmla="*/ 84 w 135"/>
                <a:gd name="T55" fmla="*/ 132 h 140"/>
                <a:gd name="T56" fmla="*/ 77 w 135"/>
                <a:gd name="T57" fmla="*/ 123 h 140"/>
                <a:gd name="T58" fmla="*/ 78 w 135"/>
                <a:gd name="T59" fmla="*/ 114 h 140"/>
                <a:gd name="T60" fmla="*/ 84 w 135"/>
                <a:gd name="T61" fmla="*/ 109 h 140"/>
                <a:gd name="T62" fmla="*/ 92 w 135"/>
                <a:gd name="T63" fmla="*/ 104 h 140"/>
                <a:gd name="T64" fmla="*/ 101 w 135"/>
                <a:gd name="T65" fmla="*/ 99 h 140"/>
                <a:gd name="T66" fmla="*/ 111 w 135"/>
                <a:gd name="T67" fmla="*/ 96 h 140"/>
                <a:gd name="T68" fmla="*/ 120 w 135"/>
                <a:gd name="T69" fmla="*/ 92 h 140"/>
                <a:gd name="T70" fmla="*/ 127 w 135"/>
                <a:gd name="T71" fmla="*/ 90 h 140"/>
                <a:gd name="T72" fmla="*/ 132 w 135"/>
                <a:gd name="T73" fmla="*/ 87 h 140"/>
                <a:gd name="T74" fmla="*/ 135 w 135"/>
                <a:gd name="T75" fmla="*/ 87 h 140"/>
                <a:gd name="T76" fmla="*/ 116 w 135"/>
                <a:gd name="T77" fmla="*/ 37 h 140"/>
                <a:gd name="T78" fmla="*/ 116 w 135"/>
                <a:gd name="T79" fmla="*/ 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" h="140">
                  <a:moveTo>
                    <a:pt x="116" y="2"/>
                  </a:moveTo>
                  <a:lnTo>
                    <a:pt x="111" y="4"/>
                  </a:lnTo>
                  <a:lnTo>
                    <a:pt x="105" y="5"/>
                  </a:lnTo>
                  <a:lnTo>
                    <a:pt x="98" y="6"/>
                  </a:lnTo>
                  <a:lnTo>
                    <a:pt x="89" y="7"/>
                  </a:lnTo>
                  <a:lnTo>
                    <a:pt x="81" y="8"/>
                  </a:lnTo>
                  <a:lnTo>
                    <a:pt x="71" y="8"/>
                  </a:lnTo>
                  <a:lnTo>
                    <a:pt x="63" y="8"/>
                  </a:lnTo>
                  <a:lnTo>
                    <a:pt x="55" y="8"/>
                  </a:lnTo>
                  <a:lnTo>
                    <a:pt x="47" y="7"/>
                  </a:lnTo>
                  <a:lnTo>
                    <a:pt x="39" y="6"/>
                  </a:lnTo>
                  <a:lnTo>
                    <a:pt x="32" y="5"/>
                  </a:lnTo>
                  <a:lnTo>
                    <a:pt x="26" y="4"/>
                  </a:lnTo>
                  <a:lnTo>
                    <a:pt x="21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4" y="10"/>
                  </a:lnTo>
                  <a:lnTo>
                    <a:pt x="17" y="30"/>
                  </a:lnTo>
                  <a:lnTo>
                    <a:pt x="20" y="53"/>
                  </a:lnTo>
                  <a:lnTo>
                    <a:pt x="19" y="69"/>
                  </a:lnTo>
                  <a:lnTo>
                    <a:pt x="13" y="85"/>
                  </a:lnTo>
                  <a:lnTo>
                    <a:pt x="7" y="106"/>
                  </a:lnTo>
                  <a:lnTo>
                    <a:pt x="2" y="124"/>
                  </a:lnTo>
                  <a:lnTo>
                    <a:pt x="0" y="133"/>
                  </a:lnTo>
                  <a:lnTo>
                    <a:pt x="98" y="140"/>
                  </a:lnTo>
                  <a:lnTo>
                    <a:pt x="93" y="137"/>
                  </a:lnTo>
                  <a:lnTo>
                    <a:pt x="84" y="132"/>
                  </a:lnTo>
                  <a:lnTo>
                    <a:pt x="77" y="123"/>
                  </a:lnTo>
                  <a:lnTo>
                    <a:pt x="78" y="114"/>
                  </a:lnTo>
                  <a:lnTo>
                    <a:pt x="84" y="109"/>
                  </a:lnTo>
                  <a:lnTo>
                    <a:pt x="92" y="104"/>
                  </a:lnTo>
                  <a:lnTo>
                    <a:pt x="101" y="99"/>
                  </a:lnTo>
                  <a:lnTo>
                    <a:pt x="111" y="96"/>
                  </a:lnTo>
                  <a:lnTo>
                    <a:pt x="120" y="92"/>
                  </a:lnTo>
                  <a:lnTo>
                    <a:pt x="127" y="90"/>
                  </a:lnTo>
                  <a:lnTo>
                    <a:pt x="132" y="87"/>
                  </a:lnTo>
                  <a:lnTo>
                    <a:pt x="135" y="87"/>
                  </a:lnTo>
                  <a:lnTo>
                    <a:pt x="116" y="37"/>
                  </a:lnTo>
                  <a:lnTo>
                    <a:pt x="116" y="2"/>
                  </a:lnTo>
                  <a:close/>
                </a:path>
              </a:pathLst>
            </a:cu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16">
              <a:extLst>
                <a:ext uri="{FF2B5EF4-FFF2-40B4-BE49-F238E27FC236}">
                  <a16:creationId xmlns:a16="http://schemas.microsoft.com/office/drawing/2014/main" id="{78341BF8-E17A-4209-8071-3909C5E10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" y="1838"/>
              <a:ext cx="78" cy="71"/>
            </a:xfrm>
            <a:custGeom>
              <a:avLst/>
              <a:gdLst>
                <a:gd name="T0" fmla="*/ 56 w 313"/>
                <a:gd name="T1" fmla="*/ 33 h 283"/>
                <a:gd name="T2" fmla="*/ 62 w 313"/>
                <a:gd name="T3" fmla="*/ 24 h 283"/>
                <a:gd name="T4" fmla="*/ 79 w 313"/>
                <a:gd name="T5" fmla="*/ 12 h 283"/>
                <a:gd name="T6" fmla="*/ 107 w 313"/>
                <a:gd name="T7" fmla="*/ 2 h 283"/>
                <a:gd name="T8" fmla="*/ 134 w 313"/>
                <a:gd name="T9" fmla="*/ 0 h 283"/>
                <a:gd name="T10" fmla="*/ 149 w 313"/>
                <a:gd name="T11" fmla="*/ 3 h 283"/>
                <a:gd name="T12" fmla="*/ 167 w 313"/>
                <a:gd name="T13" fmla="*/ 9 h 283"/>
                <a:gd name="T14" fmla="*/ 182 w 313"/>
                <a:gd name="T15" fmla="*/ 18 h 283"/>
                <a:gd name="T16" fmla="*/ 195 w 313"/>
                <a:gd name="T17" fmla="*/ 36 h 283"/>
                <a:gd name="T18" fmla="*/ 205 w 313"/>
                <a:gd name="T19" fmla="*/ 69 h 283"/>
                <a:gd name="T20" fmla="*/ 209 w 313"/>
                <a:gd name="T21" fmla="*/ 98 h 283"/>
                <a:gd name="T22" fmla="*/ 215 w 313"/>
                <a:gd name="T23" fmla="*/ 120 h 283"/>
                <a:gd name="T24" fmla="*/ 217 w 313"/>
                <a:gd name="T25" fmla="*/ 124 h 283"/>
                <a:gd name="T26" fmla="*/ 226 w 313"/>
                <a:gd name="T27" fmla="*/ 125 h 283"/>
                <a:gd name="T28" fmla="*/ 238 w 313"/>
                <a:gd name="T29" fmla="*/ 129 h 283"/>
                <a:gd name="T30" fmla="*/ 250 w 313"/>
                <a:gd name="T31" fmla="*/ 134 h 283"/>
                <a:gd name="T32" fmla="*/ 260 w 313"/>
                <a:gd name="T33" fmla="*/ 141 h 283"/>
                <a:gd name="T34" fmla="*/ 269 w 313"/>
                <a:gd name="T35" fmla="*/ 148 h 283"/>
                <a:gd name="T36" fmla="*/ 277 w 313"/>
                <a:gd name="T37" fmla="*/ 158 h 283"/>
                <a:gd name="T38" fmla="*/ 288 w 313"/>
                <a:gd name="T39" fmla="*/ 173 h 283"/>
                <a:gd name="T40" fmla="*/ 307 w 313"/>
                <a:gd name="T41" fmla="*/ 210 h 283"/>
                <a:gd name="T42" fmla="*/ 312 w 313"/>
                <a:gd name="T43" fmla="*/ 245 h 283"/>
                <a:gd name="T44" fmla="*/ 303 w 313"/>
                <a:gd name="T45" fmla="*/ 259 h 283"/>
                <a:gd name="T46" fmla="*/ 292 w 313"/>
                <a:gd name="T47" fmla="*/ 272 h 283"/>
                <a:gd name="T48" fmla="*/ 270 w 313"/>
                <a:gd name="T49" fmla="*/ 282 h 283"/>
                <a:gd name="T50" fmla="*/ 235 w 313"/>
                <a:gd name="T51" fmla="*/ 283 h 283"/>
                <a:gd name="T52" fmla="*/ 191 w 313"/>
                <a:gd name="T53" fmla="*/ 274 h 283"/>
                <a:gd name="T54" fmla="*/ 164 w 313"/>
                <a:gd name="T55" fmla="*/ 260 h 283"/>
                <a:gd name="T56" fmla="*/ 149 w 313"/>
                <a:gd name="T57" fmla="*/ 250 h 283"/>
                <a:gd name="T58" fmla="*/ 143 w 313"/>
                <a:gd name="T59" fmla="*/ 245 h 283"/>
                <a:gd name="T60" fmla="*/ 140 w 313"/>
                <a:gd name="T61" fmla="*/ 253 h 283"/>
                <a:gd name="T62" fmla="*/ 130 w 313"/>
                <a:gd name="T63" fmla="*/ 269 h 283"/>
                <a:gd name="T64" fmla="*/ 109 w 313"/>
                <a:gd name="T65" fmla="*/ 253 h 283"/>
                <a:gd name="T66" fmla="*/ 89 w 313"/>
                <a:gd name="T67" fmla="*/ 215 h 283"/>
                <a:gd name="T68" fmla="*/ 79 w 313"/>
                <a:gd name="T69" fmla="*/ 183 h 283"/>
                <a:gd name="T70" fmla="*/ 13 w 313"/>
                <a:gd name="T71" fmla="*/ 167 h 283"/>
                <a:gd name="T72" fmla="*/ 0 w 313"/>
                <a:gd name="T73" fmla="*/ 143 h 283"/>
                <a:gd name="T74" fmla="*/ 12 w 313"/>
                <a:gd name="T75" fmla="*/ 132 h 283"/>
                <a:gd name="T76" fmla="*/ 27 w 313"/>
                <a:gd name="T77" fmla="*/ 125 h 283"/>
                <a:gd name="T78" fmla="*/ 45 w 313"/>
                <a:gd name="T79" fmla="*/ 116 h 283"/>
                <a:gd name="T80" fmla="*/ 57 w 313"/>
                <a:gd name="T81" fmla="*/ 110 h 283"/>
                <a:gd name="T82" fmla="*/ 55 w 313"/>
                <a:gd name="T83" fmla="*/ 3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3" h="283">
                  <a:moveTo>
                    <a:pt x="55" y="34"/>
                  </a:moveTo>
                  <a:lnTo>
                    <a:pt x="56" y="33"/>
                  </a:lnTo>
                  <a:lnTo>
                    <a:pt x="57" y="30"/>
                  </a:lnTo>
                  <a:lnTo>
                    <a:pt x="62" y="24"/>
                  </a:lnTo>
                  <a:lnTo>
                    <a:pt x="69" y="18"/>
                  </a:lnTo>
                  <a:lnTo>
                    <a:pt x="79" y="12"/>
                  </a:lnTo>
                  <a:lnTo>
                    <a:pt x="91" y="6"/>
                  </a:lnTo>
                  <a:lnTo>
                    <a:pt x="107" y="2"/>
                  </a:lnTo>
                  <a:lnTo>
                    <a:pt x="129" y="0"/>
                  </a:lnTo>
                  <a:lnTo>
                    <a:pt x="134" y="0"/>
                  </a:lnTo>
                  <a:lnTo>
                    <a:pt x="141" y="1"/>
                  </a:lnTo>
                  <a:lnTo>
                    <a:pt x="149" y="3"/>
                  </a:lnTo>
                  <a:lnTo>
                    <a:pt x="158" y="6"/>
                  </a:lnTo>
                  <a:lnTo>
                    <a:pt x="167" y="9"/>
                  </a:lnTo>
                  <a:lnTo>
                    <a:pt x="174" y="13"/>
                  </a:lnTo>
                  <a:lnTo>
                    <a:pt x="182" y="18"/>
                  </a:lnTo>
                  <a:lnTo>
                    <a:pt x="186" y="22"/>
                  </a:lnTo>
                  <a:lnTo>
                    <a:pt x="195" y="36"/>
                  </a:lnTo>
                  <a:lnTo>
                    <a:pt x="201" y="51"/>
                  </a:lnTo>
                  <a:lnTo>
                    <a:pt x="205" y="69"/>
                  </a:lnTo>
                  <a:lnTo>
                    <a:pt x="208" y="85"/>
                  </a:lnTo>
                  <a:lnTo>
                    <a:pt x="209" y="98"/>
                  </a:lnTo>
                  <a:lnTo>
                    <a:pt x="213" y="111"/>
                  </a:lnTo>
                  <a:lnTo>
                    <a:pt x="215" y="120"/>
                  </a:lnTo>
                  <a:lnTo>
                    <a:pt x="216" y="124"/>
                  </a:lnTo>
                  <a:lnTo>
                    <a:pt x="217" y="124"/>
                  </a:lnTo>
                  <a:lnTo>
                    <a:pt x="221" y="124"/>
                  </a:lnTo>
                  <a:lnTo>
                    <a:pt x="226" y="125"/>
                  </a:lnTo>
                  <a:lnTo>
                    <a:pt x="231" y="126"/>
                  </a:lnTo>
                  <a:lnTo>
                    <a:pt x="238" y="129"/>
                  </a:lnTo>
                  <a:lnTo>
                    <a:pt x="244" y="130"/>
                  </a:lnTo>
                  <a:lnTo>
                    <a:pt x="250" y="134"/>
                  </a:lnTo>
                  <a:lnTo>
                    <a:pt x="256" y="137"/>
                  </a:lnTo>
                  <a:lnTo>
                    <a:pt x="260" y="141"/>
                  </a:lnTo>
                  <a:lnTo>
                    <a:pt x="264" y="144"/>
                  </a:lnTo>
                  <a:lnTo>
                    <a:pt x="269" y="148"/>
                  </a:lnTo>
                  <a:lnTo>
                    <a:pt x="272" y="152"/>
                  </a:lnTo>
                  <a:lnTo>
                    <a:pt x="277" y="158"/>
                  </a:lnTo>
                  <a:lnTo>
                    <a:pt x="282" y="163"/>
                  </a:lnTo>
                  <a:lnTo>
                    <a:pt x="288" y="173"/>
                  </a:lnTo>
                  <a:lnTo>
                    <a:pt x="295" y="185"/>
                  </a:lnTo>
                  <a:lnTo>
                    <a:pt x="307" y="210"/>
                  </a:lnTo>
                  <a:lnTo>
                    <a:pt x="313" y="230"/>
                  </a:lnTo>
                  <a:lnTo>
                    <a:pt x="312" y="245"/>
                  </a:lnTo>
                  <a:lnTo>
                    <a:pt x="308" y="253"/>
                  </a:lnTo>
                  <a:lnTo>
                    <a:pt x="303" y="259"/>
                  </a:lnTo>
                  <a:lnTo>
                    <a:pt x="299" y="266"/>
                  </a:lnTo>
                  <a:lnTo>
                    <a:pt x="292" y="272"/>
                  </a:lnTo>
                  <a:lnTo>
                    <a:pt x="282" y="277"/>
                  </a:lnTo>
                  <a:lnTo>
                    <a:pt x="270" y="282"/>
                  </a:lnTo>
                  <a:lnTo>
                    <a:pt x="254" y="283"/>
                  </a:lnTo>
                  <a:lnTo>
                    <a:pt x="235" y="283"/>
                  </a:lnTo>
                  <a:lnTo>
                    <a:pt x="211" y="279"/>
                  </a:lnTo>
                  <a:lnTo>
                    <a:pt x="191" y="274"/>
                  </a:lnTo>
                  <a:lnTo>
                    <a:pt x="176" y="268"/>
                  </a:lnTo>
                  <a:lnTo>
                    <a:pt x="164" y="260"/>
                  </a:lnTo>
                  <a:lnTo>
                    <a:pt x="155" y="254"/>
                  </a:lnTo>
                  <a:lnTo>
                    <a:pt x="149" y="250"/>
                  </a:lnTo>
                  <a:lnTo>
                    <a:pt x="146" y="246"/>
                  </a:lnTo>
                  <a:lnTo>
                    <a:pt x="143" y="245"/>
                  </a:lnTo>
                  <a:lnTo>
                    <a:pt x="142" y="246"/>
                  </a:lnTo>
                  <a:lnTo>
                    <a:pt x="140" y="253"/>
                  </a:lnTo>
                  <a:lnTo>
                    <a:pt x="136" y="263"/>
                  </a:lnTo>
                  <a:lnTo>
                    <a:pt x="130" y="269"/>
                  </a:lnTo>
                  <a:lnTo>
                    <a:pt x="121" y="266"/>
                  </a:lnTo>
                  <a:lnTo>
                    <a:pt x="109" y="253"/>
                  </a:lnTo>
                  <a:lnTo>
                    <a:pt x="98" y="233"/>
                  </a:lnTo>
                  <a:lnTo>
                    <a:pt x="89" y="215"/>
                  </a:lnTo>
                  <a:lnTo>
                    <a:pt x="86" y="207"/>
                  </a:lnTo>
                  <a:lnTo>
                    <a:pt x="79" y="183"/>
                  </a:lnTo>
                  <a:lnTo>
                    <a:pt x="18" y="172"/>
                  </a:lnTo>
                  <a:lnTo>
                    <a:pt x="13" y="167"/>
                  </a:lnTo>
                  <a:lnTo>
                    <a:pt x="5" y="156"/>
                  </a:lnTo>
                  <a:lnTo>
                    <a:pt x="0" y="143"/>
                  </a:lnTo>
                  <a:lnTo>
                    <a:pt x="7" y="135"/>
                  </a:lnTo>
                  <a:lnTo>
                    <a:pt x="12" y="132"/>
                  </a:lnTo>
                  <a:lnTo>
                    <a:pt x="19" y="129"/>
                  </a:lnTo>
                  <a:lnTo>
                    <a:pt x="27" y="125"/>
                  </a:lnTo>
                  <a:lnTo>
                    <a:pt x="37" y="120"/>
                  </a:lnTo>
                  <a:lnTo>
                    <a:pt x="45" y="116"/>
                  </a:lnTo>
                  <a:lnTo>
                    <a:pt x="52" y="112"/>
                  </a:lnTo>
                  <a:lnTo>
                    <a:pt x="57" y="110"/>
                  </a:lnTo>
                  <a:lnTo>
                    <a:pt x="60" y="108"/>
                  </a:lnTo>
                  <a:lnTo>
                    <a:pt x="55" y="34"/>
                  </a:lnTo>
                  <a:close/>
                </a:path>
              </a:pathLst>
            </a:custGeom>
            <a:solidFill>
              <a:srgbClr val="3F6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17">
              <a:extLst>
                <a:ext uri="{FF2B5EF4-FFF2-40B4-BE49-F238E27FC236}">
                  <a16:creationId xmlns:a16="http://schemas.microsoft.com/office/drawing/2014/main" id="{66D1DC99-8F00-44A2-A199-27F5E05DF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784"/>
              <a:ext cx="79" cy="70"/>
            </a:xfrm>
            <a:custGeom>
              <a:avLst/>
              <a:gdLst>
                <a:gd name="T0" fmla="*/ 235 w 314"/>
                <a:gd name="T1" fmla="*/ 43 h 281"/>
                <a:gd name="T2" fmla="*/ 231 w 314"/>
                <a:gd name="T3" fmla="*/ 39 h 281"/>
                <a:gd name="T4" fmla="*/ 219 w 314"/>
                <a:gd name="T5" fmla="*/ 30 h 281"/>
                <a:gd name="T6" fmla="*/ 204 w 314"/>
                <a:gd name="T7" fmla="*/ 21 h 281"/>
                <a:gd name="T8" fmla="*/ 191 w 314"/>
                <a:gd name="T9" fmla="*/ 18 h 281"/>
                <a:gd name="T10" fmla="*/ 173 w 314"/>
                <a:gd name="T11" fmla="*/ 30 h 281"/>
                <a:gd name="T12" fmla="*/ 167 w 314"/>
                <a:gd name="T13" fmla="*/ 43 h 281"/>
                <a:gd name="T14" fmla="*/ 75 w 314"/>
                <a:gd name="T15" fmla="*/ 6 h 281"/>
                <a:gd name="T16" fmla="*/ 68 w 314"/>
                <a:gd name="T17" fmla="*/ 4 h 281"/>
                <a:gd name="T18" fmla="*/ 56 w 314"/>
                <a:gd name="T19" fmla="*/ 1 h 281"/>
                <a:gd name="T20" fmla="*/ 42 w 314"/>
                <a:gd name="T21" fmla="*/ 0 h 281"/>
                <a:gd name="T22" fmla="*/ 25 w 314"/>
                <a:gd name="T23" fmla="*/ 5 h 281"/>
                <a:gd name="T24" fmla="*/ 11 w 314"/>
                <a:gd name="T25" fmla="*/ 18 h 281"/>
                <a:gd name="T26" fmla="*/ 2 w 314"/>
                <a:gd name="T27" fmla="*/ 41 h 281"/>
                <a:gd name="T28" fmla="*/ 0 w 314"/>
                <a:gd name="T29" fmla="*/ 66 h 281"/>
                <a:gd name="T30" fmla="*/ 6 w 314"/>
                <a:gd name="T31" fmla="*/ 93 h 281"/>
                <a:gd name="T32" fmla="*/ 13 w 314"/>
                <a:gd name="T33" fmla="*/ 114 h 281"/>
                <a:gd name="T34" fmla="*/ 21 w 314"/>
                <a:gd name="T35" fmla="*/ 130 h 281"/>
                <a:gd name="T36" fmla="*/ 34 w 314"/>
                <a:gd name="T37" fmla="*/ 143 h 281"/>
                <a:gd name="T38" fmla="*/ 52 w 314"/>
                <a:gd name="T39" fmla="*/ 154 h 281"/>
                <a:gd name="T40" fmla="*/ 71 w 314"/>
                <a:gd name="T41" fmla="*/ 163 h 281"/>
                <a:gd name="T42" fmla="*/ 88 w 314"/>
                <a:gd name="T43" fmla="*/ 171 h 281"/>
                <a:gd name="T44" fmla="*/ 103 w 314"/>
                <a:gd name="T45" fmla="*/ 181 h 281"/>
                <a:gd name="T46" fmla="*/ 110 w 314"/>
                <a:gd name="T47" fmla="*/ 199 h 281"/>
                <a:gd name="T48" fmla="*/ 110 w 314"/>
                <a:gd name="T49" fmla="*/ 220 h 281"/>
                <a:gd name="T50" fmla="*/ 115 w 314"/>
                <a:gd name="T51" fmla="*/ 243 h 281"/>
                <a:gd name="T52" fmla="*/ 123 w 314"/>
                <a:gd name="T53" fmla="*/ 256 h 281"/>
                <a:gd name="T54" fmla="*/ 136 w 314"/>
                <a:gd name="T55" fmla="*/ 267 h 281"/>
                <a:gd name="T56" fmla="*/ 156 w 314"/>
                <a:gd name="T57" fmla="*/ 275 h 281"/>
                <a:gd name="T58" fmla="*/ 184 w 314"/>
                <a:gd name="T59" fmla="*/ 281 h 281"/>
                <a:gd name="T60" fmla="*/ 208 w 314"/>
                <a:gd name="T61" fmla="*/ 279 h 281"/>
                <a:gd name="T62" fmla="*/ 227 w 314"/>
                <a:gd name="T63" fmla="*/ 271 h 281"/>
                <a:gd name="T64" fmla="*/ 241 w 314"/>
                <a:gd name="T65" fmla="*/ 264 h 281"/>
                <a:gd name="T66" fmla="*/ 253 w 314"/>
                <a:gd name="T67" fmla="*/ 255 h 281"/>
                <a:gd name="T68" fmla="*/ 266 w 314"/>
                <a:gd name="T69" fmla="*/ 243 h 281"/>
                <a:gd name="T70" fmla="*/ 277 w 314"/>
                <a:gd name="T71" fmla="*/ 238 h 281"/>
                <a:gd name="T72" fmla="*/ 288 w 314"/>
                <a:gd name="T73" fmla="*/ 234 h 281"/>
                <a:gd name="T74" fmla="*/ 309 w 314"/>
                <a:gd name="T75" fmla="*/ 213 h 281"/>
                <a:gd name="T76" fmla="*/ 314 w 314"/>
                <a:gd name="T77" fmla="*/ 190 h 281"/>
                <a:gd name="T78" fmla="*/ 302 w 314"/>
                <a:gd name="T79" fmla="*/ 159 h 281"/>
                <a:gd name="T80" fmla="*/ 231 w 314"/>
                <a:gd name="T81" fmla="*/ 117 h 281"/>
                <a:gd name="T82" fmla="*/ 235 w 314"/>
                <a:gd name="T83" fmla="*/ 115 h 281"/>
                <a:gd name="T84" fmla="*/ 247 w 314"/>
                <a:gd name="T85" fmla="*/ 111 h 281"/>
                <a:gd name="T86" fmla="*/ 260 w 314"/>
                <a:gd name="T87" fmla="*/ 105 h 281"/>
                <a:gd name="T88" fmla="*/ 270 w 314"/>
                <a:gd name="T89" fmla="*/ 99 h 281"/>
                <a:gd name="T90" fmla="*/ 275 w 314"/>
                <a:gd name="T91" fmla="*/ 68 h 281"/>
                <a:gd name="T92" fmla="*/ 275 w 314"/>
                <a:gd name="T93" fmla="*/ 4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4" h="281">
                  <a:moveTo>
                    <a:pt x="275" y="43"/>
                  </a:moveTo>
                  <a:lnTo>
                    <a:pt x="235" y="43"/>
                  </a:lnTo>
                  <a:lnTo>
                    <a:pt x="234" y="42"/>
                  </a:lnTo>
                  <a:lnTo>
                    <a:pt x="231" y="39"/>
                  </a:lnTo>
                  <a:lnTo>
                    <a:pt x="226" y="35"/>
                  </a:lnTo>
                  <a:lnTo>
                    <a:pt x="219" y="30"/>
                  </a:lnTo>
                  <a:lnTo>
                    <a:pt x="211" y="26"/>
                  </a:lnTo>
                  <a:lnTo>
                    <a:pt x="204" y="21"/>
                  </a:lnTo>
                  <a:lnTo>
                    <a:pt x="197" y="19"/>
                  </a:lnTo>
                  <a:lnTo>
                    <a:pt x="191" y="18"/>
                  </a:lnTo>
                  <a:lnTo>
                    <a:pt x="180" y="21"/>
                  </a:lnTo>
                  <a:lnTo>
                    <a:pt x="173" y="30"/>
                  </a:lnTo>
                  <a:lnTo>
                    <a:pt x="168" y="39"/>
                  </a:lnTo>
                  <a:lnTo>
                    <a:pt x="167" y="43"/>
                  </a:lnTo>
                  <a:lnTo>
                    <a:pt x="76" y="6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68" y="4"/>
                  </a:lnTo>
                  <a:lnTo>
                    <a:pt x="63" y="2"/>
                  </a:lnTo>
                  <a:lnTo>
                    <a:pt x="56" y="1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5" y="5"/>
                  </a:lnTo>
                  <a:lnTo>
                    <a:pt x="16" y="11"/>
                  </a:lnTo>
                  <a:lnTo>
                    <a:pt x="11" y="18"/>
                  </a:lnTo>
                  <a:lnTo>
                    <a:pt x="6" y="29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6" y="93"/>
                  </a:lnTo>
                  <a:lnTo>
                    <a:pt x="8" y="104"/>
                  </a:lnTo>
                  <a:lnTo>
                    <a:pt x="13" y="114"/>
                  </a:lnTo>
                  <a:lnTo>
                    <a:pt x="16" y="122"/>
                  </a:lnTo>
                  <a:lnTo>
                    <a:pt x="21" y="130"/>
                  </a:lnTo>
                  <a:lnTo>
                    <a:pt x="27" y="136"/>
                  </a:lnTo>
                  <a:lnTo>
                    <a:pt x="34" y="143"/>
                  </a:lnTo>
                  <a:lnTo>
                    <a:pt x="43" y="149"/>
                  </a:lnTo>
                  <a:lnTo>
                    <a:pt x="52" y="154"/>
                  </a:lnTo>
                  <a:lnTo>
                    <a:pt x="62" y="159"/>
                  </a:lnTo>
                  <a:lnTo>
                    <a:pt x="71" y="163"/>
                  </a:lnTo>
                  <a:lnTo>
                    <a:pt x="80" y="166"/>
                  </a:lnTo>
                  <a:lnTo>
                    <a:pt x="88" y="171"/>
                  </a:lnTo>
                  <a:lnTo>
                    <a:pt x="97" y="175"/>
                  </a:lnTo>
                  <a:lnTo>
                    <a:pt x="103" y="181"/>
                  </a:lnTo>
                  <a:lnTo>
                    <a:pt x="106" y="187"/>
                  </a:lnTo>
                  <a:lnTo>
                    <a:pt x="110" y="199"/>
                  </a:lnTo>
                  <a:lnTo>
                    <a:pt x="110" y="208"/>
                  </a:lnTo>
                  <a:lnTo>
                    <a:pt x="110" y="220"/>
                  </a:lnTo>
                  <a:lnTo>
                    <a:pt x="112" y="234"/>
                  </a:lnTo>
                  <a:lnTo>
                    <a:pt x="115" y="243"/>
                  </a:lnTo>
                  <a:lnTo>
                    <a:pt x="118" y="250"/>
                  </a:lnTo>
                  <a:lnTo>
                    <a:pt x="123" y="256"/>
                  </a:lnTo>
                  <a:lnTo>
                    <a:pt x="129" y="262"/>
                  </a:lnTo>
                  <a:lnTo>
                    <a:pt x="136" y="267"/>
                  </a:lnTo>
                  <a:lnTo>
                    <a:pt x="144" y="271"/>
                  </a:lnTo>
                  <a:lnTo>
                    <a:pt x="156" y="275"/>
                  </a:lnTo>
                  <a:lnTo>
                    <a:pt x="170" y="279"/>
                  </a:lnTo>
                  <a:lnTo>
                    <a:pt x="184" y="281"/>
                  </a:lnTo>
                  <a:lnTo>
                    <a:pt x="197" y="280"/>
                  </a:lnTo>
                  <a:lnTo>
                    <a:pt x="208" y="279"/>
                  </a:lnTo>
                  <a:lnTo>
                    <a:pt x="219" y="275"/>
                  </a:lnTo>
                  <a:lnTo>
                    <a:pt x="227" y="271"/>
                  </a:lnTo>
                  <a:lnTo>
                    <a:pt x="235" y="268"/>
                  </a:lnTo>
                  <a:lnTo>
                    <a:pt x="241" y="264"/>
                  </a:lnTo>
                  <a:lnTo>
                    <a:pt x="246" y="261"/>
                  </a:lnTo>
                  <a:lnTo>
                    <a:pt x="253" y="255"/>
                  </a:lnTo>
                  <a:lnTo>
                    <a:pt x="260" y="248"/>
                  </a:lnTo>
                  <a:lnTo>
                    <a:pt x="266" y="243"/>
                  </a:lnTo>
                  <a:lnTo>
                    <a:pt x="272" y="239"/>
                  </a:lnTo>
                  <a:lnTo>
                    <a:pt x="277" y="238"/>
                  </a:lnTo>
                  <a:lnTo>
                    <a:pt x="282" y="238"/>
                  </a:lnTo>
                  <a:lnTo>
                    <a:pt x="288" y="234"/>
                  </a:lnTo>
                  <a:lnTo>
                    <a:pt x="299" y="226"/>
                  </a:lnTo>
                  <a:lnTo>
                    <a:pt x="309" y="213"/>
                  </a:lnTo>
                  <a:lnTo>
                    <a:pt x="314" y="201"/>
                  </a:lnTo>
                  <a:lnTo>
                    <a:pt x="314" y="190"/>
                  </a:lnTo>
                  <a:lnTo>
                    <a:pt x="314" y="187"/>
                  </a:lnTo>
                  <a:lnTo>
                    <a:pt x="302" y="159"/>
                  </a:lnTo>
                  <a:lnTo>
                    <a:pt x="251" y="169"/>
                  </a:lnTo>
                  <a:lnTo>
                    <a:pt x="231" y="117"/>
                  </a:lnTo>
                  <a:lnTo>
                    <a:pt x="232" y="117"/>
                  </a:lnTo>
                  <a:lnTo>
                    <a:pt x="235" y="115"/>
                  </a:lnTo>
                  <a:lnTo>
                    <a:pt x="241" y="114"/>
                  </a:lnTo>
                  <a:lnTo>
                    <a:pt x="247" y="111"/>
                  </a:lnTo>
                  <a:lnTo>
                    <a:pt x="253" y="108"/>
                  </a:lnTo>
                  <a:lnTo>
                    <a:pt x="260" y="105"/>
                  </a:lnTo>
                  <a:lnTo>
                    <a:pt x="266" y="102"/>
                  </a:lnTo>
                  <a:lnTo>
                    <a:pt x="270" y="99"/>
                  </a:lnTo>
                  <a:lnTo>
                    <a:pt x="274" y="87"/>
                  </a:lnTo>
                  <a:lnTo>
                    <a:pt x="275" y="68"/>
                  </a:lnTo>
                  <a:lnTo>
                    <a:pt x="275" y="50"/>
                  </a:lnTo>
                  <a:lnTo>
                    <a:pt x="275" y="43"/>
                  </a:lnTo>
                  <a:close/>
                </a:path>
              </a:pathLst>
            </a:custGeom>
            <a:solidFill>
              <a:srgbClr val="3F6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18">
              <a:extLst>
                <a:ext uri="{FF2B5EF4-FFF2-40B4-BE49-F238E27FC236}">
                  <a16:creationId xmlns:a16="http://schemas.microsoft.com/office/drawing/2014/main" id="{21B6A45B-DC19-4BFD-96D5-F4AF0E29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844"/>
              <a:ext cx="38" cy="56"/>
            </a:xfrm>
            <a:custGeom>
              <a:avLst/>
              <a:gdLst>
                <a:gd name="T0" fmla="*/ 0 w 152"/>
                <a:gd name="T1" fmla="*/ 3 h 224"/>
                <a:gd name="T2" fmla="*/ 0 w 152"/>
                <a:gd name="T3" fmla="*/ 11 h 224"/>
                <a:gd name="T4" fmla="*/ 0 w 152"/>
                <a:gd name="T5" fmla="*/ 30 h 224"/>
                <a:gd name="T6" fmla="*/ 0 w 152"/>
                <a:gd name="T7" fmla="*/ 54 h 224"/>
                <a:gd name="T8" fmla="*/ 2 w 152"/>
                <a:gd name="T9" fmla="*/ 73 h 224"/>
                <a:gd name="T10" fmla="*/ 3 w 152"/>
                <a:gd name="T11" fmla="*/ 86 h 224"/>
                <a:gd name="T12" fmla="*/ 5 w 152"/>
                <a:gd name="T13" fmla="*/ 100 h 224"/>
                <a:gd name="T14" fmla="*/ 7 w 152"/>
                <a:gd name="T15" fmla="*/ 113 h 224"/>
                <a:gd name="T16" fmla="*/ 12 w 152"/>
                <a:gd name="T17" fmla="*/ 130 h 224"/>
                <a:gd name="T18" fmla="*/ 19 w 152"/>
                <a:gd name="T19" fmla="*/ 146 h 224"/>
                <a:gd name="T20" fmla="*/ 24 w 152"/>
                <a:gd name="T21" fmla="*/ 158 h 224"/>
                <a:gd name="T22" fmla="*/ 31 w 152"/>
                <a:gd name="T23" fmla="*/ 168 h 224"/>
                <a:gd name="T24" fmla="*/ 39 w 152"/>
                <a:gd name="T25" fmla="*/ 179 h 224"/>
                <a:gd name="T26" fmla="*/ 45 w 152"/>
                <a:gd name="T27" fmla="*/ 185 h 224"/>
                <a:gd name="T28" fmla="*/ 54 w 152"/>
                <a:gd name="T29" fmla="*/ 189 h 224"/>
                <a:gd name="T30" fmla="*/ 63 w 152"/>
                <a:gd name="T31" fmla="*/ 195 h 224"/>
                <a:gd name="T32" fmla="*/ 74 w 152"/>
                <a:gd name="T33" fmla="*/ 200 h 224"/>
                <a:gd name="T34" fmla="*/ 84 w 152"/>
                <a:gd name="T35" fmla="*/ 206 h 224"/>
                <a:gd name="T36" fmla="*/ 93 w 152"/>
                <a:gd name="T37" fmla="*/ 210 h 224"/>
                <a:gd name="T38" fmla="*/ 99 w 152"/>
                <a:gd name="T39" fmla="*/ 213 h 224"/>
                <a:gd name="T40" fmla="*/ 104 w 152"/>
                <a:gd name="T41" fmla="*/ 216 h 224"/>
                <a:gd name="T42" fmla="*/ 107 w 152"/>
                <a:gd name="T43" fmla="*/ 218 h 224"/>
                <a:gd name="T44" fmla="*/ 113 w 152"/>
                <a:gd name="T45" fmla="*/ 220 h 224"/>
                <a:gd name="T46" fmla="*/ 119 w 152"/>
                <a:gd name="T47" fmla="*/ 222 h 224"/>
                <a:gd name="T48" fmla="*/ 127 w 152"/>
                <a:gd name="T49" fmla="*/ 223 h 224"/>
                <a:gd name="T50" fmla="*/ 134 w 152"/>
                <a:gd name="T51" fmla="*/ 224 h 224"/>
                <a:gd name="T52" fmla="*/ 140 w 152"/>
                <a:gd name="T53" fmla="*/ 224 h 224"/>
                <a:gd name="T54" fmla="*/ 146 w 152"/>
                <a:gd name="T55" fmla="*/ 223 h 224"/>
                <a:gd name="T56" fmla="*/ 148 w 152"/>
                <a:gd name="T57" fmla="*/ 222 h 224"/>
                <a:gd name="T58" fmla="*/ 151 w 152"/>
                <a:gd name="T59" fmla="*/ 212 h 224"/>
                <a:gd name="T60" fmla="*/ 152 w 152"/>
                <a:gd name="T61" fmla="*/ 198 h 224"/>
                <a:gd name="T62" fmla="*/ 151 w 152"/>
                <a:gd name="T63" fmla="*/ 183 h 224"/>
                <a:gd name="T64" fmla="*/ 149 w 152"/>
                <a:gd name="T65" fmla="*/ 175 h 224"/>
                <a:gd name="T66" fmla="*/ 143 w 152"/>
                <a:gd name="T67" fmla="*/ 167 h 224"/>
                <a:gd name="T68" fmla="*/ 131 w 152"/>
                <a:gd name="T69" fmla="*/ 152 h 224"/>
                <a:gd name="T70" fmla="*/ 119 w 152"/>
                <a:gd name="T71" fmla="*/ 139 h 224"/>
                <a:gd name="T72" fmla="*/ 115 w 152"/>
                <a:gd name="T73" fmla="*/ 133 h 224"/>
                <a:gd name="T74" fmla="*/ 113 w 152"/>
                <a:gd name="T75" fmla="*/ 133 h 224"/>
                <a:gd name="T76" fmla="*/ 109 w 152"/>
                <a:gd name="T77" fmla="*/ 132 h 224"/>
                <a:gd name="T78" fmla="*/ 103 w 152"/>
                <a:gd name="T79" fmla="*/ 130 h 224"/>
                <a:gd name="T80" fmla="*/ 96 w 152"/>
                <a:gd name="T81" fmla="*/ 128 h 224"/>
                <a:gd name="T82" fmla="*/ 88 w 152"/>
                <a:gd name="T83" fmla="*/ 126 h 224"/>
                <a:gd name="T84" fmla="*/ 81 w 152"/>
                <a:gd name="T85" fmla="*/ 124 h 224"/>
                <a:gd name="T86" fmla="*/ 76 w 152"/>
                <a:gd name="T87" fmla="*/ 120 h 224"/>
                <a:gd name="T88" fmla="*/ 74 w 152"/>
                <a:gd name="T89" fmla="*/ 118 h 224"/>
                <a:gd name="T90" fmla="*/ 72 w 152"/>
                <a:gd name="T91" fmla="*/ 107 h 224"/>
                <a:gd name="T92" fmla="*/ 66 w 152"/>
                <a:gd name="T93" fmla="*/ 88 h 224"/>
                <a:gd name="T94" fmla="*/ 61 w 152"/>
                <a:gd name="T95" fmla="*/ 69 h 224"/>
                <a:gd name="T96" fmla="*/ 60 w 152"/>
                <a:gd name="T97" fmla="*/ 54 h 224"/>
                <a:gd name="T98" fmla="*/ 60 w 152"/>
                <a:gd name="T99" fmla="*/ 48 h 224"/>
                <a:gd name="T100" fmla="*/ 57 w 152"/>
                <a:gd name="T101" fmla="*/ 41 h 224"/>
                <a:gd name="T102" fmla="*/ 54 w 152"/>
                <a:gd name="T103" fmla="*/ 33 h 224"/>
                <a:gd name="T104" fmla="*/ 49 w 152"/>
                <a:gd name="T105" fmla="*/ 24 h 224"/>
                <a:gd name="T106" fmla="*/ 43 w 152"/>
                <a:gd name="T107" fmla="*/ 16 h 224"/>
                <a:gd name="T108" fmla="*/ 37 w 152"/>
                <a:gd name="T109" fmla="*/ 10 h 224"/>
                <a:gd name="T110" fmla="*/ 31 w 152"/>
                <a:gd name="T111" fmla="*/ 4 h 224"/>
                <a:gd name="T112" fmla="*/ 26 w 152"/>
                <a:gd name="T113" fmla="*/ 2 h 224"/>
                <a:gd name="T114" fmla="*/ 17 w 152"/>
                <a:gd name="T115" fmla="*/ 0 h 224"/>
                <a:gd name="T116" fmla="*/ 8 w 152"/>
                <a:gd name="T117" fmla="*/ 0 h 224"/>
                <a:gd name="T118" fmla="*/ 2 w 152"/>
                <a:gd name="T119" fmla="*/ 2 h 224"/>
                <a:gd name="T120" fmla="*/ 0 w 152"/>
                <a:gd name="T121" fmla="*/ 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2" h="224">
                  <a:moveTo>
                    <a:pt x="0" y="3"/>
                  </a:moveTo>
                  <a:lnTo>
                    <a:pt x="0" y="11"/>
                  </a:lnTo>
                  <a:lnTo>
                    <a:pt x="0" y="30"/>
                  </a:lnTo>
                  <a:lnTo>
                    <a:pt x="0" y="54"/>
                  </a:lnTo>
                  <a:lnTo>
                    <a:pt x="2" y="73"/>
                  </a:lnTo>
                  <a:lnTo>
                    <a:pt x="3" y="86"/>
                  </a:lnTo>
                  <a:lnTo>
                    <a:pt x="5" y="100"/>
                  </a:lnTo>
                  <a:lnTo>
                    <a:pt x="7" y="113"/>
                  </a:lnTo>
                  <a:lnTo>
                    <a:pt x="12" y="130"/>
                  </a:lnTo>
                  <a:lnTo>
                    <a:pt x="19" y="146"/>
                  </a:lnTo>
                  <a:lnTo>
                    <a:pt x="24" y="158"/>
                  </a:lnTo>
                  <a:lnTo>
                    <a:pt x="31" y="168"/>
                  </a:lnTo>
                  <a:lnTo>
                    <a:pt x="39" y="179"/>
                  </a:lnTo>
                  <a:lnTo>
                    <a:pt x="45" y="185"/>
                  </a:lnTo>
                  <a:lnTo>
                    <a:pt x="54" y="189"/>
                  </a:lnTo>
                  <a:lnTo>
                    <a:pt x="63" y="195"/>
                  </a:lnTo>
                  <a:lnTo>
                    <a:pt x="74" y="200"/>
                  </a:lnTo>
                  <a:lnTo>
                    <a:pt x="84" y="206"/>
                  </a:lnTo>
                  <a:lnTo>
                    <a:pt x="93" y="210"/>
                  </a:lnTo>
                  <a:lnTo>
                    <a:pt x="99" y="213"/>
                  </a:lnTo>
                  <a:lnTo>
                    <a:pt x="104" y="216"/>
                  </a:lnTo>
                  <a:lnTo>
                    <a:pt x="107" y="218"/>
                  </a:lnTo>
                  <a:lnTo>
                    <a:pt x="113" y="220"/>
                  </a:lnTo>
                  <a:lnTo>
                    <a:pt x="119" y="222"/>
                  </a:lnTo>
                  <a:lnTo>
                    <a:pt x="127" y="223"/>
                  </a:lnTo>
                  <a:lnTo>
                    <a:pt x="134" y="224"/>
                  </a:lnTo>
                  <a:lnTo>
                    <a:pt x="140" y="224"/>
                  </a:lnTo>
                  <a:lnTo>
                    <a:pt x="146" y="223"/>
                  </a:lnTo>
                  <a:lnTo>
                    <a:pt x="148" y="222"/>
                  </a:lnTo>
                  <a:lnTo>
                    <a:pt x="151" y="212"/>
                  </a:lnTo>
                  <a:lnTo>
                    <a:pt x="152" y="198"/>
                  </a:lnTo>
                  <a:lnTo>
                    <a:pt x="151" y="183"/>
                  </a:lnTo>
                  <a:lnTo>
                    <a:pt x="149" y="175"/>
                  </a:lnTo>
                  <a:lnTo>
                    <a:pt x="143" y="167"/>
                  </a:lnTo>
                  <a:lnTo>
                    <a:pt x="131" y="152"/>
                  </a:lnTo>
                  <a:lnTo>
                    <a:pt x="119" y="139"/>
                  </a:lnTo>
                  <a:lnTo>
                    <a:pt x="115" y="133"/>
                  </a:lnTo>
                  <a:lnTo>
                    <a:pt x="113" y="133"/>
                  </a:lnTo>
                  <a:lnTo>
                    <a:pt x="109" y="132"/>
                  </a:lnTo>
                  <a:lnTo>
                    <a:pt x="103" y="130"/>
                  </a:lnTo>
                  <a:lnTo>
                    <a:pt x="96" y="128"/>
                  </a:lnTo>
                  <a:lnTo>
                    <a:pt x="88" y="126"/>
                  </a:lnTo>
                  <a:lnTo>
                    <a:pt x="81" y="124"/>
                  </a:lnTo>
                  <a:lnTo>
                    <a:pt x="76" y="120"/>
                  </a:lnTo>
                  <a:lnTo>
                    <a:pt x="74" y="118"/>
                  </a:lnTo>
                  <a:lnTo>
                    <a:pt x="72" y="107"/>
                  </a:lnTo>
                  <a:lnTo>
                    <a:pt x="66" y="88"/>
                  </a:lnTo>
                  <a:lnTo>
                    <a:pt x="61" y="69"/>
                  </a:lnTo>
                  <a:lnTo>
                    <a:pt x="60" y="54"/>
                  </a:lnTo>
                  <a:lnTo>
                    <a:pt x="60" y="48"/>
                  </a:lnTo>
                  <a:lnTo>
                    <a:pt x="57" y="41"/>
                  </a:lnTo>
                  <a:lnTo>
                    <a:pt x="54" y="33"/>
                  </a:lnTo>
                  <a:lnTo>
                    <a:pt x="49" y="24"/>
                  </a:lnTo>
                  <a:lnTo>
                    <a:pt x="43" y="16"/>
                  </a:lnTo>
                  <a:lnTo>
                    <a:pt x="37" y="10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7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19">
              <a:extLst>
                <a:ext uri="{FF2B5EF4-FFF2-40B4-BE49-F238E27FC236}">
                  <a16:creationId xmlns:a16="http://schemas.microsoft.com/office/drawing/2014/main" id="{5767BCF1-EB64-4D19-AF30-06591C78C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1842"/>
              <a:ext cx="13" cy="27"/>
            </a:xfrm>
            <a:custGeom>
              <a:avLst/>
              <a:gdLst>
                <a:gd name="T0" fmla="*/ 28 w 52"/>
                <a:gd name="T1" fmla="*/ 6 h 105"/>
                <a:gd name="T2" fmla="*/ 24 w 52"/>
                <a:gd name="T3" fmla="*/ 7 h 105"/>
                <a:gd name="T4" fmla="*/ 17 w 52"/>
                <a:gd name="T5" fmla="*/ 11 h 105"/>
                <a:gd name="T6" fmla="*/ 9 w 52"/>
                <a:gd name="T7" fmla="*/ 17 h 105"/>
                <a:gd name="T8" fmla="*/ 3 w 52"/>
                <a:gd name="T9" fmla="*/ 24 h 105"/>
                <a:gd name="T10" fmla="*/ 0 w 52"/>
                <a:gd name="T11" fmla="*/ 31 h 105"/>
                <a:gd name="T12" fmla="*/ 2 w 52"/>
                <a:gd name="T13" fmla="*/ 40 h 105"/>
                <a:gd name="T14" fmla="*/ 3 w 52"/>
                <a:gd name="T15" fmla="*/ 49 h 105"/>
                <a:gd name="T16" fmla="*/ 4 w 52"/>
                <a:gd name="T17" fmla="*/ 61 h 105"/>
                <a:gd name="T18" fmla="*/ 3 w 52"/>
                <a:gd name="T19" fmla="*/ 73 h 105"/>
                <a:gd name="T20" fmla="*/ 2 w 52"/>
                <a:gd name="T21" fmla="*/ 83 h 105"/>
                <a:gd name="T22" fmla="*/ 2 w 52"/>
                <a:gd name="T23" fmla="*/ 91 h 105"/>
                <a:gd name="T24" fmla="*/ 8 w 52"/>
                <a:gd name="T25" fmla="*/ 96 h 105"/>
                <a:gd name="T26" fmla="*/ 14 w 52"/>
                <a:gd name="T27" fmla="*/ 97 h 105"/>
                <a:gd name="T28" fmla="*/ 19 w 52"/>
                <a:gd name="T29" fmla="*/ 99 h 105"/>
                <a:gd name="T30" fmla="*/ 25 w 52"/>
                <a:gd name="T31" fmla="*/ 101 h 105"/>
                <a:gd name="T32" fmla="*/ 33 w 52"/>
                <a:gd name="T33" fmla="*/ 103 h 105"/>
                <a:gd name="T34" fmla="*/ 39 w 52"/>
                <a:gd name="T35" fmla="*/ 104 h 105"/>
                <a:gd name="T36" fmla="*/ 45 w 52"/>
                <a:gd name="T37" fmla="*/ 105 h 105"/>
                <a:gd name="T38" fmla="*/ 49 w 52"/>
                <a:gd name="T39" fmla="*/ 105 h 105"/>
                <a:gd name="T40" fmla="*/ 52 w 52"/>
                <a:gd name="T41" fmla="*/ 104 h 105"/>
                <a:gd name="T42" fmla="*/ 52 w 52"/>
                <a:gd name="T43" fmla="*/ 96 h 105"/>
                <a:gd name="T44" fmla="*/ 47 w 52"/>
                <a:gd name="T45" fmla="*/ 80 h 105"/>
                <a:gd name="T46" fmla="*/ 41 w 52"/>
                <a:gd name="T47" fmla="*/ 66 h 105"/>
                <a:gd name="T48" fmla="*/ 37 w 52"/>
                <a:gd name="T49" fmla="*/ 59 h 105"/>
                <a:gd name="T50" fmla="*/ 43 w 52"/>
                <a:gd name="T51" fmla="*/ 0 h 105"/>
                <a:gd name="T52" fmla="*/ 28 w 52"/>
                <a:gd name="T53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105">
                  <a:moveTo>
                    <a:pt x="28" y="6"/>
                  </a:moveTo>
                  <a:lnTo>
                    <a:pt x="24" y="7"/>
                  </a:lnTo>
                  <a:lnTo>
                    <a:pt x="17" y="11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2" y="40"/>
                  </a:lnTo>
                  <a:lnTo>
                    <a:pt x="3" y="49"/>
                  </a:lnTo>
                  <a:lnTo>
                    <a:pt x="4" y="61"/>
                  </a:lnTo>
                  <a:lnTo>
                    <a:pt x="3" y="73"/>
                  </a:lnTo>
                  <a:lnTo>
                    <a:pt x="2" y="83"/>
                  </a:lnTo>
                  <a:lnTo>
                    <a:pt x="2" y="91"/>
                  </a:lnTo>
                  <a:lnTo>
                    <a:pt x="8" y="96"/>
                  </a:lnTo>
                  <a:lnTo>
                    <a:pt x="14" y="97"/>
                  </a:lnTo>
                  <a:lnTo>
                    <a:pt x="19" y="99"/>
                  </a:lnTo>
                  <a:lnTo>
                    <a:pt x="25" y="101"/>
                  </a:lnTo>
                  <a:lnTo>
                    <a:pt x="33" y="103"/>
                  </a:lnTo>
                  <a:lnTo>
                    <a:pt x="39" y="104"/>
                  </a:lnTo>
                  <a:lnTo>
                    <a:pt x="45" y="105"/>
                  </a:lnTo>
                  <a:lnTo>
                    <a:pt x="49" y="105"/>
                  </a:lnTo>
                  <a:lnTo>
                    <a:pt x="52" y="104"/>
                  </a:lnTo>
                  <a:lnTo>
                    <a:pt x="52" y="96"/>
                  </a:lnTo>
                  <a:lnTo>
                    <a:pt x="47" y="80"/>
                  </a:lnTo>
                  <a:lnTo>
                    <a:pt x="41" y="66"/>
                  </a:lnTo>
                  <a:lnTo>
                    <a:pt x="37" y="59"/>
                  </a:lnTo>
                  <a:lnTo>
                    <a:pt x="43" y="0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20">
              <a:extLst>
                <a:ext uri="{FF2B5EF4-FFF2-40B4-BE49-F238E27FC236}">
                  <a16:creationId xmlns:a16="http://schemas.microsoft.com/office/drawing/2014/main" id="{91400C2D-1B97-42C9-A06A-8EE288DA7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786"/>
              <a:ext cx="48" cy="65"/>
            </a:xfrm>
            <a:custGeom>
              <a:avLst/>
              <a:gdLst>
                <a:gd name="T0" fmla="*/ 60 w 194"/>
                <a:gd name="T1" fmla="*/ 9 h 259"/>
                <a:gd name="T2" fmla="*/ 50 w 194"/>
                <a:gd name="T3" fmla="*/ 40 h 259"/>
                <a:gd name="T4" fmla="*/ 52 w 194"/>
                <a:gd name="T5" fmla="*/ 68 h 259"/>
                <a:gd name="T6" fmla="*/ 65 w 194"/>
                <a:gd name="T7" fmla="*/ 96 h 259"/>
                <a:gd name="T8" fmla="*/ 80 w 194"/>
                <a:gd name="T9" fmla="*/ 111 h 259"/>
                <a:gd name="T10" fmla="*/ 93 w 194"/>
                <a:gd name="T11" fmla="*/ 117 h 259"/>
                <a:gd name="T12" fmla="*/ 107 w 194"/>
                <a:gd name="T13" fmla="*/ 123 h 259"/>
                <a:gd name="T14" fmla="*/ 117 w 194"/>
                <a:gd name="T15" fmla="*/ 129 h 259"/>
                <a:gd name="T16" fmla="*/ 128 w 194"/>
                <a:gd name="T17" fmla="*/ 142 h 259"/>
                <a:gd name="T18" fmla="*/ 141 w 194"/>
                <a:gd name="T19" fmla="*/ 169 h 259"/>
                <a:gd name="T20" fmla="*/ 150 w 194"/>
                <a:gd name="T21" fmla="*/ 191 h 259"/>
                <a:gd name="T22" fmla="*/ 164 w 194"/>
                <a:gd name="T23" fmla="*/ 211 h 259"/>
                <a:gd name="T24" fmla="*/ 181 w 194"/>
                <a:gd name="T25" fmla="*/ 232 h 259"/>
                <a:gd name="T26" fmla="*/ 193 w 194"/>
                <a:gd name="T27" fmla="*/ 246 h 259"/>
                <a:gd name="T28" fmla="*/ 194 w 194"/>
                <a:gd name="T29" fmla="*/ 249 h 259"/>
                <a:gd name="T30" fmla="*/ 189 w 194"/>
                <a:gd name="T31" fmla="*/ 253 h 259"/>
                <a:gd name="T32" fmla="*/ 179 w 194"/>
                <a:gd name="T33" fmla="*/ 258 h 259"/>
                <a:gd name="T34" fmla="*/ 166 w 194"/>
                <a:gd name="T35" fmla="*/ 258 h 259"/>
                <a:gd name="T36" fmla="*/ 147 w 194"/>
                <a:gd name="T37" fmla="*/ 252 h 259"/>
                <a:gd name="T38" fmla="*/ 132 w 194"/>
                <a:gd name="T39" fmla="*/ 245 h 259"/>
                <a:gd name="T40" fmla="*/ 120 w 194"/>
                <a:gd name="T41" fmla="*/ 239 h 259"/>
                <a:gd name="T42" fmla="*/ 112 w 194"/>
                <a:gd name="T43" fmla="*/ 230 h 259"/>
                <a:gd name="T44" fmla="*/ 110 w 194"/>
                <a:gd name="T45" fmla="*/ 211 h 259"/>
                <a:gd name="T46" fmla="*/ 107 w 194"/>
                <a:gd name="T47" fmla="*/ 180 h 259"/>
                <a:gd name="T48" fmla="*/ 105 w 194"/>
                <a:gd name="T49" fmla="*/ 174 h 259"/>
                <a:gd name="T50" fmla="*/ 95 w 194"/>
                <a:gd name="T51" fmla="*/ 169 h 259"/>
                <a:gd name="T52" fmla="*/ 79 w 194"/>
                <a:gd name="T53" fmla="*/ 161 h 259"/>
                <a:gd name="T54" fmla="*/ 62 w 194"/>
                <a:gd name="T55" fmla="*/ 150 h 259"/>
                <a:gd name="T56" fmla="*/ 48 w 194"/>
                <a:gd name="T57" fmla="*/ 136 h 259"/>
                <a:gd name="T58" fmla="*/ 32 w 194"/>
                <a:gd name="T59" fmla="*/ 119 h 259"/>
                <a:gd name="T60" fmla="*/ 17 w 194"/>
                <a:gd name="T61" fmla="*/ 105 h 259"/>
                <a:gd name="T62" fmla="*/ 6 w 194"/>
                <a:gd name="T63" fmla="*/ 94 h 259"/>
                <a:gd name="T64" fmla="*/ 1 w 194"/>
                <a:gd name="T65" fmla="*/ 77 h 259"/>
                <a:gd name="T66" fmla="*/ 0 w 194"/>
                <a:gd name="T67" fmla="*/ 40 h 259"/>
                <a:gd name="T68" fmla="*/ 22 w 194"/>
                <a:gd name="T6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59">
                  <a:moveTo>
                    <a:pt x="62" y="3"/>
                  </a:moveTo>
                  <a:lnTo>
                    <a:pt x="60" y="9"/>
                  </a:lnTo>
                  <a:lnTo>
                    <a:pt x="55" y="23"/>
                  </a:lnTo>
                  <a:lnTo>
                    <a:pt x="50" y="40"/>
                  </a:lnTo>
                  <a:lnTo>
                    <a:pt x="49" y="55"/>
                  </a:lnTo>
                  <a:lnTo>
                    <a:pt x="52" y="68"/>
                  </a:lnTo>
                  <a:lnTo>
                    <a:pt x="57" y="82"/>
                  </a:lnTo>
                  <a:lnTo>
                    <a:pt x="65" y="96"/>
                  </a:lnTo>
                  <a:lnTo>
                    <a:pt x="74" y="107"/>
                  </a:lnTo>
                  <a:lnTo>
                    <a:pt x="80" y="111"/>
                  </a:lnTo>
                  <a:lnTo>
                    <a:pt x="86" y="114"/>
                  </a:lnTo>
                  <a:lnTo>
                    <a:pt x="93" y="117"/>
                  </a:lnTo>
                  <a:lnTo>
                    <a:pt x="101" y="120"/>
                  </a:lnTo>
                  <a:lnTo>
                    <a:pt x="107" y="123"/>
                  </a:lnTo>
                  <a:lnTo>
                    <a:pt x="112" y="126"/>
                  </a:lnTo>
                  <a:lnTo>
                    <a:pt x="117" y="129"/>
                  </a:lnTo>
                  <a:lnTo>
                    <a:pt x="122" y="132"/>
                  </a:lnTo>
                  <a:lnTo>
                    <a:pt x="128" y="142"/>
                  </a:lnTo>
                  <a:lnTo>
                    <a:pt x="135" y="155"/>
                  </a:lnTo>
                  <a:lnTo>
                    <a:pt x="141" y="169"/>
                  </a:lnTo>
                  <a:lnTo>
                    <a:pt x="146" y="184"/>
                  </a:lnTo>
                  <a:lnTo>
                    <a:pt x="150" y="191"/>
                  </a:lnTo>
                  <a:lnTo>
                    <a:pt x="157" y="200"/>
                  </a:lnTo>
                  <a:lnTo>
                    <a:pt x="164" y="211"/>
                  </a:lnTo>
                  <a:lnTo>
                    <a:pt x="172" y="222"/>
                  </a:lnTo>
                  <a:lnTo>
                    <a:pt x="181" y="232"/>
                  </a:lnTo>
                  <a:lnTo>
                    <a:pt x="188" y="240"/>
                  </a:lnTo>
                  <a:lnTo>
                    <a:pt x="193" y="246"/>
                  </a:lnTo>
                  <a:lnTo>
                    <a:pt x="194" y="248"/>
                  </a:lnTo>
                  <a:lnTo>
                    <a:pt x="194" y="249"/>
                  </a:lnTo>
                  <a:lnTo>
                    <a:pt x="191" y="251"/>
                  </a:lnTo>
                  <a:lnTo>
                    <a:pt x="189" y="253"/>
                  </a:lnTo>
                  <a:lnTo>
                    <a:pt x="185" y="255"/>
                  </a:lnTo>
                  <a:lnTo>
                    <a:pt x="179" y="258"/>
                  </a:lnTo>
                  <a:lnTo>
                    <a:pt x="173" y="259"/>
                  </a:lnTo>
                  <a:lnTo>
                    <a:pt x="166" y="258"/>
                  </a:lnTo>
                  <a:lnTo>
                    <a:pt x="157" y="255"/>
                  </a:lnTo>
                  <a:lnTo>
                    <a:pt x="147" y="252"/>
                  </a:lnTo>
                  <a:lnTo>
                    <a:pt x="139" y="248"/>
                  </a:lnTo>
                  <a:lnTo>
                    <a:pt x="132" y="245"/>
                  </a:lnTo>
                  <a:lnTo>
                    <a:pt x="124" y="242"/>
                  </a:lnTo>
                  <a:lnTo>
                    <a:pt x="120" y="239"/>
                  </a:lnTo>
                  <a:lnTo>
                    <a:pt x="115" y="235"/>
                  </a:lnTo>
                  <a:lnTo>
                    <a:pt x="112" y="230"/>
                  </a:lnTo>
                  <a:lnTo>
                    <a:pt x="111" y="226"/>
                  </a:lnTo>
                  <a:lnTo>
                    <a:pt x="110" y="211"/>
                  </a:lnTo>
                  <a:lnTo>
                    <a:pt x="109" y="194"/>
                  </a:lnTo>
                  <a:lnTo>
                    <a:pt x="107" y="180"/>
                  </a:lnTo>
                  <a:lnTo>
                    <a:pt x="107" y="174"/>
                  </a:lnTo>
                  <a:lnTo>
                    <a:pt x="105" y="174"/>
                  </a:lnTo>
                  <a:lnTo>
                    <a:pt x="101" y="172"/>
                  </a:lnTo>
                  <a:lnTo>
                    <a:pt x="95" y="169"/>
                  </a:lnTo>
                  <a:lnTo>
                    <a:pt x="87" y="166"/>
                  </a:lnTo>
                  <a:lnTo>
                    <a:pt x="79" y="161"/>
                  </a:lnTo>
                  <a:lnTo>
                    <a:pt x="71" y="156"/>
                  </a:lnTo>
                  <a:lnTo>
                    <a:pt x="62" y="150"/>
                  </a:lnTo>
                  <a:lnTo>
                    <a:pt x="55" y="143"/>
                  </a:lnTo>
                  <a:lnTo>
                    <a:pt x="48" y="136"/>
                  </a:lnTo>
                  <a:lnTo>
                    <a:pt x="40" y="128"/>
                  </a:lnTo>
                  <a:lnTo>
                    <a:pt x="32" y="119"/>
                  </a:lnTo>
                  <a:lnTo>
                    <a:pt x="24" y="112"/>
                  </a:lnTo>
                  <a:lnTo>
                    <a:pt x="17" y="105"/>
                  </a:lnTo>
                  <a:lnTo>
                    <a:pt x="11" y="99"/>
                  </a:lnTo>
                  <a:lnTo>
                    <a:pt x="6" y="94"/>
                  </a:lnTo>
                  <a:lnTo>
                    <a:pt x="4" y="89"/>
                  </a:lnTo>
                  <a:lnTo>
                    <a:pt x="1" y="77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2" y="0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21">
              <a:extLst>
                <a:ext uri="{FF2B5EF4-FFF2-40B4-BE49-F238E27FC236}">
                  <a16:creationId xmlns:a16="http://schemas.microsoft.com/office/drawing/2014/main" id="{DE27E33E-8DFC-4EC5-BAC9-243B1DD57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818"/>
              <a:ext cx="16" cy="22"/>
            </a:xfrm>
            <a:custGeom>
              <a:avLst/>
              <a:gdLst>
                <a:gd name="T0" fmla="*/ 0 w 67"/>
                <a:gd name="T1" fmla="*/ 0 h 89"/>
                <a:gd name="T2" fmla="*/ 0 w 67"/>
                <a:gd name="T3" fmla="*/ 7 h 89"/>
                <a:gd name="T4" fmla="*/ 2 w 67"/>
                <a:gd name="T5" fmla="*/ 24 h 89"/>
                <a:gd name="T6" fmla="*/ 4 w 67"/>
                <a:gd name="T7" fmla="*/ 43 h 89"/>
                <a:gd name="T8" fmla="*/ 9 w 67"/>
                <a:gd name="T9" fmla="*/ 59 h 89"/>
                <a:gd name="T10" fmla="*/ 15 w 67"/>
                <a:gd name="T11" fmla="*/ 68 h 89"/>
                <a:gd name="T12" fmla="*/ 19 w 67"/>
                <a:gd name="T13" fmla="*/ 77 h 89"/>
                <a:gd name="T14" fmla="*/ 27 w 67"/>
                <a:gd name="T15" fmla="*/ 84 h 89"/>
                <a:gd name="T16" fmla="*/ 34 w 67"/>
                <a:gd name="T17" fmla="*/ 88 h 89"/>
                <a:gd name="T18" fmla="*/ 41 w 67"/>
                <a:gd name="T19" fmla="*/ 89 h 89"/>
                <a:gd name="T20" fmla="*/ 48 w 67"/>
                <a:gd name="T21" fmla="*/ 88 h 89"/>
                <a:gd name="T22" fmla="*/ 55 w 67"/>
                <a:gd name="T23" fmla="*/ 84 h 89"/>
                <a:gd name="T24" fmla="*/ 63 w 67"/>
                <a:gd name="T25" fmla="*/ 78 h 89"/>
                <a:gd name="T26" fmla="*/ 66 w 67"/>
                <a:gd name="T27" fmla="*/ 68 h 89"/>
                <a:gd name="T28" fmla="*/ 67 w 67"/>
                <a:gd name="T29" fmla="*/ 57 h 89"/>
                <a:gd name="T30" fmla="*/ 66 w 67"/>
                <a:gd name="T31" fmla="*/ 47 h 89"/>
                <a:gd name="T32" fmla="*/ 65 w 67"/>
                <a:gd name="T33" fmla="*/ 43 h 89"/>
                <a:gd name="T34" fmla="*/ 64 w 67"/>
                <a:gd name="T35" fmla="*/ 29 h 89"/>
                <a:gd name="T36" fmla="*/ 0 w 67"/>
                <a:gd name="T3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89">
                  <a:moveTo>
                    <a:pt x="0" y="0"/>
                  </a:moveTo>
                  <a:lnTo>
                    <a:pt x="0" y="7"/>
                  </a:lnTo>
                  <a:lnTo>
                    <a:pt x="2" y="24"/>
                  </a:lnTo>
                  <a:lnTo>
                    <a:pt x="4" y="43"/>
                  </a:lnTo>
                  <a:lnTo>
                    <a:pt x="9" y="59"/>
                  </a:lnTo>
                  <a:lnTo>
                    <a:pt x="15" y="68"/>
                  </a:lnTo>
                  <a:lnTo>
                    <a:pt x="19" y="77"/>
                  </a:lnTo>
                  <a:lnTo>
                    <a:pt x="27" y="84"/>
                  </a:lnTo>
                  <a:lnTo>
                    <a:pt x="34" y="88"/>
                  </a:lnTo>
                  <a:lnTo>
                    <a:pt x="41" y="89"/>
                  </a:lnTo>
                  <a:lnTo>
                    <a:pt x="48" y="88"/>
                  </a:lnTo>
                  <a:lnTo>
                    <a:pt x="55" y="84"/>
                  </a:lnTo>
                  <a:lnTo>
                    <a:pt x="63" y="78"/>
                  </a:lnTo>
                  <a:lnTo>
                    <a:pt x="66" y="68"/>
                  </a:lnTo>
                  <a:lnTo>
                    <a:pt x="67" y="57"/>
                  </a:lnTo>
                  <a:lnTo>
                    <a:pt x="66" y="47"/>
                  </a:lnTo>
                  <a:lnTo>
                    <a:pt x="65" y="43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22">
              <a:extLst>
                <a:ext uri="{FF2B5EF4-FFF2-40B4-BE49-F238E27FC236}">
                  <a16:creationId xmlns:a16="http://schemas.microsoft.com/office/drawing/2014/main" id="{B7074F7C-AC8B-4388-A750-20989ACC0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1518"/>
              <a:ext cx="56" cy="53"/>
            </a:xfrm>
            <a:custGeom>
              <a:avLst/>
              <a:gdLst>
                <a:gd name="T0" fmla="*/ 49 w 224"/>
                <a:gd name="T1" fmla="*/ 0 h 211"/>
                <a:gd name="T2" fmla="*/ 39 w 224"/>
                <a:gd name="T3" fmla="*/ 2 h 211"/>
                <a:gd name="T4" fmla="*/ 30 w 224"/>
                <a:gd name="T5" fmla="*/ 3 h 211"/>
                <a:gd name="T6" fmla="*/ 19 w 224"/>
                <a:gd name="T7" fmla="*/ 7 h 211"/>
                <a:gd name="T8" fmla="*/ 8 w 224"/>
                <a:gd name="T9" fmla="*/ 14 h 211"/>
                <a:gd name="T10" fmla="*/ 0 w 224"/>
                <a:gd name="T11" fmla="*/ 26 h 211"/>
                <a:gd name="T12" fmla="*/ 8 w 224"/>
                <a:gd name="T13" fmla="*/ 32 h 211"/>
                <a:gd name="T14" fmla="*/ 22 w 224"/>
                <a:gd name="T15" fmla="*/ 28 h 211"/>
                <a:gd name="T16" fmla="*/ 37 w 224"/>
                <a:gd name="T17" fmla="*/ 25 h 211"/>
                <a:gd name="T18" fmla="*/ 51 w 224"/>
                <a:gd name="T19" fmla="*/ 22 h 211"/>
                <a:gd name="T20" fmla="*/ 88 w 224"/>
                <a:gd name="T21" fmla="*/ 30 h 211"/>
                <a:gd name="T22" fmla="*/ 124 w 224"/>
                <a:gd name="T23" fmla="*/ 56 h 211"/>
                <a:gd name="T24" fmla="*/ 141 w 224"/>
                <a:gd name="T25" fmla="*/ 93 h 211"/>
                <a:gd name="T26" fmla="*/ 156 w 224"/>
                <a:gd name="T27" fmla="*/ 129 h 211"/>
                <a:gd name="T28" fmla="*/ 165 w 224"/>
                <a:gd name="T29" fmla="*/ 146 h 211"/>
                <a:gd name="T30" fmla="*/ 154 w 224"/>
                <a:gd name="T31" fmla="*/ 152 h 211"/>
                <a:gd name="T32" fmla="*/ 157 w 224"/>
                <a:gd name="T33" fmla="*/ 170 h 211"/>
                <a:gd name="T34" fmla="*/ 167 w 224"/>
                <a:gd name="T35" fmla="*/ 191 h 211"/>
                <a:gd name="T36" fmla="*/ 173 w 224"/>
                <a:gd name="T37" fmla="*/ 205 h 211"/>
                <a:gd name="T38" fmla="*/ 185 w 224"/>
                <a:gd name="T39" fmla="*/ 210 h 211"/>
                <a:gd name="T40" fmla="*/ 197 w 224"/>
                <a:gd name="T41" fmla="*/ 211 h 211"/>
                <a:gd name="T42" fmla="*/ 207 w 224"/>
                <a:gd name="T43" fmla="*/ 209 h 211"/>
                <a:gd name="T44" fmla="*/ 202 w 224"/>
                <a:gd name="T45" fmla="*/ 202 h 211"/>
                <a:gd name="T46" fmla="*/ 187 w 224"/>
                <a:gd name="T47" fmla="*/ 191 h 211"/>
                <a:gd name="T48" fmla="*/ 180 w 224"/>
                <a:gd name="T49" fmla="*/ 180 h 211"/>
                <a:gd name="T50" fmla="*/ 181 w 224"/>
                <a:gd name="T51" fmla="*/ 168 h 211"/>
                <a:gd name="T52" fmla="*/ 196 w 224"/>
                <a:gd name="T53" fmla="*/ 162 h 211"/>
                <a:gd name="T54" fmla="*/ 212 w 224"/>
                <a:gd name="T55" fmla="*/ 159 h 211"/>
                <a:gd name="T56" fmla="*/ 223 w 224"/>
                <a:gd name="T57" fmla="*/ 153 h 211"/>
                <a:gd name="T58" fmla="*/ 224 w 224"/>
                <a:gd name="T59" fmla="*/ 148 h 211"/>
                <a:gd name="T60" fmla="*/ 214 w 224"/>
                <a:gd name="T61" fmla="*/ 146 h 211"/>
                <a:gd name="T62" fmla="*/ 202 w 224"/>
                <a:gd name="T63" fmla="*/ 143 h 211"/>
                <a:gd name="T64" fmla="*/ 192 w 224"/>
                <a:gd name="T65" fmla="*/ 136 h 211"/>
                <a:gd name="T66" fmla="*/ 185 w 224"/>
                <a:gd name="T67" fmla="*/ 124 h 211"/>
                <a:gd name="T68" fmla="*/ 169 w 224"/>
                <a:gd name="T69" fmla="*/ 97 h 211"/>
                <a:gd name="T70" fmla="*/ 147 w 224"/>
                <a:gd name="T71" fmla="*/ 56 h 211"/>
                <a:gd name="T72" fmla="*/ 118 w 224"/>
                <a:gd name="T73" fmla="*/ 21 h 211"/>
                <a:gd name="T74" fmla="*/ 79 w 224"/>
                <a:gd name="T75" fmla="*/ 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211">
                  <a:moveTo>
                    <a:pt x="53" y="0"/>
                  </a:moveTo>
                  <a:lnTo>
                    <a:pt x="49" y="0"/>
                  </a:lnTo>
                  <a:lnTo>
                    <a:pt x="44" y="1"/>
                  </a:lnTo>
                  <a:lnTo>
                    <a:pt x="39" y="2"/>
                  </a:lnTo>
                  <a:lnTo>
                    <a:pt x="34" y="2"/>
                  </a:lnTo>
                  <a:lnTo>
                    <a:pt x="30" y="3"/>
                  </a:lnTo>
                  <a:lnTo>
                    <a:pt x="24" y="5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8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1" y="34"/>
                  </a:lnTo>
                  <a:lnTo>
                    <a:pt x="8" y="32"/>
                  </a:lnTo>
                  <a:lnTo>
                    <a:pt x="15" y="31"/>
                  </a:lnTo>
                  <a:lnTo>
                    <a:pt x="22" y="28"/>
                  </a:lnTo>
                  <a:lnTo>
                    <a:pt x="30" y="26"/>
                  </a:lnTo>
                  <a:lnTo>
                    <a:pt x="37" y="25"/>
                  </a:lnTo>
                  <a:lnTo>
                    <a:pt x="44" y="24"/>
                  </a:lnTo>
                  <a:lnTo>
                    <a:pt x="51" y="22"/>
                  </a:lnTo>
                  <a:lnTo>
                    <a:pt x="58" y="22"/>
                  </a:lnTo>
                  <a:lnTo>
                    <a:pt x="88" y="30"/>
                  </a:lnTo>
                  <a:lnTo>
                    <a:pt x="110" y="40"/>
                  </a:lnTo>
                  <a:lnTo>
                    <a:pt x="124" y="56"/>
                  </a:lnTo>
                  <a:lnTo>
                    <a:pt x="134" y="74"/>
                  </a:lnTo>
                  <a:lnTo>
                    <a:pt x="141" y="93"/>
                  </a:lnTo>
                  <a:lnTo>
                    <a:pt x="147" y="112"/>
                  </a:lnTo>
                  <a:lnTo>
                    <a:pt x="156" y="129"/>
                  </a:lnTo>
                  <a:lnTo>
                    <a:pt x="169" y="143"/>
                  </a:lnTo>
                  <a:lnTo>
                    <a:pt x="165" y="146"/>
                  </a:lnTo>
                  <a:lnTo>
                    <a:pt x="159" y="148"/>
                  </a:lnTo>
                  <a:lnTo>
                    <a:pt x="154" y="152"/>
                  </a:lnTo>
                  <a:lnTo>
                    <a:pt x="154" y="159"/>
                  </a:lnTo>
                  <a:lnTo>
                    <a:pt x="157" y="170"/>
                  </a:lnTo>
                  <a:lnTo>
                    <a:pt x="162" y="180"/>
                  </a:lnTo>
                  <a:lnTo>
                    <a:pt x="167" y="191"/>
                  </a:lnTo>
                  <a:lnTo>
                    <a:pt x="167" y="202"/>
                  </a:lnTo>
                  <a:lnTo>
                    <a:pt x="173" y="205"/>
                  </a:lnTo>
                  <a:lnTo>
                    <a:pt x="179" y="208"/>
                  </a:lnTo>
                  <a:lnTo>
                    <a:pt x="185" y="210"/>
                  </a:lnTo>
                  <a:lnTo>
                    <a:pt x="191" y="211"/>
                  </a:lnTo>
                  <a:lnTo>
                    <a:pt x="197" y="211"/>
                  </a:lnTo>
                  <a:lnTo>
                    <a:pt x="202" y="210"/>
                  </a:lnTo>
                  <a:lnTo>
                    <a:pt x="207" y="209"/>
                  </a:lnTo>
                  <a:lnTo>
                    <a:pt x="210" y="207"/>
                  </a:lnTo>
                  <a:lnTo>
                    <a:pt x="202" y="202"/>
                  </a:lnTo>
                  <a:lnTo>
                    <a:pt x="193" y="196"/>
                  </a:lnTo>
                  <a:lnTo>
                    <a:pt x="187" y="191"/>
                  </a:lnTo>
                  <a:lnTo>
                    <a:pt x="183" y="185"/>
                  </a:lnTo>
                  <a:lnTo>
                    <a:pt x="180" y="180"/>
                  </a:lnTo>
                  <a:lnTo>
                    <a:pt x="179" y="174"/>
                  </a:lnTo>
                  <a:lnTo>
                    <a:pt x="181" y="168"/>
                  </a:lnTo>
                  <a:lnTo>
                    <a:pt x="186" y="162"/>
                  </a:lnTo>
                  <a:lnTo>
                    <a:pt x="196" y="162"/>
                  </a:lnTo>
                  <a:lnTo>
                    <a:pt x="204" y="161"/>
                  </a:lnTo>
                  <a:lnTo>
                    <a:pt x="212" y="159"/>
                  </a:lnTo>
                  <a:lnTo>
                    <a:pt x="218" y="155"/>
                  </a:lnTo>
                  <a:lnTo>
                    <a:pt x="223" y="153"/>
                  </a:lnTo>
                  <a:lnTo>
                    <a:pt x="224" y="150"/>
                  </a:lnTo>
                  <a:lnTo>
                    <a:pt x="224" y="148"/>
                  </a:lnTo>
                  <a:lnTo>
                    <a:pt x="221" y="147"/>
                  </a:lnTo>
                  <a:lnTo>
                    <a:pt x="214" y="146"/>
                  </a:lnTo>
                  <a:lnTo>
                    <a:pt x="208" y="144"/>
                  </a:lnTo>
                  <a:lnTo>
                    <a:pt x="202" y="143"/>
                  </a:lnTo>
                  <a:lnTo>
                    <a:pt x="197" y="140"/>
                  </a:lnTo>
                  <a:lnTo>
                    <a:pt x="192" y="136"/>
                  </a:lnTo>
                  <a:lnTo>
                    <a:pt x="189" y="131"/>
                  </a:lnTo>
                  <a:lnTo>
                    <a:pt x="185" y="124"/>
                  </a:lnTo>
                  <a:lnTo>
                    <a:pt x="180" y="117"/>
                  </a:lnTo>
                  <a:lnTo>
                    <a:pt x="169" y="97"/>
                  </a:lnTo>
                  <a:lnTo>
                    <a:pt x="159" y="76"/>
                  </a:lnTo>
                  <a:lnTo>
                    <a:pt x="147" y="56"/>
                  </a:lnTo>
                  <a:lnTo>
                    <a:pt x="134" y="37"/>
                  </a:lnTo>
                  <a:lnTo>
                    <a:pt x="118" y="21"/>
                  </a:lnTo>
                  <a:lnTo>
                    <a:pt x="100" y="9"/>
                  </a:lnTo>
                  <a:lnTo>
                    <a:pt x="79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23">
              <a:extLst>
                <a:ext uri="{FF2B5EF4-FFF2-40B4-BE49-F238E27FC236}">
                  <a16:creationId xmlns:a16="http://schemas.microsoft.com/office/drawing/2014/main" id="{EB3B98AF-B3E8-4973-B1B0-C132D6D58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" y="1517"/>
              <a:ext cx="30" cy="26"/>
            </a:xfrm>
            <a:custGeom>
              <a:avLst/>
              <a:gdLst>
                <a:gd name="T0" fmla="*/ 18 w 120"/>
                <a:gd name="T1" fmla="*/ 24 h 102"/>
                <a:gd name="T2" fmla="*/ 9 w 120"/>
                <a:gd name="T3" fmla="*/ 35 h 102"/>
                <a:gd name="T4" fmla="*/ 3 w 120"/>
                <a:gd name="T5" fmla="*/ 44 h 102"/>
                <a:gd name="T6" fmla="*/ 1 w 120"/>
                <a:gd name="T7" fmla="*/ 52 h 102"/>
                <a:gd name="T8" fmla="*/ 0 w 120"/>
                <a:gd name="T9" fmla="*/ 61 h 102"/>
                <a:gd name="T10" fmla="*/ 1 w 120"/>
                <a:gd name="T11" fmla="*/ 65 h 102"/>
                <a:gd name="T12" fmla="*/ 6 w 120"/>
                <a:gd name="T13" fmla="*/ 65 h 102"/>
                <a:gd name="T14" fmla="*/ 12 w 120"/>
                <a:gd name="T15" fmla="*/ 64 h 102"/>
                <a:gd name="T16" fmla="*/ 18 w 120"/>
                <a:gd name="T17" fmla="*/ 64 h 102"/>
                <a:gd name="T18" fmla="*/ 2 w 120"/>
                <a:gd name="T19" fmla="*/ 102 h 102"/>
                <a:gd name="T20" fmla="*/ 9 w 120"/>
                <a:gd name="T21" fmla="*/ 101 h 102"/>
                <a:gd name="T22" fmla="*/ 18 w 120"/>
                <a:gd name="T23" fmla="*/ 97 h 102"/>
                <a:gd name="T24" fmla="*/ 25 w 120"/>
                <a:gd name="T25" fmla="*/ 91 h 102"/>
                <a:gd name="T26" fmla="*/ 32 w 120"/>
                <a:gd name="T27" fmla="*/ 84 h 102"/>
                <a:gd name="T28" fmla="*/ 39 w 120"/>
                <a:gd name="T29" fmla="*/ 76 h 102"/>
                <a:gd name="T30" fmla="*/ 44 w 120"/>
                <a:gd name="T31" fmla="*/ 68 h 102"/>
                <a:gd name="T32" fmla="*/ 48 w 120"/>
                <a:gd name="T33" fmla="*/ 62 h 102"/>
                <a:gd name="T34" fmla="*/ 48 w 120"/>
                <a:gd name="T35" fmla="*/ 59 h 102"/>
                <a:gd name="T36" fmla="*/ 43 w 120"/>
                <a:gd name="T37" fmla="*/ 56 h 102"/>
                <a:gd name="T38" fmla="*/ 40 w 120"/>
                <a:gd name="T39" fmla="*/ 58 h 102"/>
                <a:gd name="T40" fmla="*/ 37 w 120"/>
                <a:gd name="T41" fmla="*/ 60 h 102"/>
                <a:gd name="T42" fmla="*/ 33 w 120"/>
                <a:gd name="T43" fmla="*/ 61 h 102"/>
                <a:gd name="T44" fmla="*/ 30 w 120"/>
                <a:gd name="T45" fmla="*/ 49 h 102"/>
                <a:gd name="T46" fmla="*/ 32 w 120"/>
                <a:gd name="T47" fmla="*/ 38 h 102"/>
                <a:gd name="T48" fmla="*/ 42 w 120"/>
                <a:gd name="T49" fmla="*/ 30 h 102"/>
                <a:gd name="T50" fmla="*/ 55 w 120"/>
                <a:gd name="T51" fmla="*/ 23 h 102"/>
                <a:gd name="T52" fmla="*/ 70 w 120"/>
                <a:gd name="T53" fmla="*/ 19 h 102"/>
                <a:gd name="T54" fmla="*/ 86 w 120"/>
                <a:gd name="T55" fmla="*/ 18 h 102"/>
                <a:gd name="T56" fmla="*/ 103 w 120"/>
                <a:gd name="T57" fmla="*/ 22 h 102"/>
                <a:gd name="T58" fmla="*/ 116 w 120"/>
                <a:gd name="T59" fmla="*/ 30 h 102"/>
                <a:gd name="T60" fmla="*/ 120 w 120"/>
                <a:gd name="T61" fmla="*/ 23 h 102"/>
                <a:gd name="T62" fmla="*/ 117 w 120"/>
                <a:gd name="T63" fmla="*/ 16 h 102"/>
                <a:gd name="T64" fmla="*/ 108 w 120"/>
                <a:gd name="T65" fmla="*/ 11 h 102"/>
                <a:gd name="T66" fmla="*/ 99 w 120"/>
                <a:gd name="T67" fmla="*/ 6 h 102"/>
                <a:gd name="T68" fmla="*/ 88 w 120"/>
                <a:gd name="T69" fmla="*/ 3 h 102"/>
                <a:gd name="T70" fmla="*/ 76 w 120"/>
                <a:gd name="T71" fmla="*/ 0 h 102"/>
                <a:gd name="T72" fmla="*/ 65 w 120"/>
                <a:gd name="T73" fmla="*/ 0 h 102"/>
                <a:gd name="T74" fmla="*/ 55 w 120"/>
                <a:gd name="T75" fmla="*/ 1 h 102"/>
                <a:gd name="T76" fmla="*/ 45 w 120"/>
                <a:gd name="T77" fmla="*/ 5 h 102"/>
                <a:gd name="T78" fmla="*/ 36 w 120"/>
                <a:gd name="T79" fmla="*/ 10 h 102"/>
                <a:gd name="T80" fmla="*/ 26 w 120"/>
                <a:gd name="T81" fmla="*/ 16 h 102"/>
                <a:gd name="T82" fmla="*/ 18 w 12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02">
                  <a:moveTo>
                    <a:pt x="18" y="24"/>
                  </a:moveTo>
                  <a:lnTo>
                    <a:pt x="9" y="35"/>
                  </a:lnTo>
                  <a:lnTo>
                    <a:pt x="3" y="44"/>
                  </a:lnTo>
                  <a:lnTo>
                    <a:pt x="1" y="52"/>
                  </a:lnTo>
                  <a:lnTo>
                    <a:pt x="0" y="61"/>
                  </a:lnTo>
                  <a:lnTo>
                    <a:pt x="1" y="65"/>
                  </a:lnTo>
                  <a:lnTo>
                    <a:pt x="6" y="65"/>
                  </a:lnTo>
                  <a:lnTo>
                    <a:pt x="12" y="64"/>
                  </a:lnTo>
                  <a:lnTo>
                    <a:pt x="18" y="64"/>
                  </a:lnTo>
                  <a:lnTo>
                    <a:pt x="2" y="102"/>
                  </a:lnTo>
                  <a:lnTo>
                    <a:pt x="9" y="101"/>
                  </a:lnTo>
                  <a:lnTo>
                    <a:pt x="18" y="97"/>
                  </a:lnTo>
                  <a:lnTo>
                    <a:pt x="25" y="91"/>
                  </a:lnTo>
                  <a:lnTo>
                    <a:pt x="32" y="84"/>
                  </a:lnTo>
                  <a:lnTo>
                    <a:pt x="39" y="76"/>
                  </a:lnTo>
                  <a:lnTo>
                    <a:pt x="44" y="68"/>
                  </a:lnTo>
                  <a:lnTo>
                    <a:pt x="48" y="62"/>
                  </a:lnTo>
                  <a:lnTo>
                    <a:pt x="48" y="59"/>
                  </a:lnTo>
                  <a:lnTo>
                    <a:pt x="43" y="56"/>
                  </a:lnTo>
                  <a:lnTo>
                    <a:pt x="40" y="58"/>
                  </a:lnTo>
                  <a:lnTo>
                    <a:pt x="37" y="60"/>
                  </a:lnTo>
                  <a:lnTo>
                    <a:pt x="33" y="61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42" y="30"/>
                  </a:lnTo>
                  <a:lnTo>
                    <a:pt x="55" y="23"/>
                  </a:lnTo>
                  <a:lnTo>
                    <a:pt x="70" y="19"/>
                  </a:lnTo>
                  <a:lnTo>
                    <a:pt x="86" y="18"/>
                  </a:lnTo>
                  <a:lnTo>
                    <a:pt x="103" y="22"/>
                  </a:lnTo>
                  <a:lnTo>
                    <a:pt x="116" y="30"/>
                  </a:lnTo>
                  <a:lnTo>
                    <a:pt x="120" y="23"/>
                  </a:lnTo>
                  <a:lnTo>
                    <a:pt x="117" y="16"/>
                  </a:lnTo>
                  <a:lnTo>
                    <a:pt x="108" y="11"/>
                  </a:lnTo>
                  <a:lnTo>
                    <a:pt x="99" y="6"/>
                  </a:lnTo>
                  <a:lnTo>
                    <a:pt x="88" y="3"/>
                  </a:lnTo>
                  <a:lnTo>
                    <a:pt x="76" y="0"/>
                  </a:lnTo>
                  <a:lnTo>
                    <a:pt x="65" y="0"/>
                  </a:lnTo>
                  <a:lnTo>
                    <a:pt x="55" y="1"/>
                  </a:lnTo>
                  <a:lnTo>
                    <a:pt x="45" y="5"/>
                  </a:lnTo>
                  <a:lnTo>
                    <a:pt x="36" y="10"/>
                  </a:lnTo>
                  <a:lnTo>
                    <a:pt x="26" y="16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24">
              <a:extLst>
                <a:ext uri="{FF2B5EF4-FFF2-40B4-BE49-F238E27FC236}">
                  <a16:creationId xmlns:a16="http://schemas.microsoft.com/office/drawing/2014/main" id="{DAB4E6C1-658F-44E7-B7F4-48E1C21BD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1535"/>
              <a:ext cx="30" cy="19"/>
            </a:xfrm>
            <a:custGeom>
              <a:avLst/>
              <a:gdLst>
                <a:gd name="T0" fmla="*/ 100 w 120"/>
                <a:gd name="T1" fmla="*/ 34 h 76"/>
                <a:gd name="T2" fmla="*/ 93 w 120"/>
                <a:gd name="T3" fmla="*/ 33 h 76"/>
                <a:gd name="T4" fmla="*/ 88 w 120"/>
                <a:gd name="T5" fmla="*/ 28 h 76"/>
                <a:gd name="T6" fmla="*/ 84 w 120"/>
                <a:gd name="T7" fmla="*/ 21 h 76"/>
                <a:gd name="T8" fmla="*/ 81 w 120"/>
                <a:gd name="T9" fmla="*/ 14 h 76"/>
                <a:gd name="T10" fmla="*/ 78 w 120"/>
                <a:gd name="T11" fmla="*/ 7 h 76"/>
                <a:gd name="T12" fmla="*/ 73 w 120"/>
                <a:gd name="T13" fmla="*/ 3 h 76"/>
                <a:gd name="T14" fmla="*/ 68 w 120"/>
                <a:gd name="T15" fmla="*/ 3 h 76"/>
                <a:gd name="T16" fmla="*/ 61 w 120"/>
                <a:gd name="T17" fmla="*/ 8 h 76"/>
                <a:gd name="T18" fmla="*/ 61 w 120"/>
                <a:gd name="T19" fmla="*/ 14 h 76"/>
                <a:gd name="T20" fmla="*/ 59 w 120"/>
                <a:gd name="T21" fmla="*/ 20 h 76"/>
                <a:gd name="T22" fmla="*/ 57 w 120"/>
                <a:gd name="T23" fmla="*/ 26 h 76"/>
                <a:gd name="T24" fmla="*/ 57 w 120"/>
                <a:gd name="T25" fmla="*/ 32 h 76"/>
                <a:gd name="T26" fmla="*/ 50 w 120"/>
                <a:gd name="T27" fmla="*/ 28 h 76"/>
                <a:gd name="T28" fmla="*/ 43 w 120"/>
                <a:gd name="T29" fmla="*/ 22 h 76"/>
                <a:gd name="T30" fmla="*/ 36 w 120"/>
                <a:gd name="T31" fmla="*/ 18 h 76"/>
                <a:gd name="T32" fmla="*/ 27 w 120"/>
                <a:gd name="T33" fmla="*/ 16 h 76"/>
                <a:gd name="T34" fmla="*/ 19 w 120"/>
                <a:gd name="T35" fmla="*/ 19 h 76"/>
                <a:gd name="T36" fmla="*/ 11 w 120"/>
                <a:gd name="T37" fmla="*/ 21 h 76"/>
                <a:gd name="T38" fmla="*/ 4 w 120"/>
                <a:gd name="T39" fmla="*/ 27 h 76"/>
                <a:gd name="T40" fmla="*/ 0 w 120"/>
                <a:gd name="T41" fmla="*/ 34 h 76"/>
                <a:gd name="T42" fmla="*/ 5 w 120"/>
                <a:gd name="T43" fmla="*/ 38 h 76"/>
                <a:gd name="T44" fmla="*/ 10 w 120"/>
                <a:gd name="T45" fmla="*/ 37 h 76"/>
                <a:gd name="T46" fmla="*/ 13 w 120"/>
                <a:gd name="T47" fmla="*/ 34 h 76"/>
                <a:gd name="T48" fmla="*/ 18 w 120"/>
                <a:gd name="T49" fmla="*/ 33 h 76"/>
                <a:gd name="T50" fmla="*/ 32 w 120"/>
                <a:gd name="T51" fmla="*/ 36 h 76"/>
                <a:gd name="T52" fmla="*/ 43 w 120"/>
                <a:gd name="T53" fmla="*/ 40 h 76"/>
                <a:gd name="T54" fmla="*/ 50 w 120"/>
                <a:gd name="T55" fmla="*/ 46 h 76"/>
                <a:gd name="T56" fmla="*/ 55 w 120"/>
                <a:gd name="T57" fmla="*/ 54 h 76"/>
                <a:gd name="T58" fmla="*/ 60 w 120"/>
                <a:gd name="T59" fmla="*/ 61 h 76"/>
                <a:gd name="T60" fmla="*/ 63 w 120"/>
                <a:gd name="T61" fmla="*/ 67 h 76"/>
                <a:gd name="T62" fmla="*/ 68 w 120"/>
                <a:gd name="T63" fmla="*/ 73 h 76"/>
                <a:gd name="T64" fmla="*/ 76 w 120"/>
                <a:gd name="T65" fmla="*/ 76 h 76"/>
                <a:gd name="T66" fmla="*/ 80 w 120"/>
                <a:gd name="T67" fmla="*/ 68 h 76"/>
                <a:gd name="T68" fmla="*/ 78 w 120"/>
                <a:gd name="T69" fmla="*/ 58 h 76"/>
                <a:gd name="T70" fmla="*/ 75 w 120"/>
                <a:gd name="T71" fmla="*/ 49 h 76"/>
                <a:gd name="T72" fmla="*/ 78 w 120"/>
                <a:gd name="T73" fmla="*/ 40 h 76"/>
                <a:gd name="T74" fmla="*/ 85 w 120"/>
                <a:gd name="T75" fmla="*/ 49 h 76"/>
                <a:gd name="T76" fmla="*/ 92 w 120"/>
                <a:gd name="T77" fmla="*/ 57 h 76"/>
                <a:gd name="T78" fmla="*/ 102 w 120"/>
                <a:gd name="T79" fmla="*/ 63 h 76"/>
                <a:gd name="T80" fmla="*/ 112 w 120"/>
                <a:gd name="T81" fmla="*/ 65 h 76"/>
                <a:gd name="T82" fmla="*/ 120 w 120"/>
                <a:gd name="T83" fmla="*/ 58 h 76"/>
                <a:gd name="T84" fmla="*/ 118 w 120"/>
                <a:gd name="T85" fmla="*/ 50 h 76"/>
                <a:gd name="T86" fmla="*/ 115 w 120"/>
                <a:gd name="T87" fmla="*/ 40 h 76"/>
                <a:gd name="T88" fmla="*/ 112 w 120"/>
                <a:gd name="T89" fmla="*/ 31 h 76"/>
                <a:gd name="T90" fmla="*/ 114 w 120"/>
                <a:gd name="T91" fmla="*/ 0 h 76"/>
                <a:gd name="T92" fmla="*/ 109 w 120"/>
                <a:gd name="T93" fmla="*/ 5 h 76"/>
                <a:gd name="T94" fmla="*/ 104 w 120"/>
                <a:gd name="T95" fmla="*/ 14 h 76"/>
                <a:gd name="T96" fmla="*/ 100 w 120"/>
                <a:gd name="T97" fmla="*/ 26 h 76"/>
                <a:gd name="T98" fmla="*/ 100 w 120"/>
                <a:gd name="T99" fmla="*/ 3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0" h="76">
                  <a:moveTo>
                    <a:pt x="100" y="34"/>
                  </a:moveTo>
                  <a:lnTo>
                    <a:pt x="93" y="33"/>
                  </a:lnTo>
                  <a:lnTo>
                    <a:pt x="88" y="28"/>
                  </a:lnTo>
                  <a:lnTo>
                    <a:pt x="84" y="21"/>
                  </a:lnTo>
                  <a:lnTo>
                    <a:pt x="81" y="14"/>
                  </a:lnTo>
                  <a:lnTo>
                    <a:pt x="78" y="7"/>
                  </a:lnTo>
                  <a:lnTo>
                    <a:pt x="73" y="3"/>
                  </a:lnTo>
                  <a:lnTo>
                    <a:pt x="68" y="3"/>
                  </a:lnTo>
                  <a:lnTo>
                    <a:pt x="61" y="8"/>
                  </a:lnTo>
                  <a:lnTo>
                    <a:pt x="61" y="14"/>
                  </a:lnTo>
                  <a:lnTo>
                    <a:pt x="59" y="20"/>
                  </a:lnTo>
                  <a:lnTo>
                    <a:pt x="57" y="26"/>
                  </a:lnTo>
                  <a:lnTo>
                    <a:pt x="57" y="32"/>
                  </a:lnTo>
                  <a:lnTo>
                    <a:pt x="50" y="28"/>
                  </a:lnTo>
                  <a:lnTo>
                    <a:pt x="43" y="22"/>
                  </a:lnTo>
                  <a:lnTo>
                    <a:pt x="36" y="18"/>
                  </a:lnTo>
                  <a:lnTo>
                    <a:pt x="27" y="16"/>
                  </a:lnTo>
                  <a:lnTo>
                    <a:pt x="19" y="19"/>
                  </a:lnTo>
                  <a:lnTo>
                    <a:pt x="11" y="21"/>
                  </a:lnTo>
                  <a:lnTo>
                    <a:pt x="4" y="27"/>
                  </a:lnTo>
                  <a:lnTo>
                    <a:pt x="0" y="34"/>
                  </a:lnTo>
                  <a:lnTo>
                    <a:pt x="5" y="38"/>
                  </a:lnTo>
                  <a:lnTo>
                    <a:pt x="10" y="37"/>
                  </a:lnTo>
                  <a:lnTo>
                    <a:pt x="13" y="34"/>
                  </a:lnTo>
                  <a:lnTo>
                    <a:pt x="18" y="33"/>
                  </a:lnTo>
                  <a:lnTo>
                    <a:pt x="32" y="36"/>
                  </a:lnTo>
                  <a:lnTo>
                    <a:pt x="43" y="40"/>
                  </a:lnTo>
                  <a:lnTo>
                    <a:pt x="50" y="46"/>
                  </a:lnTo>
                  <a:lnTo>
                    <a:pt x="55" y="54"/>
                  </a:lnTo>
                  <a:lnTo>
                    <a:pt x="60" y="61"/>
                  </a:lnTo>
                  <a:lnTo>
                    <a:pt x="63" y="67"/>
                  </a:lnTo>
                  <a:lnTo>
                    <a:pt x="68" y="73"/>
                  </a:lnTo>
                  <a:lnTo>
                    <a:pt x="76" y="76"/>
                  </a:lnTo>
                  <a:lnTo>
                    <a:pt x="80" y="68"/>
                  </a:lnTo>
                  <a:lnTo>
                    <a:pt x="78" y="58"/>
                  </a:lnTo>
                  <a:lnTo>
                    <a:pt x="75" y="49"/>
                  </a:lnTo>
                  <a:lnTo>
                    <a:pt x="78" y="40"/>
                  </a:lnTo>
                  <a:lnTo>
                    <a:pt x="85" y="49"/>
                  </a:lnTo>
                  <a:lnTo>
                    <a:pt x="92" y="57"/>
                  </a:lnTo>
                  <a:lnTo>
                    <a:pt x="102" y="63"/>
                  </a:lnTo>
                  <a:lnTo>
                    <a:pt x="112" y="65"/>
                  </a:lnTo>
                  <a:lnTo>
                    <a:pt x="120" y="58"/>
                  </a:lnTo>
                  <a:lnTo>
                    <a:pt x="118" y="50"/>
                  </a:lnTo>
                  <a:lnTo>
                    <a:pt x="115" y="40"/>
                  </a:lnTo>
                  <a:lnTo>
                    <a:pt x="112" y="31"/>
                  </a:lnTo>
                  <a:lnTo>
                    <a:pt x="114" y="0"/>
                  </a:lnTo>
                  <a:lnTo>
                    <a:pt x="109" y="5"/>
                  </a:lnTo>
                  <a:lnTo>
                    <a:pt x="104" y="14"/>
                  </a:lnTo>
                  <a:lnTo>
                    <a:pt x="100" y="26"/>
                  </a:lnTo>
                  <a:lnTo>
                    <a:pt x="10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6B904BEE-1F77-4863-89E0-B0B61FA7C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" y="1546"/>
              <a:ext cx="50" cy="70"/>
            </a:xfrm>
            <a:custGeom>
              <a:avLst/>
              <a:gdLst>
                <a:gd name="T0" fmla="*/ 8 w 197"/>
                <a:gd name="T1" fmla="*/ 54 h 282"/>
                <a:gd name="T2" fmla="*/ 19 w 197"/>
                <a:gd name="T3" fmla="*/ 56 h 282"/>
                <a:gd name="T4" fmla="*/ 18 w 197"/>
                <a:gd name="T5" fmla="*/ 85 h 282"/>
                <a:gd name="T6" fmla="*/ 12 w 197"/>
                <a:gd name="T7" fmla="*/ 134 h 282"/>
                <a:gd name="T8" fmla="*/ 18 w 197"/>
                <a:gd name="T9" fmla="*/ 182 h 282"/>
                <a:gd name="T10" fmla="*/ 38 w 197"/>
                <a:gd name="T11" fmla="*/ 227 h 282"/>
                <a:gd name="T12" fmla="*/ 67 w 197"/>
                <a:gd name="T13" fmla="*/ 253 h 282"/>
                <a:gd name="T14" fmla="*/ 89 w 197"/>
                <a:gd name="T15" fmla="*/ 259 h 282"/>
                <a:gd name="T16" fmla="*/ 110 w 197"/>
                <a:gd name="T17" fmla="*/ 259 h 282"/>
                <a:gd name="T18" fmla="*/ 130 w 197"/>
                <a:gd name="T19" fmla="*/ 255 h 282"/>
                <a:gd name="T20" fmla="*/ 150 w 197"/>
                <a:gd name="T21" fmla="*/ 263 h 282"/>
                <a:gd name="T22" fmla="*/ 163 w 197"/>
                <a:gd name="T23" fmla="*/ 282 h 282"/>
                <a:gd name="T24" fmla="*/ 173 w 197"/>
                <a:gd name="T25" fmla="*/ 272 h 282"/>
                <a:gd name="T26" fmla="*/ 169 w 197"/>
                <a:gd name="T27" fmla="*/ 255 h 282"/>
                <a:gd name="T28" fmla="*/ 172 w 197"/>
                <a:gd name="T29" fmla="*/ 237 h 282"/>
                <a:gd name="T30" fmla="*/ 193 w 197"/>
                <a:gd name="T31" fmla="*/ 214 h 282"/>
                <a:gd name="T32" fmla="*/ 187 w 197"/>
                <a:gd name="T33" fmla="*/ 208 h 282"/>
                <a:gd name="T34" fmla="*/ 175 w 197"/>
                <a:gd name="T35" fmla="*/ 214 h 282"/>
                <a:gd name="T36" fmla="*/ 155 w 197"/>
                <a:gd name="T37" fmla="*/ 227 h 282"/>
                <a:gd name="T38" fmla="*/ 123 w 197"/>
                <a:gd name="T39" fmla="*/ 240 h 282"/>
                <a:gd name="T40" fmla="*/ 93 w 197"/>
                <a:gd name="T41" fmla="*/ 241 h 282"/>
                <a:gd name="T42" fmla="*/ 68 w 197"/>
                <a:gd name="T43" fmla="*/ 233 h 282"/>
                <a:gd name="T44" fmla="*/ 38 w 197"/>
                <a:gd name="T45" fmla="*/ 190 h 282"/>
                <a:gd name="T46" fmla="*/ 29 w 197"/>
                <a:gd name="T47" fmla="*/ 106 h 282"/>
                <a:gd name="T48" fmla="*/ 52 w 197"/>
                <a:gd name="T49" fmla="*/ 78 h 282"/>
                <a:gd name="T50" fmla="*/ 64 w 197"/>
                <a:gd name="T51" fmla="*/ 122 h 282"/>
                <a:gd name="T52" fmla="*/ 70 w 197"/>
                <a:gd name="T53" fmla="*/ 115 h 282"/>
                <a:gd name="T54" fmla="*/ 73 w 197"/>
                <a:gd name="T55" fmla="*/ 89 h 282"/>
                <a:gd name="T56" fmla="*/ 68 w 197"/>
                <a:gd name="T57" fmla="*/ 69 h 282"/>
                <a:gd name="T58" fmla="*/ 55 w 197"/>
                <a:gd name="T59" fmla="*/ 52 h 282"/>
                <a:gd name="T60" fmla="*/ 50 w 197"/>
                <a:gd name="T61" fmla="*/ 33 h 282"/>
                <a:gd name="T62" fmla="*/ 63 w 197"/>
                <a:gd name="T63" fmla="*/ 12 h 282"/>
                <a:gd name="T64" fmla="*/ 51 w 197"/>
                <a:gd name="T65" fmla="*/ 8 h 282"/>
                <a:gd name="T66" fmla="*/ 39 w 197"/>
                <a:gd name="T67" fmla="*/ 24 h 282"/>
                <a:gd name="T68" fmla="*/ 26 w 197"/>
                <a:gd name="T69" fmla="*/ 31 h 282"/>
                <a:gd name="T70" fmla="*/ 13 w 197"/>
                <a:gd name="T71" fmla="*/ 27 h 282"/>
                <a:gd name="T72" fmla="*/ 0 w 197"/>
                <a:gd name="T73" fmla="*/ 5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7" h="282">
                  <a:moveTo>
                    <a:pt x="0" y="52"/>
                  </a:moveTo>
                  <a:lnTo>
                    <a:pt x="8" y="54"/>
                  </a:lnTo>
                  <a:lnTo>
                    <a:pt x="14" y="55"/>
                  </a:lnTo>
                  <a:lnTo>
                    <a:pt x="19" y="56"/>
                  </a:lnTo>
                  <a:lnTo>
                    <a:pt x="23" y="62"/>
                  </a:lnTo>
                  <a:lnTo>
                    <a:pt x="18" y="85"/>
                  </a:lnTo>
                  <a:lnTo>
                    <a:pt x="13" y="109"/>
                  </a:lnTo>
                  <a:lnTo>
                    <a:pt x="12" y="134"/>
                  </a:lnTo>
                  <a:lnTo>
                    <a:pt x="13" y="158"/>
                  </a:lnTo>
                  <a:lnTo>
                    <a:pt x="18" y="182"/>
                  </a:lnTo>
                  <a:lnTo>
                    <a:pt x="26" y="205"/>
                  </a:lnTo>
                  <a:lnTo>
                    <a:pt x="38" y="227"/>
                  </a:lnTo>
                  <a:lnTo>
                    <a:pt x="55" y="246"/>
                  </a:lnTo>
                  <a:lnTo>
                    <a:pt x="67" y="253"/>
                  </a:lnTo>
                  <a:lnTo>
                    <a:pt x="77" y="257"/>
                  </a:lnTo>
                  <a:lnTo>
                    <a:pt x="89" y="259"/>
                  </a:lnTo>
                  <a:lnTo>
                    <a:pt x="100" y="259"/>
                  </a:lnTo>
                  <a:lnTo>
                    <a:pt x="110" y="259"/>
                  </a:lnTo>
                  <a:lnTo>
                    <a:pt x="120" y="257"/>
                  </a:lnTo>
                  <a:lnTo>
                    <a:pt x="130" y="255"/>
                  </a:lnTo>
                  <a:lnTo>
                    <a:pt x="141" y="252"/>
                  </a:lnTo>
                  <a:lnTo>
                    <a:pt x="150" y="263"/>
                  </a:lnTo>
                  <a:lnTo>
                    <a:pt x="157" y="275"/>
                  </a:lnTo>
                  <a:lnTo>
                    <a:pt x="163" y="282"/>
                  </a:lnTo>
                  <a:lnTo>
                    <a:pt x="172" y="280"/>
                  </a:lnTo>
                  <a:lnTo>
                    <a:pt x="173" y="272"/>
                  </a:lnTo>
                  <a:lnTo>
                    <a:pt x="172" y="264"/>
                  </a:lnTo>
                  <a:lnTo>
                    <a:pt x="169" y="255"/>
                  </a:lnTo>
                  <a:lnTo>
                    <a:pt x="167" y="245"/>
                  </a:lnTo>
                  <a:lnTo>
                    <a:pt x="172" y="237"/>
                  </a:lnTo>
                  <a:lnTo>
                    <a:pt x="183" y="225"/>
                  </a:lnTo>
                  <a:lnTo>
                    <a:pt x="193" y="214"/>
                  </a:lnTo>
                  <a:lnTo>
                    <a:pt x="197" y="204"/>
                  </a:lnTo>
                  <a:lnTo>
                    <a:pt x="187" y="208"/>
                  </a:lnTo>
                  <a:lnTo>
                    <a:pt x="181" y="210"/>
                  </a:lnTo>
                  <a:lnTo>
                    <a:pt x="175" y="214"/>
                  </a:lnTo>
                  <a:lnTo>
                    <a:pt x="172" y="217"/>
                  </a:lnTo>
                  <a:lnTo>
                    <a:pt x="155" y="227"/>
                  </a:lnTo>
                  <a:lnTo>
                    <a:pt x="138" y="235"/>
                  </a:lnTo>
                  <a:lnTo>
                    <a:pt x="123" y="240"/>
                  </a:lnTo>
                  <a:lnTo>
                    <a:pt x="107" y="243"/>
                  </a:lnTo>
                  <a:lnTo>
                    <a:pt x="93" y="241"/>
                  </a:lnTo>
                  <a:lnTo>
                    <a:pt x="80" y="239"/>
                  </a:lnTo>
                  <a:lnTo>
                    <a:pt x="68" y="233"/>
                  </a:lnTo>
                  <a:lnTo>
                    <a:pt x="56" y="225"/>
                  </a:lnTo>
                  <a:lnTo>
                    <a:pt x="38" y="190"/>
                  </a:lnTo>
                  <a:lnTo>
                    <a:pt x="29" y="149"/>
                  </a:lnTo>
                  <a:lnTo>
                    <a:pt x="29" y="106"/>
                  </a:lnTo>
                  <a:lnTo>
                    <a:pt x="37" y="67"/>
                  </a:lnTo>
                  <a:lnTo>
                    <a:pt x="52" y="78"/>
                  </a:lnTo>
                  <a:lnTo>
                    <a:pt x="61" y="100"/>
                  </a:lnTo>
                  <a:lnTo>
                    <a:pt x="64" y="122"/>
                  </a:lnTo>
                  <a:lnTo>
                    <a:pt x="64" y="131"/>
                  </a:lnTo>
                  <a:lnTo>
                    <a:pt x="70" y="115"/>
                  </a:lnTo>
                  <a:lnTo>
                    <a:pt x="73" y="101"/>
                  </a:lnTo>
                  <a:lnTo>
                    <a:pt x="73" y="89"/>
                  </a:lnTo>
                  <a:lnTo>
                    <a:pt x="71" y="79"/>
                  </a:lnTo>
                  <a:lnTo>
                    <a:pt x="68" y="69"/>
                  </a:lnTo>
                  <a:lnTo>
                    <a:pt x="62" y="61"/>
                  </a:lnTo>
                  <a:lnTo>
                    <a:pt x="55" y="52"/>
                  </a:lnTo>
                  <a:lnTo>
                    <a:pt x="46" y="45"/>
                  </a:lnTo>
                  <a:lnTo>
                    <a:pt x="50" y="33"/>
                  </a:lnTo>
                  <a:lnTo>
                    <a:pt x="58" y="22"/>
                  </a:lnTo>
                  <a:lnTo>
                    <a:pt x="63" y="12"/>
                  </a:lnTo>
                  <a:lnTo>
                    <a:pt x="57" y="0"/>
                  </a:lnTo>
                  <a:lnTo>
                    <a:pt x="51" y="8"/>
                  </a:lnTo>
                  <a:lnTo>
                    <a:pt x="45" y="15"/>
                  </a:lnTo>
                  <a:lnTo>
                    <a:pt x="39" y="24"/>
                  </a:lnTo>
                  <a:lnTo>
                    <a:pt x="34" y="33"/>
                  </a:lnTo>
                  <a:lnTo>
                    <a:pt x="26" y="31"/>
                  </a:lnTo>
                  <a:lnTo>
                    <a:pt x="20" y="28"/>
                  </a:lnTo>
                  <a:lnTo>
                    <a:pt x="13" y="27"/>
                  </a:lnTo>
                  <a:lnTo>
                    <a:pt x="4" y="31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26">
              <a:extLst>
                <a:ext uri="{FF2B5EF4-FFF2-40B4-BE49-F238E27FC236}">
                  <a16:creationId xmlns:a16="http://schemas.microsoft.com/office/drawing/2014/main" id="{DE5C8BA3-352F-4750-B3C4-6A7832B80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1556"/>
              <a:ext cx="16" cy="13"/>
            </a:xfrm>
            <a:custGeom>
              <a:avLst/>
              <a:gdLst>
                <a:gd name="T0" fmla="*/ 7 w 64"/>
                <a:gd name="T1" fmla="*/ 4 h 54"/>
                <a:gd name="T2" fmla="*/ 1 w 64"/>
                <a:gd name="T3" fmla="*/ 16 h 54"/>
                <a:gd name="T4" fmla="*/ 0 w 64"/>
                <a:gd name="T5" fmla="*/ 29 h 54"/>
                <a:gd name="T6" fmla="*/ 3 w 64"/>
                <a:gd name="T7" fmla="*/ 42 h 54"/>
                <a:gd name="T8" fmla="*/ 11 w 64"/>
                <a:gd name="T9" fmla="*/ 54 h 54"/>
                <a:gd name="T10" fmla="*/ 14 w 64"/>
                <a:gd name="T11" fmla="*/ 44 h 54"/>
                <a:gd name="T12" fmla="*/ 15 w 64"/>
                <a:gd name="T13" fmla="*/ 30 h 54"/>
                <a:gd name="T14" fmla="*/ 17 w 64"/>
                <a:gd name="T15" fmla="*/ 19 h 54"/>
                <a:gd name="T16" fmla="*/ 26 w 64"/>
                <a:gd name="T17" fmla="*/ 17 h 54"/>
                <a:gd name="T18" fmla="*/ 61 w 64"/>
                <a:gd name="T19" fmla="*/ 52 h 54"/>
                <a:gd name="T20" fmla="*/ 64 w 64"/>
                <a:gd name="T21" fmla="*/ 47 h 54"/>
                <a:gd name="T22" fmla="*/ 63 w 64"/>
                <a:gd name="T23" fmla="*/ 39 h 54"/>
                <a:gd name="T24" fmla="*/ 57 w 64"/>
                <a:gd name="T25" fmla="*/ 29 h 54"/>
                <a:gd name="T26" fmla="*/ 49 w 64"/>
                <a:gd name="T27" fmla="*/ 18 h 54"/>
                <a:gd name="T28" fmla="*/ 39 w 64"/>
                <a:gd name="T29" fmla="*/ 10 h 54"/>
                <a:gd name="T30" fmla="*/ 27 w 64"/>
                <a:gd name="T31" fmla="*/ 3 h 54"/>
                <a:gd name="T32" fmla="*/ 17 w 64"/>
                <a:gd name="T33" fmla="*/ 0 h 54"/>
                <a:gd name="T34" fmla="*/ 7 w 64"/>
                <a:gd name="T35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54">
                  <a:moveTo>
                    <a:pt x="7" y="4"/>
                  </a:moveTo>
                  <a:lnTo>
                    <a:pt x="1" y="16"/>
                  </a:lnTo>
                  <a:lnTo>
                    <a:pt x="0" y="29"/>
                  </a:lnTo>
                  <a:lnTo>
                    <a:pt x="3" y="42"/>
                  </a:lnTo>
                  <a:lnTo>
                    <a:pt x="11" y="54"/>
                  </a:lnTo>
                  <a:lnTo>
                    <a:pt x="14" y="44"/>
                  </a:lnTo>
                  <a:lnTo>
                    <a:pt x="15" y="30"/>
                  </a:lnTo>
                  <a:lnTo>
                    <a:pt x="17" y="19"/>
                  </a:lnTo>
                  <a:lnTo>
                    <a:pt x="26" y="17"/>
                  </a:lnTo>
                  <a:lnTo>
                    <a:pt x="61" y="52"/>
                  </a:lnTo>
                  <a:lnTo>
                    <a:pt x="64" y="47"/>
                  </a:lnTo>
                  <a:lnTo>
                    <a:pt x="63" y="39"/>
                  </a:lnTo>
                  <a:lnTo>
                    <a:pt x="57" y="29"/>
                  </a:lnTo>
                  <a:lnTo>
                    <a:pt x="49" y="18"/>
                  </a:lnTo>
                  <a:lnTo>
                    <a:pt x="39" y="10"/>
                  </a:lnTo>
                  <a:lnTo>
                    <a:pt x="27" y="3"/>
                  </a:lnTo>
                  <a:lnTo>
                    <a:pt x="17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27">
              <a:extLst>
                <a:ext uri="{FF2B5EF4-FFF2-40B4-BE49-F238E27FC236}">
                  <a16:creationId xmlns:a16="http://schemas.microsoft.com/office/drawing/2014/main" id="{5E93F07C-0DF4-4D58-9BB7-27A8BBD68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" y="1575"/>
              <a:ext cx="14" cy="10"/>
            </a:xfrm>
            <a:custGeom>
              <a:avLst/>
              <a:gdLst>
                <a:gd name="T0" fmla="*/ 35 w 56"/>
                <a:gd name="T1" fmla="*/ 28 h 41"/>
                <a:gd name="T2" fmla="*/ 29 w 56"/>
                <a:gd name="T3" fmla="*/ 28 h 41"/>
                <a:gd name="T4" fmla="*/ 22 w 56"/>
                <a:gd name="T5" fmla="*/ 25 h 41"/>
                <a:gd name="T6" fmla="*/ 12 w 56"/>
                <a:gd name="T7" fmla="*/ 23 h 41"/>
                <a:gd name="T8" fmla="*/ 1 w 56"/>
                <a:gd name="T9" fmla="*/ 23 h 41"/>
                <a:gd name="T10" fmla="*/ 0 w 56"/>
                <a:gd name="T11" fmla="*/ 24 h 41"/>
                <a:gd name="T12" fmla="*/ 0 w 56"/>
                <a:gd name="T13" fmla="*/ 26 h 41"/>
                <a:gd name="T14" fmla="*/ 2 w 56"/>
                <a:gd name="T15" fmla="*/ 30 h 41"/>
                <a:gd name="T16" fmla="*/ 7 w 56"/>
                <a:gd name="T17" fmla="*/ 35 h 41"/>
                <a:gd name="T18" fmla="*/ 14 w 56"/>
                <a:gd name="T19" fmla="*/ 38 h 41"/>
                <a:gd name="T20" fmla="*/ 25 w 56"/>
                <a:gd name="T21" fmla="*/ 41 h 41"/>
                <a:gd name="T22" fmla="*/ 38 w 56"/>
                <a:gd name="T23" fmla="*/ 41 h 41"/>
                <a:gd name="T24" fmla="*/ 55 w 56"/>
                <a:gd name="T25" fmla="*/ 38 h 41"/>
                <a:gd name="T26" fmla="*/ 56 w 56"/>
                <a:gd name="T27" fmla="*/ 34 h 41"/>
                <a:gd name="T28" fmla="*/ 53 w 56"/>
                <a:gd name="T29" fmla="*/ 29 h 41"/>
                <a:gd name="T30" fmla="*/ 50 w 56"/>
                <a:gd name="T31" fmla="*/ 23 h 41"/>
                <a:gd name="T32" fmla="*/ 45 w 56"/>
                <a:gd name="T33" fmla="*/ 17 h 41"/>
                <a:gd name="T34" fmla="*/ 39 w 56"/>
                <a:gd name="T35" fmla="*/ 12 h 41"/>
                <a:gd name="T36" fmla="*/ 33 w 56"/>
                <a:gd name="T37" fmla="*/ 7 h 41"/>
                <a:gd name="T38" fmla="*/ 28 w 56"/>
                <a:gd name="T39" fmla="*/ 4 h 41"/>
                <a:gd name="T40" fmla="*/ 25 w 56"/>
                <a:gd name="T41" fmla="*/ 0 h 41"/>
                <a:gd name="T42" fmla="*/ 23 w 56"/>
                <a:gd name="T43" fmla="*/ 5 h 41"/>
                <a:gd name="T44" fmla="*/ 28 w 56"/>
                <a:gd name="T45" fmla="*/ 13 h 41"/>
                <a:gd name="T46" fmla="*/ 33 w 56"/>
                <a:gd name="T47" fmla="*/ 23 h 41"/>
                <a:gd name="T48" fmla="*/ 35 w 56"/>
                <a:gd name="T4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41">
                  <a:moveTo>
                    <a:pt x="35" y="28"/>
                  </a:moveTo>
                  <a:lnTo>
                    <a:pt x="29" y="28"/>
                  </a:lnTo>
                  <a:lnTo>
                    <a:pt x="22" y="25"/>
                  </a:lnTo>
                  <a:lnTo>
                    <a:pt x="12" y="23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7" y="35"/>
                  </a:lnTo>
                  <a:lnTo>
                    <a:pt x="14" y="38"/>
                  </a:lnTo>
                  <a:lnTo>
                    <a:pt x="25" y="41"/>
                  </a:lnTo>
                  <a:lnTo>
                    <a:pt x="38" y="41"/>
                  </a:lnTo>
                  <a:lnTo>
                    <a:pt x="55" y="38"/>
                  </a:lnTo>
                  <a:lnTo>
                    <a:pt x="56" y="34"/>
                  </a:lnTo>
                  <a:lnTo>
                    <a:pt x="53" y="29"/>
                  </a:lnTo>
                  <a:lnTo>
                    <a:pt x="50" y="23"/>
                  </a:lnTo>
                  <a:lnTo>
                    <a:pt x="45" y="17"/>
                  </a:lnTo>
                  <a:lnTo>
                    <a:pt x="39" y="12"/>
                  </a:lnTo>
                  <a:lnTo>
                    <a:pt x="33" y="7"/>
                  </a:lnTo>
                  <a:lnTo>
                    <a:pt x="28" y="4"/>
                  </a:lnTo>
                  <a:lnTo>
                    <a:pt x="25" y="0"/>
                  </a:lnTo>
                  <a:lnTo>
                    <a:pt x="23" y="5"/>
                  </a:lnTo>
                  <a:lnTo>
                    <a:pt x="28" y="13"/>
                  </a:lnTo>
                  <a:lnTo>
                    <a:pt x="33" y="23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28">
              <a:extLst>
                <a:ext uri="{FF2B5EF4-FFF2-40B4-BE49-F238E27FC236}">
                  <a16:creationId xmlns:a16="http://schemas.microsoft.com/office/drawing/2014/main" id="{03B3C3DE-924D-4662-A2E6-D3D5ECA03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1589"/>
              <a:ext cx="17" cy="11"/>
            </a:xfrm>
            <a:custGeom>
              <a:avLst/>
              <a:gdLst>
                <a:gd name="T0" fmla="*/ 0 w 66"/>
                <a:gd name="T1" fmla="*/ 0 h 41"/>
                <a:gd name="T2" fmla="*/ 6 w 66"/>
                <a:gd name="T3" fmla="*/ 9 h 41"/>
                <a:gd name="T4" fmla="*/ 14 w 66"/>
                <a:gd name="T5" fmla="*/ 14 h 41"/>
                <a:gd name="T6" fmla="*/ 22 w 66"/>
                <a:gd name="T7" fmla="*/ 16 h 41"/>
                <a:gd name="T8" fmla="*/ 31 w 66"/>
                <a:gd name="T9" fmla="*/ 17 h 41"/>
                <a:gd name="T10" fmla="*/ 40 w 66"/>
                <a:gd name="T11" fmla="*/ 17 h 41"/>
                <a:gd name="T12" fmla="*/ 46 w 66"/>
                <a:gd name="T13" fmla="*/ 16 h 41"/>
                <a:gd name="T14" fmla="*/ 49 w 66"/>
                <a:gd name="T15" fmla="*/ 17 h 41"/>
                <a:gd name="T16" fmla="*/ 51 w 66"/>
                <a:gd name="T17" fmla="*/ 20 h 41"/>
                <a:gd name="T18" fmla="*/ 45 w 66"/>
                <a:gd name="T19" fmla="*/ 22 h 41"/>
                <a:gd name="T20" fmla="*/ 36 w 66"/>
                <a:gd name="T21" fmla="*/ 29 h 41"/>
                <a:gd name="T22" fmla="*/ 29 w 66"/>
                <a:gd name="T23" fmla="*/ 35 h 41"/>
                <a:gd name="T24" fmla="*/ 25 w 66"/>
                <a:gd name="T25" fmla="*/ 39 h 41"/>
                <a:gd name="T26" fmla="*/ 31 w 66"/>
                <a:gd name="T27" fmla="*/ 41 h 41"/>
                <a:gd name="T28" fmla="*/ 39 w 66"/>
                <a:gd name="T29" fmla="*/ 41 h 41"/>
                <a:gd name="T30" fmla="*/ 46 w 66"/>
                <a:gd name="T31" fmla="*/ 37 h 41"/>
                <a:gd name="T32" fmla="*/ 55 w 66"/>
                <a:gd name="T33" fmla="*/ 30 h 41"/>
                <a:gd name="T34" fmla="*/ 63 w 66"/>
                <a:gd name="T35" fmla="*/ 21 h 41"/>
                <a:gd name="T36" fmla="*/ 66 w 66"/>
                <a:gd name="T37" fmla="*/ 14 h 41"/>
                <a:gd name="T38" fmla="*/ 65 w 66"/>
                <a:gd name="T39" fmla="*/ 8 h 41"/>
                <a:gd name="T40" fmla="*/ 61 w 66"/>
                <a:gd name="T41" fmla="*/ 2 h 41"/>
                <a:gd name="T42" fmla="*/ 57 w 66"/>
                <a:gd name="T43" fmla="*/ 3 h 41"/>
                <a:gd name="T44" fmla="*/ 51 w 66"/>
                <a:gd name="T45" fmla="*/ 4 h 41"/>
                <a:gd name="T46" fmla="*/ 45 w 66"/>
                <a:gd name="T47" fmla="*/ 5 h 41"/>
                <a:gd name="T48" fmla="*/ 39 w 66"/>
                <a:gd name="T49" fmla="*/ 6 h 41"/>
                <a:gd name="T50" fmla="*/ 31 w 66"/>
                <a:gd name="T51" fmla="*/ 6 h 41"/>
                <a:gd name="T52" fmla="*/ 23 w 66"/>
                <a:gd name="T53" fmla="*/ 5 h 41"/>
                <a:gd name="T54" fmla="*/ 12 w 66"/>
                <a:gd name="T55" fmla="*/ 4 h 41"/>
                <a:gd name="T56" fmla="*/ 0 w 66"/>
                <a:gd name="T5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" h="41">
                  <a:moveTo>
                    <a:pt x="0" y="0"/>
                  </a:moveTo>
                  <a:lnTo>
                    <a:pt x="6" y="9"/>
                  </a:lnTo>
                  <a:lnTo>
                    <a:pt x="14" y="14"/>
                  </a:lnTo>
                  <a:lnTo>
                    <a:pt x="22" y="16"/>
                  </a:lnTo>
                  <a:lnTo>
                    <a:pt x="31" y="17"/>
                  </a:lnTo>
                  <a:lnTo>
                    <a:pt x="40" y="17"/>
                  </a:lnTo>
                  <a:lnTo>
                    <a:pt x="46" y="16"/>
                  </a:lnTo>
                  <a:lnTo>
                    <a:pt x="49" y="17"/>
                  </a:lnTo>
                  <a:lnTo>
                    <a:pt x="51" y="20"/>
                  </a:lnTo>
                  <a:lnTo>
                    <a:pt x="45" y="22"/>
                  </a:lnTo>
                  <a:lnTo>
                    <a:pt x="36" y="29"/>
                  </a:lnTo>
                  <a:lnTo>
                    <a:pt x="29" y="35"/>
                  </a:lnTo>
                  <a:lnTo>
                    <a:pt x="25" y="39"/>
                  </a:lnTo>
                  <a:lnTo>
                    <a:pt x="31" y="41"/>
                  </a:lnTo>
                  <a:lnTo>
                    <a:pt x="39" y="41"/>
                  </a:lnTo>
                  <a:lnTo>
                    <a:pt x="46" y="37"/>
                  </a:lnTo>
                  <a:lnTo>
                    <a:pt x="55" y="30"/>
                  </a:lnTo>
                  <a:lnTo>
                    <a:pt x="63" y="21"/>
                  </a:lnTo>
                  <a:lnTo>
                    <a:pt x="66" y="14"/>
                  </a:lnTo>
                  <a:lnTo>
                    <a:pt x="65" y="8"/>
                  </a:lnTo>
                  <a:lnTo>
                    <a:pt x="61" y="2"/>
                  </a:lnTo>
                  <a:lnTo>
                    <a:pt x="57" y="3"/>
                  </a:lnTo>
                  <a:lnTo>
                    <a:pt x="51" y="4"/>
                  </a:lnTo>
                  <a:lnTo>
                    <a:pt x="45" y="5"/>
                  </a:lnTo>
                  <a:lnTo>
                    <a:pt x="39" y="6"/>
                  </a:lnTo>
                  <a:lnTo>
                    <a:pt x="31" y="6"/>
                  </a:lnTo>
                  <a:lnTo>
                    <a:pt x="23" y="5"/>
                  </a:lnTo>
                  <a:lnTo>
                    <a:pt x="1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29">
              <a:extLst>
                <a:ext uri="{FF2B5EF4-FFF2-40B4-BE49-F238E27FC236}">
                  <a16:creationId xmlns:a16="http://schemas.microsoft.com/office/drawing/2014/main" id="{D79FEFCC-3091-4B79-8D10-31EA26FB8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1617"/>
              <a:ext cx="125" cy="100"/>
            </a:xfrm>
            <a:custGeom>
              <a:avLst/>
              <a:gdLst>
                <a:gd name="T0" fmla="*/ 195 w 500"/>
                <a:gd name="T1" fmla="*/ 137 h 401"/>
                <a:gd name="T2" fmla="*/ 176 w 500"/>
                <a:gd name="T3" fmla="*/ 188 h 401"/>
                <a:gd name="T4" fmla="*/ 170 w 500"/>
                <a:gd name="T5" fmla="*/ 211 h 401"/>
                <a:gd name="T6" fmla="*/ 132 w 500"/>
                <a:gd name="T7" fmla="*/ 125 h 401"/>
                <a:gd name="T8" fmla="*/ 151 w 500"/>
                <a:gd name="T9" fmla="*/ 67 h 401"/>
                <a:gd name="T10" fmla="*/ 122 w 500"/>
                <a:gd name="T11" fmla="*/ 32 h 401"/>
                <a:gd name="T12" fmla="*/ 58 w 500"/>
                <a:gd name="T13" fmla="*/ 26 h 401"/>
                <a:gd name="T14" fmla="*/ 6 w 500"/>
                <a:gd name="T15" fmla="*/ 47 h 401"/>
                <a:gd name="T16" fmla="*/ 17 w 500"/>
                <a:gd name="T17" fmla="*/ 96 h 401"/>
                <a:gd name="T18" fmla="*/ 27 w 500"/>
                <a:gd name="T19" fmla="*/ 155 h 401"/>
                <a:gd name="T20" fmla="*/ 1 w 500"/>
                <a:gd name="T21" fmla="*/ 241 h 401"/>
                <a:gd name="T22" fmla="*/ 11 w 500"/>
                <a:gd name="T23" fmla="*/ 316 h 401"/>
                <a:gd name="T24" fmla="*/ 29 w 500"/>
                <a:gd name="T25" fmla="*/ 218 h 401"/>
                <a:gd name="T26" fmla="*/ 59 w 500"/>
                <a:gd name="T27" fmla="*/ 137 h 401"/>
                <a:gd name="T28" fmla="*/ 35 w 500"/>
                <a:gd name="T29" fmla="*/ 88 h 401"/>
                <a:gd name="T30" fmla="*/ 33 w 500"/>
                <a:gd name="T31" fmla="*/ 46 h 401"/>
                <a:gd name="T32" fmla="*/ 85 w 500"/>
                <a:gd name="T33" fmla="*/ 43 h 401"/>
                <a:gd name="T34" fmla="*/ 132 w 500"/>
                <a:gd name="T35" fmla="*/ 67 h 401"/>
                <a:gd name="T36" fmla="*/ 108 w 500"/>
                <a:gd name="T37" fmla="*/ 124 h 401"/>
                <a:gd name="T38" fmla="*/ 115 w 500"/>
                <a:gd name="T39" fmla="*/ 171 h 401"/>
                <a:gd name="T40" fmla="*/ 134 w 500"/>
                <a:gd name="T41" fmla="*/ 200 h 401"/>
                <a:gd name="T42" fmla="*/ 139 w 500"/>
                <a:gd name="T43" fmla="*/ 229 h 401"/>
                <a:gd name="T44" fmla="*/ 107 w 500"/>
                <a:gd name="T45" fmla="*/ 252 h 401"/>
                <a:gd name="T46" fmla="*/ 95 w 500"/>
                <a:gd name="T47" fmla="*/ 271 h 401"/>
                <a:gd name="T48" fmla="*/ 157 w 500"/>
                <a:gd name="T49" fmla="*/ 247 h 401"/>
                <a:gd name="T50" fmla="*/ 230 w 500"/>
                <a:gd name="T51" fmla="*/ 234 h 401"/>
                <a:gd name="T52" fmla="*/ 260 w 500"/>
                <a:gd name="T53" fmla="*/ 283 h 401"/>
                <a:gd name="T54" fmla="*/ 273 w 500"/>
                <a:gd name="T55" fmla="*/ 329 h 401"/>
                <a:gd name="T56" fmla="*/ 207 w 500"/>
                <a:gd name="T57" fmla="*/ 345 h 401"/>
                <a:gd name="T58" fmla="*/ 123 w 500"/>
                <a:gd name="T59" fmla="*/ 346 h 401"/>
                <a:gd name="T60" fmla="*/ 52 w 500"/>
                <a:gd name="T61" fmla="*/ 338 h 401"/>
                <a:gd name="T62" fmla="*/ 23 w 500"/>
                <a:gd name="T63" fmla="*/ 335 h 401"/>
                <a:gd name="T64" fmla="*/ 54 w 500"/>
                <a:gd name="T65" fmla="*/ 356 h 401"/>
                <a:gd name="T66" fmla="*/ 122 w 500"/>
                <a:gd name="T67" fmla="*/ 369 h 401"/>
                <a:gd name="T68" fmla="*/ 212 w 500"/>
                <a:gd name="T69" fmla="*/ 370 h 401"/>
                <a:gd name="T70" fmla="*/ 296 w 500"/>
                <a:gd name="T71" fmla="*/ 356 h 401"/>
                <a:gd name="T72" fmla="*/ 323 w 500"/>
                <a:gd name="T73" fmla="*/ 357 h 401"/>
                <a:gd name="T74" fmla="*/ 355 w 500"/>
                <a:gd name="T75" fmla="*/ 386 h 401"/>
                <a:gd name="T76" fmla="*/ 400 w 500"/>
                <a:gd name="T77" fmla="*/ 376 h 401"/>
                <a:gd name="T78" fmla="*/ 475 w 500"/>
                <a:gd name="T79" fmla="*/ 265 h 401"/>
                <a:gd name="T80" fmla="*/ 482 w 500"/>
                <a:gd name="T81" fmla="*/ 238 h 401"/>
                <a:gd name="T82" fmla="*/ 421 w 500"/>
                <a:gd name="T83" fmla="*/ 308 h 401"/>
                <a:gd name="T84" fmla="*/ 349 w 500"/>
                <a:gd name="T85" fmla="*/ 351 h 401"/>
                <a:gd name="T86" fmla="*/ 284 w 500"/>
                <a:gd name="T87" fmla="*/ 265 h 401"/>
                <a:gd name="T88" fmla="*/ 218 w 500"/>
                <a:gd name="T89" fmla="*/ 212 h 401"/>
                <a:gd name="T90" fmla="*/ 220 w 500"/>
                <a:gd name="T91" fmla="*/ 203 h 401"/>
                <a:gd name="T92" fmla="*/ 309 w 500"/>
                <a:gd name="T93" fmla="*/ 159 h 401"/>
                <a:gd name="T94" fmla="*/ 358 w 500"/>
                <a:gd name="T95" fmla="*/ 109 h 401"/>
                <a:gd name="T96" fmla="*/ 331 w 500"/>
                <a:gd name="T97" fmla="*/ 130 h 401"/>
                <a:gd name="T98" fmla="*/ 314 w 500"/>
                <a:gd name="T99" fmla="*/ 131 h 401"/>
                <a:gd name="T100" fmla="*/ 335 w 500"/>
                <a:gd name="T101" fmla="*/ 97 h 401"/>
                <a:gd name="T102" fmla="*/ 373 w 500"/>
                <a:gd name="T103" fmla="*/ 71 h 401"/>
                <a:gd name="T104" fmla="*/ 430 w 500"/>
                <a:gd name="T105" fmla="*/ 70 h 401"/>
                <a:gd name="T106" fmla="*/ 458 w 500"/>
                <a:gd name="T107" fmla="*/ 85 h 401"/>
                <a:gd name="T108" fmla="*/ 439 w 500"/>
                <a:gd name="T109" fmla="*/ 64 h 401"/>
                <a:gd name="T110" fmla="*/ 404 w 500"/>
                <a:gd name="T111" fmla="*/ 54 h 401"/>
                <a:gd name="T112" fmla="*/ 354 w 500"/>
                <a:gd name="T113" fmla="*/ 60 h 401"/>
                <a:gd name="T114" fmla="*/ 297 w 500"/>
                <a:gd name="T115" fmla="*/ 108 h 401"/>
                <a:gd name="T116" fmla="*/ 267 w 500"/>
                <a:gd name="T117" fmla="*/ 159 h 401"/>
                <a:gd name="T118" fmla="*/ 243 w 500"/>
                <a:gd name="T119" fmla="*/ 169 h 401"/>
                <a:gd name="T120" fmla="*/ 225 w 500"/>
                <a:gd name="T121" fmla="*/ 120 h 401"/>
                <a:gd name="T122" fmla="*/ 214 w 500"/>
                <a:gd name="T123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0" h="401">
                  <a:moveTo>
                    <a:pt x="214" y="0"/>
                  </a:moveTo>
                  <a:lnTo>
                    <a:pt x="201" y="45"/>
                  </a:lnTo>
                  <a:lnTo>
                    <a:pt x="195" y="90"/>
                  </a:lnTo>
                  <a:lnTo>
                    <a:pt x="195" y="137"/>
                  </a:lnTo>
                  <a:lnTo>
                    <a:pt x="201" y="185"/>
                  </a:lnTo>
                  <a:lnTo>
                    <a:pt x="193" y="186"/>
                  </a:lnTo>
                  <a:lnTo>
                    <a:pt x="184" y="186"/>
                  </a:lnTo>
                  <a:lnTo>
                    <a:pt x="176" y="188"/>
                  </a:lnTo>
                  <a:lnTo>
                    <a:pt x="170" y="194"/>
                  </a:lnTo>
                  <a:lnTo>
                    <a:pt x="178" y="205"/>
                  </a:lnTo>
                  <a:lnTo>
                    <a:pt x="175" y="207"/>
                  </a:lnTo>
                  <a:lnTo>
                    <a:pt x="170" y="211"/>
                  </a:lnTo>
                  <a:lnTo>
                    <a:pt x="165" y="211"/>
                  </a:lnTo>
                  <a:lnTo>
                    <a:pt x="162" y="207"/>
                  </a:lnTo>
                  <a:lnTo>
                    <a:pt x="122" y="139"/>
                  </a:lnTo>
                  <a:lnTo>
                    <a:pt x="132" y="125"/>
                  </a:lnTo>
                  <a:lnTo>
                    <a:pt x="141" y="110"/>
                  </a:lnTo>
                  <a:lnTo>
                    <a:pt x="149" y="94"/>
                  </a:lnTo>
                  <a:lnTo>
                    <a:pt x="152" y="78"/>
                  </a:lnTo>
                  <a:lnTo>
                    <a:pt x="151" y="67"/>
                  </a:lnTo>
                  <a:lnTo>
                    <a:pt x="146" y="58"/>
                  </a:lnTo>
                  <a:lnTo>
                    <a:pt x="141" y="47"/>
                  </a:lnTo>
                  <a:lnTo>
                    <a:pt x="138" y="35"/>
                  </a:lnTo>
                  <a:lnTo>
                    <a:pt x="122" y="32"/>
                  </a:lnTo>
                  <a:lnTo>
                    <a:pt x="107" y="28"/>
                  </a:lnTo>
                  <a:lnTo>
                    <a:pt x="90" y="26"/>
                  </a:lnTo>
                  <a:lnTo>
                    <a:pt x="74" y="24"/>
                  </a:lnTo>
                  <a:lnTo>
                    <a:pt x="58" y="26"/>
                  </a:lnTo>
                  <a:lnTo>
                    <a:pt x="42" y="27"/>
                  </a:lnTo>
                  <a:lnTo>
                    <a:pt x="27" y="30"/>
                  </a:lnTo>
                  <a:lnTo>
                    <a:pt x="11" y="36"/>
                  </a:lnTo>
                  <a:lnTo>
                    <a:pt x="6" y="47"/>
                  </a:lnTo>
                  <a:lnTo>
                    <a:pt x="6" y="59"/>
                  </a:lnTo>
                  <a:lnTo>
                    <a:pt x="7" y="71"/>
                  </a:lnTo>
                  <a:lnTo>
                    <a:pt x="11" y="83"/>
                  </a:lnTo>
                  <a:lnTo>
                    <a:pt x="17" y="96"/>
                  </a:lnTo>
                  <a:lnTo>
                    <a:pt x="22" y="108"/>
                  </a:lnTo>
                  <a:lnTo>
                    <a:pt x="28" y="120"/>
                  </a:lnTo>
                  <a:lnTo>
                    <a:pt x="33" y="131"/>
                  </a:lnTo>
                  <a:lnTo>
                    <a:pt x="27" y="155"/>
                  </a:lnTo>
                  <a:lnTo>
                    <a:pt x="19" y="177"/>
                  </a:lnTo>
                  <a:lnTo>
                    <a:pt x="12" y="198"/>
                  </a:lnTo>
                  <a:lnTo>
                    <a:pt x="6" y="219"/>
                  </a:lnTo>
                  <a:lnTo>
                    <a:pt x="1" y="241"/>
                  </a:lnTo>
                  <a:lnTo>
                    <a:pt x="0" y="266"/>
                  </a:lnTo>
                  <a:lnTo>
                    <a:pt x="3" y="293"/>
                  </a:lnTo>
                  <a:lnTo>
                    <a:pt x="10" y="326"/>
                  </a:lnTo>
                  <a:lnTo>
                    <a:pt x="11" y="316"/>
                  </a:lnTo>
                  <a:lnTo>
                    <a:pt x="13" y="295"/>
                  </a:lnTo>
                  <a:lnTo>
                    <a:pt x="17" y="271"/>
                  </a:lnTo>
                  <a:lnTo>
                    <a:pt x="21" y="254"/>
                  </a:lnTo>
                  <a:lnTo>
                    <a:pt x="29" y="218"/>
                  </a:lnTo>
                  <a:lnTo>
                    <a:pt x="37" y="197"/>
                  </a:lnTo>
                  <a:lnTo>
                    <a:pt x="44" y="179"/>
                  </a:lnTo>
                  <a:lnTo>
                    <a:pt x="54" y="152"/>
                  </a:lnTo>
                  <a:lnTo>
                    <a:pt x="59" y="137"/>
                  </a:lnTo>
                  <a:lnTo>
                    <a:pt x="58" y="122"/>
                  </a:lnTo>
                  <a:lnTo>
                    <a:pt x="52" y="110"/>
                  </a:lnTo>
                  <a:lnTo>
                    <a:pt x="44" y="98"/>
                  </a:lnTo>
                  <a:lnTo>
                    <a:pt x="35" y="88"/>
                  </a:lnTo>
                  <a:lnTo>
                    <a:pt x="28" y="77"/>
                  </a:lnTo>
                  <a:lnTo>
                    <a:pt x="22" y="65"/>
                  </a:lnTo>
                  <a:lnTo>
                    <a:pt x="19" y="52"/>
                  </a:lnTo>
                  <a:lnTo>
                    <a:pt x="33" y="46"/>
                  </a:lnTo>
                  <a:lnTo>
                    <a:pt x="44" y="42"/>
                  </a:lnTo>
                  <a:lnTo>
                    <a:pt x="59" y="41"/>
                  </a:lnTo>
                  <a:lnTo>
                    <a:pt x="72" y="42"/>
                  </a:lnTo>
                  <a:lnTo>
                    <a:pt x="85" y="43"/>
                  </a:lnTo>
                  <a:lnTo>
                    <a:pt x="98" y="46"/>
                  </a:lnTo>
                  <a:lnTo>
                    <a:pt x="111" y="47"/>
                  </a:lnTo>
                  <a:lnTo>
                    <a:pt x="125" y="48"/>
                  </a:lnTo>
                  <a:lnTo>
                    <a:pt x="132" y="67"/>
                  </a:lnTo>
                  <a:lnTo>
                    <a:pt x="131" y="84"/>
                  </a:lnTo>
                  <a:lnTo>
                    <a:pt x="125" y="98"/>
                  </a:lnTo>
                  <a:lnTo>
                    <a:pt x="116" y="112"/>
                  </a:lnTo>
                  <a:lnTo>
                    <a:pt x="108" y="124"/>
                  </a:lnTo>
                  <a:lnTo>
                    <a:pt x="102" y="137"/>
                  </a:lnTo>
                  <a:lnTo>
                    <a:pt x="102" y="150"/>
                  </a:lnTo>
                  <a:lnTo>
                    <a:pt x="110" y="164"/>
                  </a:lnTo>
                  <a:lnTo>
                    <a:pt x="115" y="171"/>
                  </a:lnTo>
                  <a:lnTo>
                    <a:pt x="120" y="179"/>
                  </a:lnTo>
                  <a:lnTo>
                    <a:pt x="125" y="186"/>
                  </a:lnTo>
                  <a:lnTo>
                    <a:pt x="129" y="193"/>
                  </a:lnTo>
                  <a:lnTo>
                    <a:pt x="134" y="200"/>
                  </a:lnTo>
                  <a:lnTo>
                    <a:pt x="139" y="209"/>
                  </a:lnTo>
                  <a:lnTo>
                    <a:pt x="143" y="216"/>
                  </a:lnTo>
                  <a:lnTo>
                    <a:pt x="146" y="224"/>
                  </a:lnTo>
                  <a:lnTo>
                    <a:pt x="139" y="229"/>
                  </a:lnTo>
                  <a:lnTo>
                    <a:pt x="131" y="235"/>
                  </a:lnTo>
                  <a:lnTo>
                    <a:pt x="122" y="240"/>
                  </a:lnTo>
                  <a:lnTo>
                    <a:pt x="114" y="246"/>
                  </a:lnTo>
                  <a:lnTo>
                    <a:pt x="107" y="252"/>
                  </a:lnTo>
                  <a:lnTo>
                    <a:pt x="99" y="258"/>
                  </a:lnTo>
                  <a:lnTo>
                    <a:pt x="95" y="265"/>
                  </a:lnTo>
                  <a:lnTo>
                    <a:pt x="91" y="272"/>
                  </a:lnTo>
                  <a:lnTo>
                    <a:pt x="95" y="271"/>
                  </a:lnTo>
                  <a:lnTo>
                    <a:pt x="104" y="266"/>
                  </a:lnTo>
                  <a:lnTo>
                    <a:pt x="119" y="260"/>
                  </a:lnTo>
                  <a:lnTo>
                    <a:pt x="137" y="253"/>
                  </a:lnTo>
                  <a:lnTo>
                    <a:pt x="157" y="247"/>
                  </a:lnTo>
                  <a:lnTo>
                    <a:pt x="178" y="240"/>
                  </a:lnTo>
                  <a:lnTo>
                    <a:pt x="199" y="235"/>
                  </a:lnTo>
                  <a:lnTo>
                    <a:pt x="217" y="231"/>
                  </a:lnTo>
                  <a:lnTo>
                    <a:pt x="230" y="234"/>
                  </a:lnTo>
                  <a:lnTo>
                    <a:pt x="241" y="242"/>
                  </a:lnTo>
                  <a:lnTo>
                    <a:pt x="248" y="254"/>
                  </a:lnTo>
                  <a:lnTo>
                    <a:pt x="255" y="267"/>
                  </a:lnTo>
                  <a:lnTo>
                    <a:pt x="260" y="283"/>
                  </a:lnTo>
                  <a:lnTo>
                    <a:pt x="266" y="297"/>
                  </a:lnTo>
                  <a:lnTo>
                    <a:pt x="273" y="311"/>
                  </a:lnTo>
                  <a:lnTo>
                    <a:pt x="282" y="322"/>
                  </a:lnTo>
                  <a:lnTo>
                    <a:pt x="273" y="329"/>
                  </a:lnTo>
                  <a:lnTo>
                    <a:pt x="260" y="335"/>
                  </a:lnTo>
                  <a:lnTo>
                    <a:pt x="244" y="339"/>
                  </a:lnTo>
                  <a:lnTo>
                    <a:pt x="226" y="342"/>
                  </a:lnTo>
                  <a:lnTo>
                    <a:pt x="207" y="345"/>
                  </a:lnTo>
                  <a:lnTo>
                    <a:pt x="187" y="346"/>
                  </a:lnTo>
                  <a:lnTo>
                    <a:pt x="166" y="347"/>
                  </a:lnTo>
                  <a:lnTo>
                    <a:pt x="145" y="346"/>
                  </a:lnTo>
                  <a:lnTo>
                    <a:pt x="123" y="346"/>
                  </a:lnTo>
                  <a:lnTo>
                    <a:pt x="103" y="345"/>
                  </a:lnTo>
                  <a:lnTo>
                    <a:pt x="84" y="342"/>
                  </a:lnTo>
                  <a:lnTo>
                    <a:pt x="67" y="340"/>
                  </a:lnTo>
                  <a:lnTo>
                    <a:pt x="52" y="338"/>
                  </a:lnTo>
                  <a:lnTo>
                    <a:pt x="39" y="335"/>
                  </a:lnTo>
                  <a:lnTo>
                    <a:pt x="29" y="333"/>
                  </a:lnTo>
                  <a:lnTo>
                    <a:pt x="23" y="331"/>
                  </a:lnTo>
                  <a:lnTo>
                    <a:pt x="23" y="335"/>
                  </a:lnTo>
                  <a:lnTo>
                    <a:pt x="27" y="341"/>
                  </a:lnTo>
                  <a:lnTo>
                    <a:pt x="34" y="346"/>
                  </a:lnTo>
                  <a:lnTo>
                    <a:pt x="43" y="351"/>
                  </a:lnTo>
                  <a:lnTo>
                    <a:pt x="54" y="356"/>
                  </a:lnTo>
                  <a:lnTo>
                    <a:pt x="68" y="359"/>
                  </a:lnTo>
                  <a:lnTo>
                    <a:pt x="84" y="363"/>
                  </a:lnTo>
                  <a:lnTo>
                    <a:pt x="102" y="366"/>
                  </a:lnTo>
                  <a:lnTo>
                    <a:pt x="122" y="369"/>
                  </a:lnTo>
                  <a:lnTo>
                    <a:pt x="143" y="370"/>
                  </a:lnTo>
                  <a:lnTo>
                    <a:pt x="165" y="371"/>
                  </a:lnTo>
                  <a:lnTo>
                    <a:pt x="188" y="371"/>
                  </a:lnTo>
                  <a:lnTo>
                    <a:pt x="212" y="370"/>
                  </a:lnTo>
                  <a:lnTo>
                    <a:pt x="237" y="366"/>
                  </a:lnTo>
                  <a:lnTo>
                    <a:pt x="262" y="363"/>
                  </a:lnTo>
                  <a:lnTo>
                    <a:pt x="287" y="358"/>
                  </a:lnTo>
                  <a:lnTo>
                    <a:pt x="296" y="356"/>
                  </a:lnTo>
                  <a:lnTo>
                    <a:pt x="304" y="353"/>
                  </a:lnTo>
                  <a:lnTo>
                    <a:pt x="310" y="351"/>
                  </a:lnTo>
                  <a:lnTo>
                    <a:pt x="315" y="348"/>
                  </a:lnTo>
                  <a:lnTo>
                    <a:pt x="323" y="357"/>
                  </a:lnTo>
                  <a:lnTo>
                    <a:pt x="331" y="365"/>
                  </a:lnTo>
                  <a:lnTo>
                    <a:pt x="339" y="372"/>
                  </a:lnTo>
                  <a:lnTo>
                    <a:pt x="347" y="380"/>
                  </a:lnTo>
                  <a:lnTo>
                    <a:pt x="355" y="386"/>
                  </a:lnTo>
                  <a:lnTo>
                    <a:pt x="365" y="392"/>
                  </a:lnTo>
                  <a:lnTo>
                    <a:pt x="375" y="396"/>
                  </a:lnTo>
                  <a:lnTo>
                    <a:pt x="386" y="401"/>
                  </a:lnTo>
                  <a:lnTo>
                    <a:pt x="400" y="376"/>
                  </a:lnTo>
                  <a:lnTo>
                    <a:pt x="418" y="347"/>
                  </a:lnTo>
                  <a:lnTo>
                    <a:pt x="437" y="319"/>
                  </a:lnTo>
                  <a:lnTo>
                    <a:pt x="457" y="290"/>
                  </a:lnTo>
                  <a:lnTo>
                    <a:pt x="475" y="265"/>
                  </a:lnTo>
                  <a:lnTo>
                    <a:pt x="489" y="244"/>
                  </a:lnTo>
                  <a:lnTo>
                    <a:pt x="498" y="231"/>
                  </a:lnTo>
                  <a:lnTo>
                    <a:pt x="500" y="226"/>
                  </a:lnTo>
                  <a:lnTo>
                    <a:pt x="482" y="238"/>
                  </a:lnTo>
                  <a:lnTo>
                    <a:pt x="465" y="254"/>
                  </a:lnTo>
                  <a:lnTo>
                    <a:pt x="450" y="271"/>
                  </a:lnTo>
                  <a:lnTo>
                    <a:pt x="436" y="289"/>
                  </a:lnTo>
                  <a:lnTo>
                    <a:pt x="421" y="308"/>
                  </a:lnTo>
                  <a:lnTo>
                    <a:pt x="407" y="326"/>
                  </a:lnTo>
                  <a:lnTo>
                    <a:pt x="392" y="344"/>
                  </a:lnTo>
                  <a:lnTo>
                    <a:pt x="377" y="360"/>
                  </a:lnTo>
                  <a:lnTo>
                    <a:pt x="349" y="351"/>
                  </a:lnTo>
                  <a:lnTo>
                    <a:pt x="328" y="335"/>
                  </a:lnTo>
                  <a:lnTo>
                    <a:pt x="312" y="313"/>
                  </a:lnTo>
                  <a:lnTo>
                    <a:pt x="298" y="289"/>
                  </a:lnTo>
                  <a:lnTo>
                    <a:pt x="284" y="265"/>
                  </a:lnTo>
                  <a:lnTo>
                    <a:pt x="268" y="242"/>
                  </a:lnTo>
                  <a:lnTo>
                    <a:pt x="247" y="225"/>
                  </a:lnTo>
                  <a:lnTo>
                    <a:pt x="219" y="214"/>
                  </a:lnTo>
                  <a:lnTo>
                    <a:pt x="218" y="212"/>
                  </a:lnTo>
                  <a:lnTo>
                    <a:pt x="217" y="210"/>
                  </a:lnTo>
                  <a:lnTo>
                    <a:pt x="215" y="209"/>
                  </a:lnTo>
                  <a:lnTo>
                    <a:pt x="214" y="207"/>
                  </a:lnTo>
                  <a:lnTo>
                    <a:pt x="220" y="203"/>
                  </a:lnTo>
                  <a:lnTo>
                    <a:pt x="236" y="195"/>
                  </a:lnTo>
                  <a:lnTo>
                    <a:pt x="257" y="185"/>
                  </a:lnTo>
                  <a:lnTo>
                    <a:pt x="282" y="173"/>
                  </a:lnTo>
                  <a:lnTo>
                    <a:pt x="309" y="159"/>
                  </a:lnTo>
                  <a:lnTo>
                    <a:pt x="333" y="144"/>
                  </a:lnTo>
                  <a:lnTo>
                    <a:pt x="353" y="126"/>
                  </a:lnTo>
                  <a:lnTo>
                    <a:pt x="366" y="108"/>
                  </a:lnTo>
                  <a:lnTo>
                    <a:pt x="358" y="109"/>
                  </a:lnTo>
                  <a:lnTo>
                    <a:pt x="351" y="113"/>
                  </a:lnTo>
                  <a:lnTo>
                    <a:pt x="345" y="118"/>
                  </a:lnTo>
                  <a:lnTo>
                    <a:pt x="339" y="124"/>
                  </a:lnTo>
                  <a:lnTo>
                    <a:pt x="331" y="130"/>
                  </a:lnTo>
                  <a:lnTo>
                    <a:pt x="326" y="134"/>
                  </a:lnTo>
                  <a:lnTo>
                    <a:pt x="318" y="138"/>
                  </a:lnTo>
                  <a:lnTo>
                    <a:pt x="310" y="140"/>
                  </a:lnTo>
                  <a:lnTo>
                    <a:pt x="314" y="131"/>
                  </a:lnTo>
                  <a:lnTo>
                    <a:pt x="317" y="122"/>
                  </a:lnTo>
                  <a:lnTo>
                    <a:pt x="323" y="113"/>
                  </a:lnTo>
                  <a:lnTo>
                    <a:pt x="329" y="104"/>
                  </a:lnTo>
                  <a:lnTo>
                    <a:pt x="335" y="97"/>
                  </a:lnTo>
                  <a:lnTo>
                    <a:pt x="342" y="90"/>
                  </a:lnTo>
                  <a:lnTo>
                    <a:pt x="349" y="84"/>
                  </a:lnTo>
                  <a:lnTo>
                    <a:pt x="358" y="78"/>
                  </a:lnTo>
                  <a:lnTo>
                    <a:pt x="373" y="71"/>
                  </a:lnTo>
                  <a:lnTo>
                    <a:pt x="388" y="66"/>
                  </a:lnTo>
                  <a:lnTo>
                    <a:pt x="402" y="65"/>
                  </a:lnTo>
                  <a:lnTo>
                    <a:pt x="416" y="66"/>
                  </a:lnTo>
                  <a:lnTo>
                    <a:pt x="430" y="70"/>
                  </a:lnTo>
                  <a:lnTo>
                    <a:pt x="440" y="76"/>
                  </a:lnTo>
                  <a:lnTo>
                    <a:pt x="450" y="83"/>
                  </a:lnTo>
                  <a:lnTo>
                    <a:pt x="457" y="93"/>
                  </a:lnTo>
                  <a:lnTo>
                    <a:pt x="458" y="85"/>
                  </a:lnTo>
                  <a:lnTo>
                    <a:pt x="457" y="78"/>
                  </a:lnTo>
                  <a:lnTo>
                    <a:pt x="453" y="73"/>
                  </a:lnTo>
                  <a:lnTo>
                    <a:pt x="447" y="69"/>
                  </a:lnTo>
                  <a:lnTo>
                    <a:pt x="439" y="64"/>
                  </a:lnTo>
                  <a:lnTo>
                    <a:pt x="432" y="60"/>
                  </a:lnTo>
                  <a:lnTo>
                    <a:pt x="422" y="58"/>
                  </a:lnTo>
                  <a:lnTo>
                    <a:pt x="414" y="55"/>
                  </a:lnTo>
                  <a:lnTo>
                    <a:pt x="404" y="54"/>
                  </a:lnTo>
                  <a:lnTo>
                    <a:pt x="396" y="53"/>
                  </a:lnTo>
                  <a:lnTo>
                    <a:pt x="386" y="53"/>
                  </a:lnTo>
                  <a:lnTo>
                    <a:pt x="377" y="54"/>
                  </a:lnTo>
                  <a:lnTo>
                    <a:pt x="354" y="60"/>
                  </a:lnTo>
                  <a:lnTo>
                    <a:pt x="335" y="69"/>
                  </a:lnTo>
                  <a:lnTo>
                    <a:pt x="320" y="81"/>
                  </a:lnTo>
                  <a:lnTo>
                    <a:pt x="308" y="93"/>
                  </a:lnTo>
                  <a:lnTo>
                    <a:pt x="297" y="108"/>
                  </a:lnTo>
                  <a:lnTo>
                    <a:pt x="288" y="124"/>
                  </a:lnTo>
                  <a:lnTo>
                    <a:pt x="281" y="140"/>
                  </a:lnTo>
                  <a:lnTo>
                    <a:pt x="274" y="157"/>
                  </a:lnTo>
                  <a:lnTo>
                    <a:pt x="267" y="159"/>
                  </a:lnTo>
                  <a:lnTo>
                    <a:pt x="261" y="163"/>
                  </a:lnTo>
                  <a:lnTo>
                    <a:pt x="254" y="167"/>
                  </a:lnTo>
                  <a:lnTo>
                    <a:pt x="249" y="168"/>
                  </a:lnTo>
                  <a:lnTo>
                    <a:pt x="243" y="169"/>
                  </a:lnTo>
                  <a:lnTo>
                    <a:pt x="238" y="169"/>
                  </a:lnTo>
                  <a:lnTo>
                    <a:pt x="236" y="167"/>
                  </a:lnTo>
                  <a:lnTo>
                    <a:pt x="233" y="162"/>
                  </a:lnTo>
                  <a:lnTo>
                    <a:pt x="225" y="120"/>
                  </a:lnTo>
                  <a:lnTo>
                    <a:pt x="219" y="79"/>
                  </a:lnTo>
                  <a:lnTo>
                    <a:pt x="218" y="40"/>
                  </a:lnTo>
                  <a:lnTo>
                    <a:pt x="22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30">
              <a:extLst>
                <a:ext uri="{FF2B5EF4-FFF2-40B4-BE49-F238E27FC236}">
                  <a16:creationId xmlns:a16="http://schemas.microsoft.com/office/drawing/2014/main" id="{8DDCD251-150A-4472-9033-DCFC6D498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" y="1781"/>
              <a:ext cx="135" cy="41"/>
            </a:xfrm>
            <a:custGeom>
              <a:avLst/>
              <a:gdLst>
                <a:gd name="T0" fmla="*/ 363 w 543"/>
                <a:gd name="T1" fmla="*/ 7 h 164"/>
                <a:gd name="T2" fmla="*/ 349 w 543"/>
                <a:gd name="T3" fmla="*/ 4 h 164"/>
                <a:gd name="T4" fmla="*/ 333 w 543"/>
                <a:gd name="T5" fmla="*/ 0 h 164"/>
                <a:gd name="T6" fmla="*/ 319 w 543"/>
                <a:gd name="T7" fmla="*/ 0 h 164"/>
                <a:gd name="T8" fmla="*/ 296 w 543"/>
                <a:gd name="T9" fmla="*/ 14 h 164"/>
                <a:gd name="T10" fmla="*/ 272 w 543"/>
                <a:gd name="T11" fmla="*/ 43 h 164"/>
                <a:gd name="T12" fmla="*/ 251 w 543"/>
                <a:gd name="T13" fmla="*/ 74 h 164"/>
                <a:gd name="T14" fmla="*/ 221 w 543"/>
                <a:gd name="T15" fmla="*/ 102 h 164"/>
                <a:gd name="T16" fmla="*/ 179 w 543"/>
                <a:gd name="T17" fmla="*/ 122 h 164"/>
                <a:gd name="T18" fmla="*/ 137 w 543"/>
                <a:gd name="T19" fmla="*/ 133 h 164"/>
                <a:gd name="T20" fmla="*/ 95 w 543"/>
                <a:gd name="T21" fmla="*/ 139 h 164"/>
                <a:gd name="T22" fmla="*/ 52 w 543"/>
                <a:gd name="T23" fmla="*/ 142 h 164"/>
                <a:gd name="T24" fmla="*/ 0 w 543"/>
                <a:gd name="T25" fmla="*/ 153 h 164"/>
                <a:gd name="T26" fmla="*/ 155 w 543"/>
                <a:gd name="T27" fmla="*/ 154 h 164"/>
                <a:gd name="T28" fmla="*/ 207 w 543"/>
                <a:gd name="T29" fmla="*/ 141 h 164"/>
                <a:gd name="T30" fmla="*/ 253 w 543"/>
                <a:gd name="T31" fmla="*/ 116 h 164"/>
                <a:gd name="T32" fmla="*/ 290 w 543"/>
                <a:gd name="T33" fmla="*/ 79 h 164"/>
                <a:gd name="T34" fmla="*/ 313 w 543"/>
                <a:gd name="T35" fmla="*/ 32 h 164"/>
                <a:gd name="T36" fmla="*/ 325 w 543"/>
                <a:gd name="T37" fmla="*/ 29 h 164"/>
                <a:gd name="T38" fmla="*/ 337 w 543"/>
                <a:gd name="T39" fmla="*/ 28 h 164"/>
                <a:gd name="T40" fmla="*/ 350 w 543"/>
                <a:gd name="T41" fmla="*/ 29 h 164"/>
                <a:gd name="T42" fmla="*/ 362 w 543"/>
                <a:gd name="T43" fmla="*/ 31 h 164"/>
                <a:gd name="T44" fmla="*/ 388 w 543"/>
                <a:gd name="T45" fmla="*/ 38 h 164"/>
                <a:gd name="T46" fmla="*/ 448 w 543"/>
                <a:gd name="T47" fmla="*/ 54 h 164"/>
                <a:gd name="T48" fmla="*/ 510 w 543"/>
                <a:gd name="T49" fmla="*/ 68 h 164"/>
                <a:gd name="T50" fmla="*/ 541 w 543"/>
                <a:gd name="T51" fmla="*/ 72 h 164"/>
                <a:gd name="T52" fmla="*/ 541 w 543"/>
                <a:gd name="T53" fmla="*/ 57 h 164"/>
                <a:gd name="T54" fmla="*/ 538 w 543"/>
                <a:gd name="T55" fmla="*/ 41 h 164"/>
                <a:gd name="T56" fmla="*/ 497 w 543"/>
                <a:gd name="T57" fmla="*/ 33 h 164"/>
                <a:gd name="T58" fmla="*/ 454 w 543"/>
                <a:gd name="T59" fmla="*/ 26 h 164"/>
                <a:gd name="T60" fmla="*/ 411 w 543"/>
                <a:gd name="T61" fmla="*/ 20 h 164"/>
                <a:gd name="T62" fmla="*/ 370 w 543"/>
                <a:gd name="T63" fmla="*/ 1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3" h="164">
                  <a:moveTo>
                    <a:pt x="370" y="10"/>
                  </a:moveTo>
                  <a:lnTo>
                    <a:pt x="363" y="7"/>
                  </a:lnTo>
                  <a:lnTo>
                    <a:pt x="356" y="6"/>
                  </a:lnTo>
                  <a:lnTo>
                    <a:pt x="349" y="4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6" y="0"/>
                  </a:lnTo>
                  <a:lnTo>
                    <a:pt x="319" y="0"/>
                  </a:lnTo>
                  <a:lnTo>
                    <a:pt x="312" y="2"/>
                  </a:lnTo>
                  <a:lnTo>
                    <a:pt x="296" y="14"/>
                  </a:lnTo>
                  <a:lnTo>
                    <a:pt x="283" y="28"/>
                  </a:lnTo>
                  <a:lnTo>
                    <a:pt x="272" y="43"/>
                  </a:lnTo>
                  <a:lnTo>
                    <a:pt x="262" y="59"/>
                  </a:lnTo>
                  <a:lnTo>
                    <a:pt x="251" y="74"/>
                  </a:lnTo>
                  <a:lnTo>
                    <a:pt x="238" y="89"/>
                  </a:lnTo>
                  <a:lnTo>
                    <a:pt x="221" y="102"/>
                  </a:lnTo>
                  <a:lnTo>
                    <a:pt x="201" y="112"/>
                  </a:lnTo>
                  <a:lnTo>
                    <a:pt x="179" y="122"/>
                  </a:lnTo>
                  <a:lnTo>
                    <a:pt x="159" y="129"/>
                  </a:lnTo>
                  <a:lnTo>
                    <a:pt x="137" y="133"/>
                  </a:lnTo>
                  <a:lnTo>
                    <a:pt x="117" y="136"/>
                  </a:lnTo>
                  <a:lnTo>
                    <a:pt x="95" y="139"/>
                  </a:lnTo>
                  <a:lnTo>
                    <a:pt x="75" y="140"/>
                  </a:lnTo>
                  <a:lnTo>
                    <a:pt x="52" y="142"/>
                  </a:lnTo>
                  <a:lnTo>
                    <a:pt x="31" y="146"/>
                  </a:lnTo>
                  <a:lnTo>
                    <a:pt x="0" y="153"/>
                  </a:lnTo>
                  <a:lnTo>
                    <a:pt x="8" y="164"/>
                  </a:lnTo>
                  <a:lnTo>
                    <a:pt x="155" y="154"/>
                  </a:lnTo>
                  <a:lnTo>
                    <a:pt x="182" y="150"/>
                  </a:lnTo>
                  <a:lnTo>
                    <a:pt x="207" y="141"/>
                  </a:lnTo>
                  <a:lnTo>
                    <a:pt x="231" y="130"/>
                  </a:lnTo>
                  <a:lnTo>
                    <a:pt x="253" y="116"/>
                  </a:lnTo>
                  <a:lnTo>
                    <a:pt x="274" y="99"/>
                  </a:lnTo>
                  <a:lnTo>
                    <a:pt x="290" y="79"/>
                  </a:lnTo>
                  <a:lnTo>
                    <a:pt x="303" y="57"/>
                  </a:lnTo>
                  <a:lnTo>
                    <a:pt x="313" y="32"/>
                  </a:lnTo>
                  <a:lnTo>
                    <a:pt x="319" y="30"/>
                  </a:lnTo>
                  <a:lnTo>
                    <a:pt x="325" y="29"/>
                  </a:lnTo>
                  <a:lnTo>
                    <a:pt x="331" y="29"/>
                  </a:lnTo>
                  <a:lnTo>
                    <a:pt x="337" y="28"/>
                  </a:lnTo>
                  <a:lnTo>
                    <a:pt x="343" y="29"/>
                  </a:lnTo>
                  <a:lnTo>
                    <a:pt x="350" y="29"/>
                  </a:lnTo>
                  <a:lnTo>
                    <a:pt x="356" y="30"/>
                  </a:lnTo>
                  <a:lnTo>
                    <a:pt x="362" y="31"/>
                  </a:lnTo>
                  <a:lnTo>
                    <a:pt x="369" y="33"/>
                  </a:lnTo>
                  <a:lnTo>
                    <a:pt x="388" y="38"/>
                  </a:lnTo>
                  <a:lnTo>
                    <a:pt x="417" y="45"/>
                  </a:lnTo>
                  <a:lnTo>
                    <a:pt x="448" y="54"/>
                  </a:lnTo>
                  <a:lnTo>
                    <a:pt x="480" y="62"/>
                  </a:lnTo>
                  <a:lnTo>
                    <a:pt x="510" y="68"/>
                  </a:lnTo>
                  <a:lnTo>
                    <a:pt x="532" y="72"/>
                  </a:lnTo>
                  <a:lnTo>
                    <a:pt x="541" y="72"/>
                  </a:lnTo>
                  <a:lnTo>
                    <a:pt x="543" y="65"/>
                  </a:lnTo>
                  <a:lnTo>
                    <a:pt x="541" y="57"/>
                  </a:lnTo>
                  <a:lnTo>
                    <a:pt x="539" y="50"/>
                  </a:lnTo>
                  <a:lnTo>
                    <a:pt x="538" y="41"/>
                  </a:lnTo>
                  <a:lnTo>
                    <a:pt x="518" y="37"/>
                  </a:lnTo>
                  <a:lnTo>
                    <a:pt x="497" y="33"/>
                  </a:lnTo>
                  <a:lnTo>
                    <a:pt x="476" y="30"/>
                  </a:lnTo>
                  <a:lnTo>
                    <a:pt x="454" y="26"/>
                  </a:lnTo>
                  <a:lnTo>
                    <a:pt x="433" y="24"/>
                  </a:lnTo>
                  <a:lnTo>
                    <a:pt x="411" y="20"/>
                  </a:lnTo>
                  <a:lnTo>
                    <a:pt x="391" y="16"/>
                  </a:lnTo>
                  <a:lnTo>
                    <a:pt x="37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31">
              <a:extLst>
                <a:ext uri="{FF2B5EF4-FFF2-40B4-BE49-F238E27FC236}">
                  <a16:creationId xmlns:a16="http://schemas.microsoft.com/office/drawing/2014/main" id="{5DD2FAE9-0C89-4A3C-A910-E2EF2F056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1787"/>
              <a:ext cx="41" cy="54"/>
            </a:xfrm>
            <a:custGeom>
              <a:avLst/>
              <a:gdLst>
                <a:gd name="T0" fmla="*/ 115 w 165"/>
                <a:gd name="T1" fmla="*/ 184 h 215"/>
                <a:gd name="T2" fmla="*/ 101 w 165"/>
                <a:gd name="T3" fmla="*/ 150 h 215"/>
                <a:gd name="T4" fmla="*/ 82 w 165"/>
                <a:gd name="T5" fmla="*/ 122 h 215"/>
                <a:gd name="T6" fmla="*/ 46 w 165"/>
                <a:gd name="T7" fmla="*/ 107 h 215"/>
                <a:gd name="T8" fmla="*/ 19 w 165"/>
                <a:gd name="T9" fmla="*/ 81 h 215"/>
                <a:gd name="T10" fmla="*/ 12 w 165"/>
                <a:gd name="T11" fmla="*/ 46 h 215"/>
                <a:gd name="T12" fmla="*/ 21 w 165"/>
                <a:gd name="T13" fmla="*/ 19 h 215"/>
                <a:gd name="T14" fmla="*/ 47 w 165"/>
                <a:gd name="T15" fmla="*/ 27 h 215"/>
                <a:gd name="T16" fmla="*/ 74 w 165"/>
                <a:gd name="T17" fmla="*/ 40 h 215"/>
                <a:gd name="T18" fmla="*/ 84 w 165"/>
                <a:gd name="T19" fmla="*/ 51 h 215"/>
                <a:gd name="T20" fmla="*/ 64 w 165"/>
                <a:gd name="T21" fmla="*/ 69 h 215"/>
                <a:gd name="T22" fmla="*/ 58 w 165"/>
                <a:gd name="T23" fmla="*/ 50 h 215"/>
                <a:gd name="T24" fmla="*/ 46 w 165"/>
                <a:gd name="T25" fmla="*/ 66 h 215"/>
                <a:gd name="T26" fmla="*/ 63 w 165"/>
                <a:gd name="T27" fmla="*/ 82 h 215"/>
                <a:gd name="T28" fmla="*/ 89 w 165"/>
                <a:gd name="T29" fmla="*/ 66 h 215"/>
                <a:gd name="T30" fmla="*/ 92 w 165"/>
                <a:gd name="T31" fmla="*/ 100 h 215"/>
                <a:gd name="T32" fmla="*/ 106 w 165"/>
                <a:gd name="T33" fmla="*/ 85 h 215"/>
                <a:gd name="T34" fmla="*/ 112 w 165"/>
                <a:gd name="T35" fmla="*/ 60 h 215"/>
                <a:gd name="T36" fmla="*/ 124 w 165"/>
                <a:gd name="T37" fmla="*/ 61 h 215"/>
                <a:gd name="T38" fmla="*/ 112 w 165"/>
                <a:gd name="T39" fmla="*/ 115 h 215"/>
                <a:gd name="T40" fmla="*/ 119 w 165"/>
                <a:gd name="T41" fmla="*/ 138 h 215"/>
                <a:gd name="T42" fmla="*/ 135 w 165"/>
                <a:gd name="T43" fmla="*/ 142 h 215"/>
                <a:gd name="T44" fmla="*/ 152 w 165"/>
                <a:gd name="T45" fmla="*/ 127 h 215"/>
                <a:gd name="T46" fmla="*/ 161 w 165"/>
                <a:gd name="T47" fmla="*/ 110 h 215"/>
                <a:gd name="T48" fmla="*/ 150 w 165"/>
                <a:gd name="T49" fmla="*/ 116 h 215"/>
                <a:gd name="T50" fmla="*/ 127 w 165"/>
                <a:gd name="T51" fmla="*/ 124 h 215"/>
                <a:gd name="T52" fmla="*/ 124 w 165"/>
                <a:gd name="T53" fmla="*/ 101 h 215"/>
                <a:gd name="T54" fmla="*/ 140 w 165"/>
                <a:gd name="T55" fmla="*/ 76 h 215"/>
                <a:gd name="T56" fmla="*/ 134 w 165"/>
                <a:gd name="T57" fmla="*/ 46 h 215"/>
                <a:gd name="T58" fmla="*/ 145 w 165"/>
                <a:gd name="T59" fmla="*/ 31 h 215"/>
                <a:gd name="T60" fmla="*/ 156 w 165"/>
                <a:gd name="T61" fmla="*/ 46 h 215"/>
                <a:gd name="T62" fmla="*/ 165 w 165"/>
                <a:gd name="T63" fmla="*/ 34 h 215"/>
                <a:gd name="T64" fmla="*/ 156 w 165"/>
                <a:gd name="T65" fmla="*/ 21 h 215"/>
                <a:gd name="T66" fmla="*/ 140 w 165"/>
                <a:gd name="T67" fmla="*/ 14 h 215"/>
                <a:gd name="T68" fmla="*/ 125 w 165"/>
                <a:gd name="T69" fmla="*/ 19 h 215"/>
                <a:gd name="T70" fmla="*/ 116 w 165"/>
                <a:gd name="T71" fmla="*/ 42 h 215"/>
                <a:gd name="T72" fmla="*/ 16 w 165"/>
                <a:gd name="T73" fmla="*/ 6 h 215"/>
                <a:gd name="T74" fmla="*/ 2 w 165"/>
                <a:gd name="T75" fmla="*/ 67 h 215"/>
                <a:gd name="T76" fmla="*/ 17 w 165"/>
                <a:gd name="T77" fmla="*/ 103 h 215"/>
                <a:gd name="T78" fmla="*/ 45 w 165"/>
                <a:gd name="T79" fmla="*/ 127 h 215"/>
                <a:gd name="T80" fmla="*/ 74 w 165"/>
                <a:gd name="T81" fmla="*/ 147 h 215"/>
                <a:gd name="T82" fmla="*/ 89 w 165"/>
                <a:gd name="T83" fmla="*/ 180 h 215"/>
                <a:gd name="T84" fmla="*/ 110 w 165"/>
                <a:gd name="T85" fmla="*/ 20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5" h="215">
                  <a:moveTo>
                    <a:pt x="131" y="201"/>
                  </a:moveTo>
                  <a:lnTo>
                    <a:pt x="121" y="193"/>
                  </a:lnTo>
                  <a:lnTo>
                    <a:pt x="115" y="184"/>
                  </a:lnTo>
                  <a:lnTo>
                    <a:pt x="109" y="173"/>
                  </a:lnTo>
                  <a:lnTo>
                    <a:pt x="106" y="161"/>
                  </a:lnTo>
                  <a:lnTo>
                    <a:pt x="101" y="150"/>
                  </a:lnTo>
                  <a:lnTo>
                    <a:pt x="96" y="140"/>
                  </a:lnTo>
                  <a:lnTo>
                    <a:pt x="90" y="130"/>
                  </a:lnTo>
                  <a:lnTo>
                    <a:pt x="82" y="122"/>
                  </a:lnTo>
                  <a:lnTo>
                    <a:pt x="70" y="118"/>
                  </a:lnTo>
                  <a:lnTo>
                    <a:pt x="58" y="113"/>
                  </a:lnTo>
                  <a:lnTo>
                    <a:pt x="46" y="107"/>
                  </a:lnTo>
                  <a:lnTo>
                    <a:pt x="36" y="100"/>
                  </a:lnTo>
                  <a:lnTo>
                    <a:pt x="27" y="92"/>
                  </a:lnTo>
                  <a:lnTo>
                    <a:pt x="19" y="81"/>
                  </a:lnTo>
                  <a:lnTo>
                    <a:pt x="15" y="69"/>
                  </a:lnTo>
                  <a:lnTo>
                    <a:pt x="12" y="55"/>
                  </a:lnTo>
                  <a:lnTo>
                    <a:pt x="12" y="46"/>
                  </a:lnTo>
                  <a:lnTo>
                    <a:pt x="15" y="37"/>
                  </a:lnTo>
                  <a:lnTo>
                    <a:pt x="17" y="27"/>
                  </a:lnTo>
                  <a:lnTo>
                    <a:pt x="21" y="19"/>
                  </a:lnTo>
                  <a:lnTo>
                    <a:pt x="29" y="20"/>
                  </a:lnTo>
                  <a:lnTo>
                    <a:pt x="37" y="24"/>
                  </a:lnTo>
                  <a:lnTo>
                    <a:pt x="47" y="27"/>
                  </a:lnTo>
                  <a:lnTo>
                    <a:pt x="57" y="31"/>
                  </a:lnTo>
                  <a:lnTo>
                    <a:pt x="65" y="36"/>
                  </a:lnTo>
                  <a:lnTo>
                    <a:pt x="74" y="40"/>
                  </a:lnTo>
                  <a:lnTo>
                    <a:pt x="83" y="45"/>
                  </a:lnTo>
                  <a:lnTo>
                    <a:pt x="91" y="49"/>
                  </a:lnTo>
                  <a:lnTo>
                    <a:pt x="84" y="51"/>
                  </a:lnTo>
                  <a:lnTo>
                    <a:pt x="76" y="57"/>
                  </a:lnTo>
                  <a:lnTo>
                    <a:pt x="68" y="63"/>
                  </a:lnTo>
                  <a:lnTo>
                    <a:pt x="64" y="69"/>
                  </a:lnTo>
                  <a:lnTo>
                    <a:pt x="61" y="64"/>
                  </a:lnTo>
                  <a:lnTo>
                    <a:pt x="60" y="56"/>
                  </a:lnTo>
                  <a:lnTo>
                    <a:pt x="58" y="50"/>
                  </a:lnTo>
                  <a:lnTo>
                    <a:pt x="52" y="48"/>
                  </a:lnTo>
                  <a:lnTo>
                    <a:pt x="47" y="56"/>
                  </a:lnTo>
                  <a:lnTo>
                    <a:pt x="46" y="66"/>
                  </a:lnTo>
                  <a:lnTo>
                    <a:pt x="48" y="75"/>
                  </a:lnTo>
                  <a:lnTo>
                    <a:pt x="55" y="82"/>
                  </a:lnTo>
                  <a:lnTo>
                    <a:pt x="63" y="82"/>
                  </a:lnTo>
                  <a:lnTo>
                    <a:pt x="72" y="76"/>
                  </a:lnTo>
                  <a:lnTo>
                    <a:pt x="82" y="70"/>
                  </a:lnTo>
                  <a:lnTo>
                    <a:pt x="89" y="66"/>
                  </a:lnTo>
                  <a:lnTo>
                    <a:pt x="91" y="76"/>
                  </a:lnTo>
                  <a:lnTo>
                    <a:pt x="91" y="89"/>
                  </a:lnTo>
                  <a:lnTo>
                    <a:pt x="92" y="100"/>
                  </a:lnTo>
                  <a:lnTo>
                    <a:pt x="98" y="106"/>
                  </a:lnTo>
                  <a:lnTo>
                    <a:pt x="104" y="97"/>
                  </a:lnTo>
                  <a:lnTo>
                    <a:pt x="106" y="85"/>
                  </a:lnTo>
                  <a:lnTo>
                    <a:pt x="104" y="71"/>
                  </a:lnTo>
                  <a:lnTo>
                    <a:pt x="107" y="60"/>
                  </a:lnTo>
                  <a:lnTo>
                    <a:pt x="112" y="60"/>
                  </a:lnTo>
                  <a:lnTo>
                    <a:pt x="116" y="58"/>
                  </a:lnTo>
                  <a:lnTo>
                    <a:pt x="120" y="58"/>
                  </a:lnTo>
                  <a:lnTo>
                    <a:pt x="124" y="61"/>
                  </a:lnTo>
                  <a:lnTo>
                    <a:pt x="124" y="74"/>
                  </a:lnTo>
                  <a:lnTo>
                    <a:pt x="118" y="94"/>
                  </a:lnTo>
                  <a:lnTo>
                    <a:pt x="112" y="115"/>
                  </a:lnTo>
                  <a:lnTo>
                    <a:pt x="110" y="129"/>
                  </a:lnTo>
                  <a:lnTo>
                    <a:pt x="114" y="135"/>
                  </a:lnTo>
                  <a:lnTo>
                    <a:pt x="119" y="138"/>
                  </a:lnTo>
                  <a:lnTo>
                    <a:pt x="125" y="142"/>
                  </a:lnTo>
                  <a:lnTo>
                    <a:pt x="131" y="143"/>
                  </a:lnTo>
                  <a:lnTo>
                    <a:pt x="135" y="142"/>
                  </a:lnTo>
                  <a:lnTo>
                    <a:pt x="141" y="137"/>
                  </a:lnTo>
                  <a:lnTo>
                    <a:pt x="147" y="132"/>
                  </a:lnTo>
                  <a:lnTo>
                    <a:pt x="152" y="127"/>
                  </a:lnTo>
                  <a:lnTo>
                    <a:pt x="157" y="121"/>
                  </a:lnTo>
                  <a:lnTo>
                    <a:pt x="161" y="115"/>
                  </a:lnTo>
                  <a:lnTo>
                    <a:pt x="161" y="110"/>
                  </a:lnTo>
                  <a:lnTo>
                    <a:pt x="159" y="107"/>
                  </a:lnTo>
                  <a:lnTo>
                    <a:pt x="156" y="110"/>
                  </a:lnTo>
                  <a:lnTo>
                    <a:pt x="150" y="116"/>
                  </a:lnTo>
                  <a:lnTo>
                    <a:pt x="143" y="124"/>
                  </a:lnTo>
                  <a:lnTo>
                    <a:pt x="134" y="129"/>
                  </a:lnTo>
                  <a:lnTo>
                    <a:pt x="127" y="124"/>
                  </a:lnTo>
                  <a:lnTo>
                    <a:pt x="125" y="117"/>
                  </a:lnTo>
                  <a:lnTo>
                    <a:pt x="124" y="109"/>
                  </a:lnTo>
                  <a:lnTo>
                    <a:pt x="124" y="101"/>
                  </a:lnTo>
                  <a:lnTo>
                    <a:pt x="129" y="93"/>
                  </a:lnTo>
                  <a:lnTo>
                    <a:pt x="135" y="85"/>
                  </a:lnTo>
                  <a:lnTo>
                    <a:pt x="140" y="76"/>
                  </a:lnTo>
                  <a:lnTo>
                    <a:pt x="141" y="66"/>
                  </a:lnTo>
                  <a:lnTo>
                    <a:pt x="137" y="60"/>
                  </a:lnTo>
                  <a:lnTo>
                    <a:pt x="134" y="46"/>
                  </a:lnTo>
                  <a:lnTo>
                    <a:pt x="135" y="34"/>
                  </a:lnTo>
                  <a:lnTo>
                    <a:pt x="138" y="28"/>
                  </a:lnTo>
                  <a:lnTo>
                    <a:pt x="145" y="31"/>
                  </a:lnTo>
                  <a:lnTo>
                    <a:pt x="151" y="36"/>
                  </a:lnTo>
                  <a:lnTo>
                    <a:pt x="155" y="42"/>
                  </a:lnTo>
                  <a:lnTo>
                    <a:pt x="156" y="46"/>
                  </a:lnTo>
                  <a:lnTo>
                    <a:pt x="162" y="44"/>
                  </a:lnTo>
                  <a:lnTo>
                    <a:pt x="165" y="39"/>
                  </a:lnTo>
                  <a:lnTo>
                    <a:pt x="165" y="34"/>
                  </a:lnTo>
                  <a:lnTo>
                    <a:pt x="164" y="28"/>
                  </a:lnTo>
                  <a:lnTo>
                    <a:pt x="161" y="25"/>
                  </a:lnTo>
                  <a:lnTo>
                    <a:pt x="156" y="21"/>
                  </a:lnTo>
                  <a:lnTo>
                    <a:pt x="151" y="18"/>
                  </a:lnTo>
                  <a:lnTo>
                    <a:pt x="146" y="15"/>
                  </a:lnTo>
                  <a:lnTo>
                    <a:pt x="140" y="14"/>
                  </a:lnTo>
                  <a:lnTo>
                    <a:pt x="135" y="14"/>
                  </a:lnTo>
                  <a:lnTo>
                    <a:pt x="129" y="15"/>
                  </a:lnTo>
                  <a:lnTo>
                    <a:pt x="125" y="19"/>
                  </a:lnTo>
                  <a:lnTo>
                    <a:pt x="121" y="26"/>
                  </a:lnTo>
                  <a:lnTo>
                    <a:pt x="120" y="34"/>
                  </a:lnTo>
                  <a:lnTo>
                    <a:pt x="116" y="42"/>
                  </a:lnTo>
                  <a:lnTo>
                    <a:pt x="110" y="43"/>
                  </a:lnTo>
                  <a:lnTo>
                    <a:pt x="23" y="0"/>
                  </a:lnTo>
                  <a:lnTo>
                    <a:pt x="16" y="6"/>
                  </a:lnTo>
                  <a:lnTo>
                    <a:pt x="8" y="21"/>
                  </a:lnTo>
                  <a:lnTo>
                    <a:pt x="0" y="43"/>
                  </a:lnTo>
                  <a:lnTo>
                    <a:pt x="2" y="67"/>
                  </a:lnTo>
                  <a:lnTo>
                    <a:pt x="5" y="80"/>
                  </a:lnTo>
                  <a:lnTo>
                    <a:pt x="11" y="92"/>
                  </a:lnTo>
                  <a:lnTo>
                    <a:pt x="17" y="103"/>
                  </a:lnTo>
                  <a:lnTo>
                    <a:pt x="25" y="112"/>
                  </a:lnTo>
                  <a:lnTo>
                    <a:pt x="34" y="119"/>
                  </a:lnTo>
                  <a:lnTo>
                    <a:pt x="45" y="127"/>
                  </a:lnTo>
                  <a:lnTo>
                    <a:pt x="57" y="132"/>
                  </a:lnTo>
                  <a:lnTo>
                    <a:pt x="70" y="136"/>
                  </a:lnTo>
                  <a:lnTo>
                    <a:pt x="74" y="147"/>
                  </a:lnTo>
                  <a:lnTo>
                    <a:pt x="79" y="158"/>
                  </a:lnTo>
                  <a:lnTo>
                    <a:pt x="84" y="170"/>
                  </a:lnTo>
                  <a:lnTo>
                    <a:pt x="89" y="180"/>
                  </a:lnTo>
                  <a:lnTo>
                    <a:pt x="95" y="191"/>
                  </a:lnTo>
                  <a:lnTo>
                    <a:pt x="102" y="201"/>
                  </a:lnTo>
                  <a:lnTo>
                    <a:pt x="110" y="209"/>
                  </a:lnTo>
                  <a:lnTo>
                    <a:pt x="122" y="215"/>
                  </a:lnTo>
                  <a:lnTo>
                    <a:pt x="131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32">
              <a:extLst>
                <a:ext uri="{FF2B5EF4-FFF2-40B4-BE49-F238E27FC236}">
                  <a16:creationId xmlns:a16="http://schemas.microsoft.com/office/drawing/2014/main" id="{A3D29DD6-847B-44CE-8A20-D2351B786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" y="1540"/>
              <a:ext cx="238" cy="367"/>
            </a:xfrm>
            <a:custGeom>
              <a:avLst/>
              <a:gdLst>
                <a:gd name="T0" fmla="*/ 108 w 953"/>
                <a:gd name="T1" fmla="*/ 275 h 1469"/>
                <a:gd name="T2" fmla="*/ 89 w 953"/>
                <a:gd name="T3" fmla="*/ 275 h 1469"/>
                <a:gd name="T4" fmla="*/ 80 w 953"/>
                <a:gd name="T5" fmla="*/ 89 h 1469"/>
                <a:gd name="T6" fmla="*/ 48 w 953"/>
                <a:gd name="T7" fmla="*/ 34 h 1469"/>
                <a:gd name="T8" fmla="*/ 71 w 953"/>
                <a:gd name="T9" fmla="*/ 4 h 1469"/>
                <a:gd name="T10" fmla="*/ 91 w 953"/>
                <a:gd name="T11" fmla="*/ 66 h 1469"/>
                <a:gd name="T12" fmla="*/ 105 w 953"/>
                <a:gd name="T13" fmla="*/ 177 h 1469"/>
                <a:gd name="T14" fmla="*/ 202 w 953"/>
                <a:gd name="T15" fmla="*/ 270 h 1469"/>
                <a:gd name="T16" fmla="*/ 389 w 953"/>
                <a:gd name="T17" fmla="*/ 560 h 1469"/>
                <a:gd name="T18" fmla="*/ 524 w 953"/>
                <a:gd name="T19" fmla="*/ 768 h 1469"/>
                <a:gd name="T20" fmla="*/ 477 w 953"/>
                <a:gd name="T21" fmla="*/ 861 h 1469"/>
                <a:gd name="T22" fmla="*/ 419 w 953"/>
                <a:gd name="T23" fmla="*/ 1082 h 1469"/>
                <a:gd name="T24" fmla="*/ 391 w 953"/>
                <a:gd name="T25" fmla="*/ 1182 h 1469"/>
                <a:gd name="T26" fmla="*/ 569 w 953"/>
                <a:gd name="T27" fmla="*/ 1214 h 1469"/>
                <a:gd name="T28" fmla="*/ 697 w 953"/>
                <a:gd name="T29" fmla="*/ 1230 h 1469"/>
                <a:gd name="T30" fmla="*/ 737 w 953"/>
                <a:gd name="T31" fmla="*/ 1317 h 1469"/>
                <a:gd name="T32" fmla="*/ 699 w 953"/>
                <a:gd name="T33" fmla="*/ 1348 h 1469"/>
                <a:gd name="T34" fmla="*/ 896 w 953"/>
                <a:gd name="T35" fmla="*/ 1453 h 1469"/>
                <a:gd name="T36" fmla="*/ 868 w 953"/>
                <a:gd name="T37" fmla="*/ 1410 h 1469"/>
                <a:gd name="T38" fmla="*/ 827 w 953"/>
                <a:gd name="T39" fmla="*/ 1241 h 1469"/>
                <a:gd name="T40" fmla="*/ 834 w 953"/>
                <a:gd name="T41" fmla="*/ 1386 h 1469"/>
                <a:gd name="T42" fmla="*/ 792 w 953"/>
                <a:gd name="T43" fmla="*/ 1314 h 1469"/>
                <a:gd name="T44" fmla="*/ 744 w 953"/>
                <a:gd name="T45" fmla="*/ 1233 h 1469"/>
                <a:gd name="T46" fmla="*/ 757 w 953"/>
                <a:gd name="T47" fmla="*/ 1203 h 1469"/>
                <a:gd name="T48" fmla="*/ 853 w 953"/>
                <a:gd name="T49" fmla="*/ 1274 h 1469"/>
                <a:gd name="T50" fmla="*/ 884 w 953"/>
                <a:gd name="T51" fmla="*/ 1408 h 1469"/>
                <a:gd name="T52" fmla="*/ 922 w 953"/>
                <a:gd name="T53" fmla="*/ 1379 h 1469"/>
                <a:gd name="T54" fmla="*/ 880 w 953"/>
                <a:gd name="T55" fmla="*/ 1332 h 1469"/>
                <a:gd name="T56" fmla="*/ 953 w 953"/>
                <a:gd name="T57" fmla="*/ 1420 h 1469"/>
                <a:gd name="T58" fmla="*/ 861 w 953"/>
                <a:gd name="T59" fmla="*/ 1466 h 1469"/>
                <a:gd name="T60" fmla="*/ 745 w 953"/>
                <a:gd name="T61" fmla="*/ 1409 h 1469"/>
                <a:gd name="T62" fmla="*/ 695 w 953"/>
                <a:gd name="T63" fmla="*/ 1362 h 1469"/>
                <a:gd name="T64" fmla="*/ 703 w 953"/>
                <a:gd name="T65" fmla="*/ 1302 h 1469"/>
                <a:gd name="T66" fmla="*/ 623 w 953"/>
                <a:gd name="T67" fmla="*/ 1273 h 1469"/>
                <a:gd name="T68" fmla="*/ 635 w 953"/>
                <a:gd name="T69" fmla="*/ 1353 h 1469"/>
                <a:gd name="T70" fmla="*/ 364 w 953"/>
                <a:gd name="T71" fmla="*/ 1373 h 1469"/>
                <a:gd name="T72" fmla="*/ 223 w 953"/>
                <a:gd name="T73" fmla="*/ 1393 h 1469"/>
                <a:gd name="T74" fmla="*/ 166 w 953"/>
                <a:gd name="T75" fmla="*/ 1097 h 1469"/>
                <a:gd name="T76" fmla="*/ 224 w 953"/>
                <a:gd name="T77" fmla="*/ 1365 h 1469"/>
                <a:gd name="T78" fmla="*/ 386 w 953"/>
                <a:gd name="T79" fmla="*/ 1347 h 1469"/>
                <a:gd name="T80" fmla="*/ 596 w 953"/>
                <a:gd name="T81" fmla="*/ 1331 h 1469"/>
                <a:gd name="T82" fmla="*/ 346 w 953"/>
                <a:gd name="T83" fmla="*/ 1228 h 1469"/>
                <a:gd name="T84" fmla="*/ 274 w 953"/>
                <a:gd name="T85" fmla="*/ 1271 h 1469"/>
                <a:gd name="T86" fmla="*/ 337 w 953"/>
                <a:gd name="T87" fmla="*/ 1131 h 1469"/>
                <a:gd name="T88" fmla="*/ 299 w 953"/>
                <a:gd name="T89" fmla="*/ 1050 h 1469"/>
                <a:gd name="T90" fmla="*/ 154 w 953"/>
                <a:gd name="T91" fmla="*/ 1081 h 1469"/>
                <a:gd name="T92" fmla="*/ 113 w 953"/>
                <a:gd name="T93" fmla="*/ 1020 h 1469"/>
                <a:gd name="T94" fmla="*/ 137 w 953"/>
                <a:gd name="T95" fmla="*/ 1019 h 1469"/>
                <a:gd name="T96" fmla="*/ 286 w 953"/>
                <a:gd name="T97" fmla="*/ 1029 h 1469"/>
                <a:gd name="T98" fmla="*/ 376 w 953"/>
                <a:gd name="T99" fmla="*/ 1066 h 1469"/>
                <a:gd name="T100" fmla="*/ 445 w 953"/>
                <a:gd name="T101" fmla="*/ 911 h 1469"/>
                <a:gd name="T102" fmla="*/ 329 w 953"/>
                <a:gd name="T103" fmla="*/ 901 h 1469"/>
                <a:gd name="T104" fmla="*/ 166 w 953"/>
                <a:gd name="T105" fmla="*/ 872 h 1469"/>
                <a:gd name="T106" fmla="*/ 336 w 953"/>
                <a:gd name="T107" fmla="*/ 877 h 1469"/>
                <a:gd name="T108" fmla="*/ 432 w 953"/>
                <a:gd name="T109" fmla="*/ 742 h 1469"/>
                <a:gd name="T110" fmla="*/ 488 w 953"/>
                <a:gd name="T111" fmla="*/ 756 h 1469"/>
                <a:gd name="T112" fmla="*/ 418 w 953"/>
                <a:gd name="T113" fmla="*/ 639 h 1469"/>
                <a:gd name="T114" fmla="*/ 276 w 953"/>
                <a:gd name="T115" fmla="*/ 421 h 1469"/>
                <a:gd name="T116" fmla="*/ 156 w 953"/>
                <a:gd name="T117" fmla="*/ 273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3" h="1469">
                  <a:moveTo>
                    <a:pt x="4" y="349"/>
                  </a:moveTo>
                  <a:lnTo>
                    <a:pt x="29" y="347"/>
                  </a:lnTo>
                  <a:lnTo>
                    <a:pt x="55" y="339"/>
                  </a:lnTo>
                  <a:lnTo>
                    <a:pt x="80" y="324"/>
                  </a:lnTo>
                  <a:lnTo>
                    <a:pt x="102" y="307"/>
                  </a:lnTo>
                  <a:lnTo>
                    <a:pt x="119" y="289"/>
                  </a:lnTo>
                  <a:lnTo>
                    <a:pt x="129" y="272"/>
                  </a:lnTo>
                  <a:lnTo>
                    <a:pt x="133" y="257"/>
                  </a:lnTo>
                  <a:lnTo>
                    <a:pt x="128" y="248"/>
                  </a:lnTo>
                  <a:lnTo>
                    <a:pt x="126" y="251"/>
                  </a:lnTo>
                  <a:lnTo>
                    <a:pt x="119" y="261"/>
                  </a:lnTo>
                  <a:lnTo>
                    <a:pt x="108" y="275"/>
                  </a:lnTo>
                  <a:lnTo>
                    <a:pt x="93" y="291"/>
                  </a:lnTo>
                  <a:lnTo>
                    <a:pt x="76" y="305"/>
                  </a:lnTo>
                  <a:lnTo>
                    <a:pt x="54" y="318"/>
                  </a:lnTo>
                  <a:lnTo>
                    <a:pt x="30" y="328"/>
                  </a:lnTo>
                  <a:lnTo>
                    <a:pt x="4" y="330"/>
                  </a:lnTo>
                  <a:lnTo>
                    <a:pt x="6" y="318"/>
                  </a:lnTo>
                  <a:lnTo>
                    <a:pt x="23" y="315"/>
                  </a:lnTo>
                  <a:lnTo>
                    <a:pt x="38" y="310"/>
                  </a:lnTo>
                  <a:lnTo>
                    <a:pt x="53" y="303"/>
                  </a:lnTo>
                  <a:lnTo>
                    <a:pt x="66" y="295"/>
                  </a:lnTo>
                  <a:lnTo>
                    <a:pt x="78" y="286"/>
                  </a:lnTo>
                  <a:lnTo>
                    <a:pt x="89" y="275"/>
                  </a:lnTo>
                  <a:lnTo>
                    <a:pt x="97" y="263"/>
                  </a:lnTo>
                  <a:lnTo>
                    <a:pt x="104" y="250"/>
                  </a:lnTo>
                  <a:lnTo>
                    <a:pt x="96" y="225"/>
                  </a:lnTo>
                  <a:lnTo>
                    <a:pt x="90" y="200"/>
                  </a:lnTo>
                  <a:lnTo>
                    <a:pt x="88" y="177"/>
                  </a:lnTo>
                  <a:lnTo>
                    <a:pt x="89" y="158"/>
                  </a:lnTo>
                  <a:lnTo>
                    <a:pt x="97" y="134"/>
                  </a:lnTo>
                  <a:lnTo>
                    <a:pt x="104" y="112"/>
                  </a:lnTo>
                  <a:lnTo>
                    <a:pt x="104" y="97"/>
                  </a:lnTo>
                  <a:lnTo>
                    <a:pt x="97" y="90"/>
                  </a:lnTo>
                  <a:lnTo>
                    <a:pt x="88" y="87"/>
                  </a:lnTo>
                  <a:lnTo>
                    <a:pt x="80" y="89"/>
                  </a:lnTo>
                  <a:lnTo>
                    <a:pt x="76" y="92"/>
                  </a:lnTo>
                  <a:lnTo>
                    <a:pt x="72" y="97"/>
                  </a:lnTo>
                  <a:lnTo>
                    <a:pt x="68" y="101"/>
                  </a:lnTo>
                  <a:lnTo>
                    <a:pt x="66" y="104"/>
                  </a:lnTo>
                  <a:lnTo>
                    <a:pt x="61" y="104"/>
                  </a:lnTo>
                  <a:lnTo>
                    <a:pt x="56" y="101"/>
                  </a:lnTo>
                  <a:lnTo>
                    <a:pt x="49" y="91"/>
                  </a:lnTo>
                  <a:lnTo>
                    <a:pt x="43" y="80"/>
                  </a:lnTo>
                  <a:lnTo>
                    <a:pt x="41" y="67"/>
                  </a:lnTo>
                  <a:lnTo>
                    <a:pt x="40" y="53"/>
                  </a:lnTo>
                  <a:lnTo>
                    <a:pt x="42" y="42"/>
                  </a:lnTo>
                  <a:lnTo>
                    <a:pt x="48" y="34"/>
                  </a:lnTo>
                  <a:lnTo>
                    <a:pt x="55" y="26"/>
                  </a:lnTo>
                  <a:lnTo>
                    <a:pt x="64" y="19"/>
                  </a:lnTo>
                  <a:lnTo>
                    <a:pt x="56" y="14"/>
                  </a:lnTo>
                  <a:lnTo>
                    <a:pt x="49" y="10"/>
                  </a:lnTo>
                  <a:lnTo>
                    <a:pt x="41" y="5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71" y="4"/>
                  </a:lnTo>
                  <a:lnTo>
                    <a:pt x="80" y="7"/>
                  </a:lnTo>
                  <a:lnTo>
                    <a:pt x="90" y="13"/>
                  </a:lnTo>
                  <a:lnTo>
                    <a:pt x="84" y="24"/>
                  </a:lnTo>
                  <a:lnTo>
                    <a:pt x="74" y="31"/>
                  </a:lnTo>
                  <a:lnTo>
                    <a:pt x="64" y="38"/>
                  </a:lnTo>
                  <a:lnTo>
                    <a:pt x="58" y="49"/>
                  </a:lnTo>
                  <a:lnTo>
                    <a:pt x="58" y="57"/>
                  </a:lnTo>
                  <a:lnTo>
                    <a:pt x="60" y="66"/>
                  </a:lnTo>
                  <a:lnTo>
                    <a:pt x="62" y="73"/>
                  </a:lnTo>
                  <a:lnTo>
                    <a:pt x="67" y="79"/>
                  </a:lnTo>
                  <a:lnTo>
                    <a:pt x="85" y="67"/>
                  </a:lnTo>
                  <a:lnTo>
                    <a:pt x="91" y="66"/>
                  </a:lnTo>
                  <a:lnTo>
                    <a:pt x="97" y="66"/>
                  </a:lnTo>
                  <a:lnTo>
                    <a:pt x="103" y="67"/>
                  </a:lnTo>
                  <a:lnTo>
                    <a:pt x="109" y="71"/>
                  </a:lnTo>
                  <a:lnTo>
                    <a:pt x="115" y="74"/>
                  </a:lnTo>
                  <a:lnTo>
                    <a:pt x="119" y="79"/>
                  </a:lnTo>
                  <a:lnTo>
                    <a:pt x="122" y="84"/>
                  </a:lnTo>
                  <a:lnTo>
                    <a:pt x="125" y="90"/>
                  </a:lnTo>
                  <a:lnTo>
                    <a:pt x="126" y="99"/>
                  </a:lnTo>
                  <a:lnTo>
                    <a:pt x="123" y="117"/>
                  </a:lnTo>
                  <a:lnTo>
                    <a:pt x="117" y="138"/>
                  </a:lnTo>
                  <a:lnTo>
                    <a:pt x="108" y="159"/>
                  </a:lnTo>
                  <a:lnTo>
                    <a:pt x="105" y="177"/>
                  </a:lnTo>
                  <a:lnTo>
                    <a:pt x="107" y="193"/>
                  </a:lnTo>
                  <a:lnTo>
                    <a:pt x="109" y="207"/>
                  </a:lnTo>
                  <a:lnTo>
                    <a:pt x="113" y="219"/>
                  </a:lnTo>
                  <a:lnTo>
                    <a:pt x="115" y="218"/>
                  </a:lnTo>
                  <a:lnTo>
                    <a:pt x="116" y="217"/>
                  </a:lnTo>
                  <a:lnTo>
                    <a:pt x="119" y="217"/>
                  </a:lnTo>
                  <a:lnTo>
                    <a:pt x="121" y="215"/>
                  </a:lnTo>
                  <a:lnTo>
                    <a:pt x="140" y="224"/>
                  </a:lnTo>
                  <a:lnTo>
                    <a:pt x="158" y="234"/>
                  </a:lnTo>
                  <a:lnTo>
                    <a:pt x="175" y="246"/>
                  </a:lnTo>
                  <a:lnTo>
                    <a:pt x="190" y="258"/>
                  </a:lnTo>
                  <a:lnTo>
                    <a:pt x="202" y="270"/>
                  </a:lnTo>
                  <a:lnTo>
                    <a:pt x="213" y="280"/>
                  </a:lnTo>
                  <a:lnTo>
                    <a:pt x="219" y="286"/>
                  </a:lnTo>
                  <a:lnTo>
                    <a:pt x="221" y="288"/>
                  </a:lnTo>
                  <a:lnTo>
                    <a:pt x="247" y="316"/>
                  </a:lnTo>
                  <a:lnTo>
                    <a:pt x="268" y="346"/>
                  </a:lnTo>
                  <a:lnTo>
                    <a:pt x="286" y="378"/>
                  </a:lnTo>
                  <a:lnTo>
                    <a:pt x="303" y="411"/>
                  </a:lnTo>
                  <a:lnTo>
                    <a:pt x="319" y="446"/>
                  </a:lnTo>
                  <a:lnTo>
                    <a:pt x="337" y="482"/>
                  </a:lnTo>
                  <a:lnTo>
                    <a:pt x="358" y="518"/>
                  </a:lnTo>
                  <a:lnTo>
                    <a:pt x="383" y="553"/>
                  </a:lnTo>
                  <a:lnTo>
                    <a:pt x="389" y="560"/>
                  </a:lnTo>
                  <a:lnTo>
                    <a:pt x="403" y="578"/>
                  </a:lnTo>
                  <a:lnTo>
                    <a:pt x="425" y="604"/>
                  </a:lnTo>
                  <a:lnTo>
                    <a:pt x="451" y="635"/>
                  </a:lnTo>
                  <a:lnTo>
                    <a:pt x="480" y="667"/>
                  </a:lnTo>
                  <a:lnTo>
                    <a:pt x="508" y="697"/>
                  </a:lnTo>
                  <a:lnTo>
                    <a:pt x="536" y="722"/>
                  </a:lnTo>
                  <a:lnTo>
                    <a:pt x="557" y="738"/>
                  </a:lnTo>
                  <a:lnTo>
                    <a:pt x="554" y="749"/>
                  </a:lnTo>
                  <a:lnTo>
                    <a:pt x="549" y="756"/>
                  </a:lnTo>
                  <a:lnTo>
                    <a:pt x="542" y="762"/>
                  </a:lnTo>
                  <a:lnTo>
                    <a:pt x="534" y="765"/>
                  </a:lnTo>
                  <a:lnTo>
                    <a:pt x="524" y="768"/>
                  </a:lnTo>
                  <a:lnTo>
                    <a:pt x="514" y="770"/>
                  </a:lnTo>
                  <a:lnTo>
                    <a:pt x="506" y="774"/>
                  </a:lnTo>
                  <a:lnTo>
                    <a:pt x="498" y="777"/>
                  </a:lnTo>
                  <a:lnTo>
                    <a:pt x="502" y="785"/>
                  </a:lnTo>
                  <a:lnTo>
                    <a:pt x="506" y="794"/>
                  </a:lnTo>
                  <a:lnTo>
                    <a:pt x="508" y="803"/>
                  </a:lnTo>
                  <a:lnTo>
                    <a:pt x="511" y="812"/>
                  </a:lnTo>
                  <a:lnTo>
                    <a:pt x="507" y="828"/>
                  </a:lnTo>
                  <a:lnTo>
                    <a:pt x="499" y="840"/>
                  </a:lnTo>
                  <a:lnTo>
                    <a:pt x="488" y="849"/>
                  </a:lnTo>
                  <a:lnTo>
                    <a:pt x="476" y="858"/>
                  </a:lnTo>
                  <a:lnTo>
                    <a:pt x="477" y="861"/>
                  </a:lnTo>
                  <a:lnTo>
                    <a:pt x="480" y="871"/>
                  </a:lnTo>
                  <a:lnTo>
                    <a:pt x="481" y="886"/>
                  </a:lnTo>
                  <a:lnTo>
                    <a:pt x="480" y="908"/>
                  </a:lnTo>
                  <a:lnTo>
                    <a:pt x="474" y="934"/>
                  </a:lnTo>
                  <a:lnTo>
                    <a:pt x="464" y="970"/>
                  </a:lnTo>
                  <a:lnTo>
                    <a:pt x="455" y="1001"/>
                  </a:lnTo>
                  <a:lnTo>
                    <a:pt x="450" y="1015"/>
                  </a:lnTo>
                  <a:lnTo>
                    <a:pt x="446" y="1076"/>
                  </a:lnTo>
                  <a:lnTo>
                    <a:pt x="444" y="1076"/>
                  </a:lnTo>
                  <a:lnTo>
                    <a:pt x="438" y="1078"/>
                  </a:lnTo>
                  <a:lnTo>
                    <a:pt x="430" y="1080"/>
                  </a:lnTo>
                  <a:lnTo>
                    <a:pt x="419" y="1082"/>
                  </a:lnTo>
                  <a:lnTo>
                    <a:pt x="407" y="1085"/>
                  </a:lnTo>
                  <a:lnTo>
                    <a:pt x="395" y="1087"/>
                  </a:lnTo>
                  <a:lnTo>
                    <a:pt x="385" y="1090"/>
                  </a:lnTo>
                  <a:lnTo>
                    <a:pt x="377" y="1092"/>
                  </a:lnTo>
                  <a:lnTo>
                    <a:pt x="376" y="1118"/>
                  </a:lnTo>
                  <a:lnTo>
                    <a:pt x="371" y="1145"/>
                  </a:lnTo>
                  <a:lnTo>
                    <a:pt x="363" y="1172"/>
                  </a:lnTo>
                  <a:lnTo>
                    <a:pt x="353" y="1198"/>
                  </a:lnTo>
                  <a:lnTo>
                    <a:pt x="364" y="1192"/>
                  </a:lnTo>
                  <a:lnTo>
                    <a:pt x="373" y="1188"/>
                  </a:lnTo>
                  <a:lnTo>
                    <a:pt x="382" y="1184"/>
                  </a:lnTo>
                  <a:lnTo>
                    <a:pt x="391" y="1182"/>
                  </a:lnTo>
                  <a:lnTo>
                    <a:pt x="401" y="1179"/>
                  </a:lnTo>
                  <a:lnTo>
                    <a:pt x="413" y="1178"/>
                  </a:lnTo>
                  <a:lnTo>
                    <a:pt x="427" y="1178"/>
                  </a:lnTo>
                  <a:lnTo>
                    <a:pt x="444" y="1179"/>
                  </a:lnTo>
                  <a:lnTo>
                    <a:pt x="458" y="1180"/>
                  </a:lnTo>
                  <a:lnTo>
                    <a:pt x="474" y="1183"/>
                  </a:lnTo>
                  <a:lnTo>
                    <a:pt x="489" y="1186"/>
                  </a:lnTo>
                  <a:lnTo>
                    <a:pt x="506" y="1191"/>
                  </a:lnTo>
                  <a:lnTo>
                    <a:pt x="522" y="1196"/>
                  </a:lnTo>
                  <a:lnTo>
                    <a:pt x="538" y="1202"/>
                  </a:lnTo>
                  <a:lnTo>
                    <a:pt x="554" y="1208"/>
                  </a:lnTo>
                  <a:lnTo>
                    <a:pt x="569" y="1214"/>
                  </a:lnTo>
                  <a:lnTo>
                    <a:pt x="585" y="1220"/>
                  </a:lnTo>
                  <a:lnTo>
                    <a:pt x="601" y="1225"/>
                  </a:lnTo>
                  <a:lnTo>
                    <a:pt x="615" y="1230"/>
                  </a:lnTo>
                  <a:lnTo>
                    <a:pt x="629" y="1233"/>
                  </a:lnTo>
                  <a:lnTo>
                    <a:pt x="642" y="1235"/>
                  </a:lnTo>
                  <a:lnTo>
                    <a:pt x="656" y="1237"/>
                  </a:lnTo>
                  <a:lnTo>
                    <a:pt x="666" y="1237"/>
                  </a:lnTo>
                  <a:lnTo>
                    <a:pt x="677" y="1234"/>
                  </a:lnTo>
                  <a:lnTo>
                    <a:pt x="682" y="1233"/>
                  </a:lnTo>
                  <a:lnTo>
                    <a:pt x="687" y="1232"/>
                  </a:lnTo>
                  <a:lnTo>
                    <a:pt x="691" y="1231"/>
                  </a:lnTo>
                  <a:lnTo>
                    <a:pt x="697" y="1230"/>
                  </a:lnTo>
                  <a:lnTo>
                    <a:pt x="702" y="1228"/>
                  </a:lnTo>
                  <a:lnTo>
                    <a:pt x="707" y="1227"/>
                  </a:lnTo>
                  <a:lnTo>
                    <a:pt x="712" y="1226"/>
                  </a:lnTo>
                  <a:lnTo>
                    <a:pt x="717" y="1226"/>
                  </a:lnTo>
                  <a:lnTo>
                    <a:pt x="715" y="1239"/>
                  </a:lnTo>
                  <a:lnTo>
                    <a:pt x="717" y="1252"/>
                  </a:lnTo>
                  <a:lnTo>
                    <a:pt x="719" y="1267"/>
                  </a:lnTo>
                  <a:lnTo>
                    <a:pt x="724" y="1280"/>
                  </a:lnTo>
                  <a:lnTo>
                    <a:pt x="728" y="1288"/>
                  </a:lnTo>
                  <a:lnTo>
                    <a:pt x="734" y="1298"/>
                  </a:lnTo>
                  <a:lnTo>
                    <a:pt x="738" y="1307"/>
                  </a:lnTo>
                  <a:lnTo>
                    <a:pt x="737" y="1317"/>
                  </a:lnTo>
                  <a:lnTo>
                    <a:pt x="734" y="1317"/>
                  </a:lnTo>
                  <a:lnTo>
                    <a:pt x="728" y="1317"/>
                  </a:lnTo>
                  <a:lnTo>
                    <a:pt x="721" y="1316"/>
                  </a:lnTo>
                  <a:lnTo>
                    <a:pt x="712" y="1316"/>
                  </a:lnTo>
                  <a:lnTo>
                    <a:pt x="702" y="1317"/>
                  </a:lnTo>
                  <a:lnTo>
                    <a:pt x="693" y="1319"/>
                  </a:lnTo>
                  <a:lnTo>
                    <a:pt x="687" y="1326"/>
                  </a:lnTo>
                  <a:lnTo>
                    <a:pt x="683" y="1336"/>
                  </a:lnTo>
                  <a:lnTo>
                    <a:pt x="682" y="1341"/>
                  </a:lnTo>
                  <a:lnTo>
                    <a:pt x="684" y="1344"/>
                  </a:lnTo>
                  <a:lnTo>
                    <a:pt x="689" y="1347"/>
                  </a:lnTo>
                  <a:lnTo>
                    <a:pt x="699" y="1348"/>
                  </a:lnTo>
                  <a:lnTo>
                    <a:pt x="727" y="1347"/>
                  </a:lnTo>
                  <a:lnTo>
                    <a:pt x="751" y="1355"/>
                  </a:lnTo>
                  <a:lnTo>
                    <a:pt x="772" y="1369"/>
                  </a:lnTo>
                  <a:lnTo>
                    <a:pt x="789" y="1387"/>
                  </a:lnTo>
                  <a:lnTo>
                    <a:pt x="806" y="1408"/>
                  </a:lnTo>
                  <a:lnTo>
                    <a:pt x="824" y="1427"/>
                  </a:lnTo>
                  <a:lnTo>
                    <a:pt x="846" y="1442"/>
                  </a:lnTo>
                  <a:lnTo>
                    <a:pt x="872" y="1452"/>
                  </a:lnTo>
                  <a:lnTo>
                    <a:pt x="878" y="1453"/>
                  </a:lnTo>
                  <a:lnTo>
                    <a:pt x="884" y="1453"/>
                  </a:lnTo>
                  <a:lnTo>
                    <a:pt x="890" y="1453"/>
                  </a:lnTo>
                  <a:lnTo>
                    <a:pt x="896" y="1453"/>
                  </a:lnTo>
                  <a:lnTo>
                    <a:pt x="902" y="1452"/>
                  </a:lnTo>
                  <a:lnTo>
                    <a:pt x="909" y="1450"/>
                  </a:lnTo>
                  <a:lnTo>
                    <a:pt x="914" y="1447"/>
                  </a:lnTo>
                  <a:lnTo>
                    <a:pt x="920" y="1444"/>
                  </a:lnTo>
                  <a:lnTo>
                    <a:pt x="913" y="1444"/>
                  </a:lnTo>
                  <a:lnTo>
                    <a:pt x="904" y="1441"/>
                  </a:lnTo>
                  <a:lnTo>
                    <a:pt x="897" y="1439"/>
                  </a:lnTo>
                  <a:lnTo>
                    <a:pt x="890" y="1434"/>
                  </a:lnTo>
                  <a:lnTo>
                    <a:pt x="884" y="1429"/>
                  </a:lnTo>
                  <a:lnTo>
                    <a:pt x="878" y="1423"/>
                  </a:lnTo>
                  <a:lnTo>
                    <a:pt x="872" y="1417"/>
                  </a:lnTo>
                  <a:lnTo>
                    <a:pt x="868" y="1410"/>
                  </a:lnTo>
                  <a:lnTo>
                    <a:pt x="860" y="1390"/>
                  </a:lnTo>
                  <a:lnTo>
                    <a:pt x="852" y="1371"/>
                  </a:lnTo>
                  <a:lnTo>
                    <a:pt x="843" y="1352"/>
                  </a:lnTo>
                  <a:lnTo>
                    <a:pt x="837" y="1332"/>
                  </a:lnTo>
                  <a:lnTo>
                    <a:pt x="836" y="1323"/>
                  </a:lnTo>
                  <a:lnTo>
                    <a:pt x="836" y="1314"/>
                  </a:lnTo>
                  <a:lnTo>
                    <a:pt x="837" y="1306"/>
                  </a:lnTo>
                  <a:lnTo>
                    <a:pt x="837" y="1298"/>
                  </a:lnTo>
                  <a:lnTo>
                    <a:pt x="837" y="1281"/>
                  </a:lnTo>
                  <a:lnTo>
                    <a:pt x="835" y="1265"/>
                  </a:lnTo>
                  <a:lnTo>
                    <a:pt x="831" y="1252"/>
                  </a:lnTo>
                  <a:lnTo>
                    <a:pt x="827" y="1241"/>
                  </a:lnTo>
                  <a:lnTo>
                    <a:pt x="821" y="1232"/>
                  </a:lnTo>
                  <a:lnTo>
                    <a:pt x="815" y="1226"/>
                  </a:lnTo>
                  <a:lnTo>
                    <a:pt x="809" y="1222"/>
                  </a:lnTo>
                  <a:lnTo>
                    <a:pt x="803" y="1221"/>
                  </a:lnTo>
                  <a:lnTo>
                    <a:pt x="803" y="1243"/>
                  </a:lnTo>
                  <a:lnTo>
                    <a:pt x="804" y="1264"/>
                  </a:lnTo>
                  <a:lnTo>
                    <a:pt x="806" y="1287"/>
                  </a:lnTo>
                  <a:lnTo>
                    <a:pt x="807" y="1308"/>
                  </a:lnTo>
                  <a:lnTo>
                    <a:pt x="813" y="1334"/>
                  </a:lnTo>
                  <a:lnTo>
                    <a:pt x="817" y="1353"/>
                  </a:lnTo>
                  <a:lnTo>
                    <a:pt x="823" y="1371"/>
                  </a:lnTo>
                  <a:lnTo>
                    <a:pt x="834" y="1386"/>
                  </a:lnTo>
                  <a:lnTo>
                    <a:pt x="842" y="1395"/>
                  </a:lnTo>
                  <a:lnTo>
                    <a:pt x="848" y="1399"/>
                  </a:lnTo>
                  <a:lnTo>
                    <a:pt x="850" y="1403"/>
                  </a:lnTo>
                  <a:lnTo>
                    <a:pt x="848" y="1410"/>
                  </a:lnTo>
                  <a:lnTo>
                    <a:pt x="834" y="1405"/>
                  </a:lnTo>
                  <a:lnTo>
                    <a:pt x="822" y="1398"/>
                  </a:lnTo>
                  <a:lnTo>
                    <a:pt x="815" y="1387"/>
                  </a:lnTo>
                  <a:lnTo>
                    <a:pt x="807" y="1374"/>
                  </a:lnTo>
                  <a:lnTo>
                    <a:pt x="804" y="1360"/>
                  </a:lnTo>
                  <a:lnTo>
                    <a:pt x="799" y="1344"/>
                  </a:lnTo>
                  <a:lnTo>
                    <a:pt x="795" y="1329"/>
                  </a:lnTo>
                  <a:lnTo>
                    <a:pt x="792" y="1314"/>
                  </a:lnTo>
                  <a:lnTo>
                    <a:pt x="791" y="1294"/>
                  </a:lnTo>
                  <a:lnTo>
                    <a:pt x="789" y="1274"/>
                  </a:lnTo>
                  <a:lnTo>
                    <a:pt x="788" y="1255"/>
                  </a:lnTo>
                  <a:lnTo>
                    <a:pt x="785" y="1234"/>
                  </a:lnTo>
                  <a:lnTo>
                    <a:pt x="780" y="1231"/>
                  </a:lnTo>
                  <a:lnTo>
                    <a:pt x="775" y="1228"/>
                  </a:lnTo>
                  <a:lnTo>
                    <a:pt x="769" y="1227"/>
                  </a:lnTo>
                  <a:lnTo>
                    <a:pt x="764" y="1226"/>
                  </a:lnTo>
                  <a:lnTo>
                    <a:pt x="758" y="1226"/>
                  </a:lnTo>
                  <a:lnTo>
                    <a:pt x="754" y="1228"/>
                  </a:lnTo>
                  <a:lnTo>
                    <a:pt x="749" y="1230"/>
                  </a:lnTo>
                  <a:lnTo>
                    <a:pt x="744" y="1233"/>
                  </a:lnTo>
                  <a:lnTo>
                    <a:pt x="746" y="1253"/>
                  </a:lnTo>
                  <a:lnTo>
                    <a:pt x="751" y="1274"/>
                  </a:lnTo>
                  <a:lnTo>
                    <a:pt x="756" y="1295"/>
                  </a:lnTo>
                  <a:lnTo>
                    <a:pt x="764" y="1320"/>
                  </a:lnTo>
                  <a:lnTo>
                    <a:pt x="752" y="1317"/>
                  </a:lnTo>
                  <a:lnTo>
                    <a:pt x="742" y="1289"/>
                  </a:lnTo>
                  <a:lnTo>
                    <a:pt x="733" y="1257"/>
                  </a:lnTo>
                  <a:lnTo>
                    <a:pt x="726" y="1230"/>
                  </a:lnTo>
                  <a:lnTo>
                    <a:pt x="725" y="1218"/>
                  </a:lnTo>
                  <a:lnTo>
                    <a:pt x="736" y="1210"/>
                  </a:lnTo>
                  <a:lnTo>
                    <a:pt x="746" y="1206"/>
                  </a:lnTo>
                  <a:lnTo>
                    <a:pt x="757" y="1203"/>
                  </a:lnTo>
                  <a:lnTo>
                    <a:pt x="769" y="1201"/>
                  </a:lnTo>
                  <a:lnTo>
                    <a:pt x="781" y="1202"/>
                  </a:lnTo>
                  <a:lnTo>
                    <a:pt x="792" y="1203"/>
                  </a:lnTo>
                  <a:lnTo>
                    <a:pt x="804" y="1206"/>
                  </a:lnTo>
                  <a:lnTo>
                    <a:pt x="816" y="1210"/>
                  </a:lnTo>
                  <a:lnTo>
                    <a:pt x="825" y="1216"/>
                  </a:lnTo>
                  <a:lnTo>
                    <a:pt x="834" y="1224"/>
                  </a:lnTo>
                  <a:lnTo>
                    <a:pt x="841" y="1232"/>
                  </a:lnTo>
                  <a:lnTo>
                    <a:pt x="846" y="1240"/>
                  </a:lnTo>
                  <a:lnTo>
                    <a:pt x="849" y="1251"/>
                  </a:lnTo>
                  <a:lnTo>
                    <a:pt x="852" y="1262"/>
                  </a:lnTo>
                  <a:lnTo>
                    <a:pt x="853" y="1274"/>
                  </a:lnTo>
                  <a:lnTo>
                    <a:pt x="854" y="1287"/>
                  </a:lnTo>
                  <a:lnTo>
                    <a:pt x="854" y="1299"/>
                  </a:lnTo>
                  <a:lnTo>
                    <a:pt x="854" y="1314"/>
                  </a:lnTo>
                  <a:lnTo>
                    <a:pt x="854" y="1330"/>
                  </a:lnTo>
                  <a:lnTo>
                    <a:pt x="854" y="1340"/>
                  </a:lnTo>
                  <a:lnTo>
                    <a:pt x="855" y="1349"/>
                  </a:lnTo>
                  <a:lnTo>
                    <a:pt x="859" y="1359"/>
                  </a:lnTo>
                  <a:lnTo>
                    <a:pt x="862" y="1369"/>
                  </a:lnTo>
                  <a:lnTo>
                    <a:pt x="867" y="1379"/>
                  </a:lnTo>
                  <a:lnTo>
                    <a:pt x="872" y="1390"/>
                  </a:lnTo>
                  <a:lnTo>
                    <a:pt x="878" y="1399"/>
                  </a:lnTo>
                  <a:lnTo>
                    <a:pt x="884" y="1408"/>
                  </a:lnTo>
                  <a:lnTo>
                    <a:pt x="891" y="1415"/>
                  </a:lnTo>
                  <a:lnTo>
                    <a:pt x="899" y="1420"/>
                  </a:lnTo>
                  <a:lnTo>
                    <a:pt x="907" y="1423"/>
                  </a:lnTo>
                  <a:lnTo>
                    <a:pt x="914" y="1426"/>
                  </a:lnTo>
                  <a:lnTo>
                    <a:pt x="920" y="1427"/>
                  </a:lnTo>
                  <a:lnTo>
                    <a:pt x="926" y="1427"/>
                  </a:lnTo>
                  <a:lnTo>
                    <a:pt x="931" y="1427"/>
                  </a:lnTo>
                  <a:lnTo>
                    <a:pt x="934" y="1424"/>
                  </a:lnTo>
                  <a:lnTo>
                    <a:pt x="937" y="1422"/>
                  </a:lnTo>
                  <a:lnTo>
                    <a:pt x="937" y="1416"/>
                  </a:lnTo>
                  <a:lnTo>
                    <a:pt x="932" y="1399"/>
                  </a:lnTo>
                  <a:lnTo>
                    <a:pt x="922" y="1379"/>
                  </a:lnTo>
                  <a:lnTo>
                    <a:pt x="902" y="1357"/>
                  </a:lnTo>
                  <a:lnTo>
                    <a:pt x="897" y="1354"/>
                  </a:lnTo>
                  <a:lnTo>
                    <a:pt x="892" y="1352"/>
                  </a:lnTo>
                  <a:lnTo>
                    <a:pt x="886" y="1348"/>
                  </a:lnTo>
                  <a:lnTo>
                    <a:pt x="882" y="1346"/>
                  </a:lnTo>
                  <a:lnTo>
                    <a:pt x="877" y="1342"/>
                  </a:lnTo>
                  <a:lnTo>
                    <a:pt x="872" y="1338"/>
                  </a:lnTo>
                  <a:lnTo>
                    <a:pt x="868" y="1334"/>
                  </a:lnTo>
                  <a:lnTo>
                    <a:pt x="866" y="1328"/>
                  </a:lnTo>
                  <a:lnTo>
                    <a:pt x="871" y="1329"/>
                  </a:lnTo>
                  <a:lnTo>
                    <a:pt x="876" y="1330"/>
                  </a:lnTo>
                  <a:lnTo>
                    <a:pt x="880" y="1332"/>
                  </a:lnTo>
                  <a:lnTo>
                    <a:pt x="886" y="1334"/>
                  </a:lnTo>
                  <a:lnTo>
                    <a:pt x="891" y="1336"/>
                  </a:lnTo>
                  <a:lnTo>
                    <a:pt x="896" y="1337"/>
                  </a:lnTo>
                  <a:lnTo>
                    <a:pt x="901" y="1340"/>
                  </a:lnTo>
                  <a:lnTo>
                    <a:pt x="905" y="1342"/>
                  </a:lnTo>
                  <a:lnTo>
                    <a:pt x="915" y="1348"/>
                  </a:lnTo>
                  <a:lnTo>
                    <a:pt x="923" y="1357"/>
                  </a:lnTo>
                  <a:lnTo>
                    <a:pt x="932" y="1368"/>
                  </a:lnTo>
                  <a:lnTo>
                    <a:pt x="940" y="1381"/>
                  </a:lnTo>
                  <a:lnTo>
                    <a:pt x="946" y="1395"/>
                  </a:lnTo>
                  <a:lnTo>
                    <a:pt x="951" y="1408"/>
                  </a:lnTo>
                  <a:lnTo>
                    <a:pt x="953" y="1420"/>
                  </a:lnTo>
                  <a:lnTo>
                    <a:pt x="953" y="1430"/>
                  </a:lnTo>
                  <a:lnTo>
                    <a:pt x="952" y="1435"/>
                  </a:lnTo>
                  <a:lnTo>
                    <a:pt x="949" y="1441"/>
                  </a:lnTo>
                  <a:lnTo>
                    <a:pt x="946" y="1446"/>
                  </a:lnTo>
                  <a:lnTo>
                    <a:pt x="943" y="1452"/>
                  </a:lnTo>
                  <a:lnTo>
                    <a:pt x="934" y="1458"/>
                  </a:lnTo>
                  <a:lnTo>
                    <a:pt x="928" y="1462"/>
                  </a:lnTo>
                  <a:lnTo>
                    <a:pt x="921" y="1464"/>
                  </a:lnTo>
                  <a:lnTo>
                    <a:pt x="910" y="1465"/>
                  </a:lnTo>
                  <a:lnTo>
                    <a:pt x="892" y="1468"/>
                  </a:lnTo>
                  <a:lnTo>
                    <a:pt x="877" y="1469"/>
                  </a:lnTo>
                  <a:lnTo>
                    <a:pt x="861" y="1466"/>
                  </a:lnTo>
                  <a:lnTo>
                    <a:pt x="847" y="1463"/>
                  </a:lnTo>
                  <a:lnTo>
                    <a:pt x="833" y="1458"/>
                  </a:lnTo>
                  <a:lnTo>
                    <a:pt x="819" y="1451"/>
                  </a:lnTo>
                  <a:lnTo>
                    <a:pt x="806" y="1444"/>
                  </a:lnTo>
                  <a:lnTo>
                    <a:pt x="793" y="1435"/>
                  </a:lnTo>
                  <a:lnTo>
                    <a:pt x="792" y="1442"/>
                  </a:lnTo>
                  <a:lnTo>
                    <a:pt x="786" y="1452"/>
                  </a:lnTo>
                  <a:lnTo>
                    <a:pt x="777" y="1459"/>
                  </a:lnTo>
                  <a:lnTo>
                    <a:pt x="772" y="1462"/>
                  </a:lnTo>
                  <a:lnTo>
                    <a:pt x="756" y="1447"/>
                  </a:lnTo>
                  <a:lnTo>
                    <a:pt x="748" y="1427"/>
                  </a:lnTo>
                  <a:lnTo>
                    <a:pt x="745" y="1409"/>
                  </a:lnTo>
                  <a:lnTo>
                    <a:pt x="748" y="1399"/>
                  </a:lnTo>
                  <a:lnTo>
                    <a:pt x="757" y="1418"/>
                  </a:lnTo>
                  <a:lnTo>
                    <a:pt x="764" y="1433"/>
                  </a:lnTo>
                  <a:lnTo>
                    <a:pt x="772" y="1441"/>
                  </a:lnTo>
                  <a:lnTo>
                    <a:pt x="779" y="1442"/>
                  </a:lnTo>
                  <a:lnTo>
                    <a:pt x="763" y="1389"/>
                  </a:lnTo>
                  <a:lnTo>
                    <a:pt x="756" y="1378"/>
                  </a:lnTo>
                  <a:lnTo>
                    <a:pt x="746" y="1371"/>
                  </a:lnTo>
                  <a:lnTo>
                    <a:pt x="734" y="1366"/>
                  </a:lnTo>
                  <a:lnTo>
                    <a:pt x="722" y="1365"/>
                  </a:lnTo>
                  <a:lnTo>
                    <a:pt x="708" y="1363"/>
                  </a:lnTo>
                  <a:lnTo>
                    <a:pt x="695" y="1362"/>
                  </a:lnTo>
                  <a:lnTo>
                    <a:pt x="683" y="1361"/>
                  </a:lnTo>
                  <a:lnTo>
                    <a:pt x="671" y="1357"/>
                  </a:lnTo>
                  <a:lnTo>
                    <a:pt x="666" y="1352"/>
                  </a:lnTo>
                  <a:lnTo>
                    <a:pt x="664" y="1346"/>
                  </a:lnTo>
                  <a:lnTo>
                    <a:pt x="662" y="1340"/>
                  </a:lnTo>
                  <a:lnTo>
                    <a:pt x="660" y="1332"/>
                  </a:lnTo>
                  <a:lnTo>
                    <a:pt x="665" y="1324"/>
                  </a:lnTo>
                  <a:lnTo>
                    <a:pt x="672" y="1317"/>
                  </a:lnTo>
                  <a:lnTo>
                    <a:pt x="679" y="1311"/>
                  </a:lnTo>
                  <a:lnTo>
                    <a:pt x="688" y="1307"/>
                  </a:lnTo>
                  <a:lnTo>
                    <a:pt x="696" y="1304"/>
                  </a:lnTo>
                  <a:lnTo>
                    <a:pt x="703" y="1302"/>
                  </a:lnTo>
                  <a:lnTo>
                    <a:pt x="711" y="1301"/>
                  </a:lnTo>
                  <a:lnTo>
                    <a:pt x="715" y="1301"/>
                  </a:lnTo>
                  <a:lnTo>
                    <a:pt x="699" y="1250"/>
                  </a:lnTo>
                  <a:lnTo>
                    <a:pt x="689" y="1253"/>
                  </a:lnTo>
                  <a:lnTo>
                    <a:pt x="681" y="1256"/>
                  </a:lnTo>
                  <a:lnTo>
                    <a:pt x="671" y="1257"/>
                  </a:lnTo>
                  <a:lnTo>
                    <a:pt x="662" y="1258"/>
                  </a:lnTo>
                  <a:lnTo>
                    <a:pt x="652" y="1257"/>
                  </a:lnTo>
                  <a:lnTo>
                    <a:pt x="642" y="1257"/>
                  </a:lnTo>
                  <a:lnTo>
                    <a:pt x="633" y="1256"/>
                  </a:lnTo>
                  <a:lnTo>
                    <a:pt x="623" y="1256"/>
                  </a:lnTo>
                  <a:lnTo>
                    <a:pt x="623" y="1273"/>
                  </a:lnTo>
                  <a:lnTo>
                    <a:pt x="623" y="1288"/>
                  </a:lnTo>
                  <a:lnTo>
                    <a:pt x="622" y="1305"/>
                  </a:lnTo>
                  <a:lnTo>
                    <a:pt x="622" y="1324"/>
                  </a:lnTo>
                  <a:lnTo>
                    <a:pt x="624" y="1336"/>
                  </a:lnTo>
                  <a:lnTo>
                    <a:pt x="632" y="1341"/>
                  </a:lnTo>
                  <a:lnTo>
                    <a:pt x="642" y="1342"/>
                  </a:lnTo>
                  <a:lnTo>
                    <a:pt x="654" y="1344"/>
                  </a:lnTo>
                  <a:lnTo>
                    <a:pt x="654" y="1347"/>
                  </a:lnTo>
                  <a:lnTo>
                    <a:pt x="656" y="1349"/>
                  </a:lnTo>
                  <a:lnTo>
                    <a:pt x="656" y="1353"/>
                  </a:lnTo>
                  <a:lnTo>
                    <a:pt x="656" y="1355"/>
                  </a:lnTo>
                  <a:lnTo>
                    <a:pt x="635" y="1353"/>
                  </a:lnTo>
                  <a:lnTo>
                    <a:pt x="615" y="1350"/>
                  </a:lnTo>
                  <a:lnTo>
                    <a:pt x="593" y="1350"/>
                  </a:lnTo>
                  <a:lnTo>
                    <a:pt x="571" y="1350"/>
                  </a:lnTo>
                  <a:lnTo>
                    <a:pt x="548" y="1352"/>
                  </a:lnTo>
                  <a:lnTo>
                    <a:pt x="525" y="1353"/>
                  </a:lnTo>
                  <a:lnTo>
                    <a:pt x="502" y="1355"/>
                  </a:lnTo>
                  <a:lnTo>
                    <a:pt x="479" y="1357"/>
                  </a:lnTo>
                  <a:lnTo>
                    <a:pt x="456" y="1360"/>
                  </a:lnTo>
                  <a:lnTo>
                    <a:pt x="432" y="1363"/>
                  </a:lnTo>
                  <a:lnTo>
                    <a:pt x="409" y="1366"/>
                  </a:lnTo>
                  <a:lnTo>
                    <a:pt x="386" y="1369"/>
                  </a:lnTo>
                  <a:lnTo>
                    <a:pt x="364" y="1373"/>
                  </a:lnTo>
                  <a:lnTo>
                    <a:pt x="341" y="1375"/>
                  </a:lnTo>
                  <a:lnTo>
                    <a:pt x="319" y="1379"/>
                  </a:lnTo>
                  <a:lnTo>
                    <a:pt x="299" y="1381"/>
                  </a:lnTo>
                  <a:lnTo>
                    <a:pt x="290" y="1383"/>
                  </a:lnTo>
                  <a:lnTo>
                    <a:pt x="281" y="1384"/>
                  </a:lnTo>
                  <a:lnTo>
                    <a:pt x="273" y="1386"/>
                  </a:lnTo>
                  <a:lnTo>
                    <a:pt x="264" y="1387"/>
                  </a:lnTo>
                  <a:lnTo>
                    <a:pt x="256" y="1390"/>
                  </a:lnTo>
                  <a:lnTo>
                    <a:pt x="248" y="1391"/>
                  </a:lnTo>
                  <a:lnTo>
                    <a:pt x="241" y="1392"/>
                  </a:lnTo>
                  <a:lnTo>
                    <a:pt x="233" y="1393"/>
                  </a:lnTo>
                  <a:lnTo>
                    <a:pt x="223" y="1393"/>
                  </a:lnTo>
                  <a:lnTo>
                    <a:pt x="211" y="1391"/>
                  </a:lnTo>
                  <a:lnTo>
                    <a:pt x="196" y="1387"/>
                  </a:lnTo>
                  <a:lnTo>
                    <a:pt x="181" y="1381"/>
                  </a:lnTo>
                  <a:lnTo>
                    <a:pt x="166" y="1373"/>
                  </a:lnTo>
                  <a:lnTo>
                    <a:pt x="153" y="1360"/>
                  </a:lnTo>
                  <a:lnTo>
                    <a:pt x="143" y="1344"/>
                  </a:lnTo>
                  <a:lnTo>
                    <a:pt x="135" y="1324"/>
                  </a:lnTo>
                  <a:lnTo>
                    <a:pt x="133" y="1293"/>
                  </a:lnTo>
                  <a:lnTo>
                    <a:pt x="131" y="1221"/>
                  </a:lnTo>
                  <a:lnTo>
                    <a:pt x="131" y="1146"/>
                  </a:lnTo>
                  <a:lnTo>
                    <a:pt x="138" y="1099"/>
                  </a:lnTo>
                  <a:lnTo>
                    <a:pt x="166" y="1097"/>
                  </a:lnTo>
                  <a:lnTo>
                    <a:pt x="162" y="1155"/>
                  </a:lnTo>
                  <a:lnTo>
                    <a:pt x="158" y="1214"/>
                  </a:lnTo>
                  <a:lnTo>
                    <a:pt x="160" y="1275"/>
                  </a:lnTo>
                  <a:lnTo>
                    <a:pt x="168" y="1340"/>
                  </a:lnTo>
                  <a:lnTo>
                    <a:pt x="171" y="1346"/>
                  </a:lnTo>
                  <a:lnTo>
                    <a:pt x="177" y="1352"/>
                  </a:lnTo>
                  <a:lnTo>
                    <a:pt x="183" y="1355"/>
                  </a:lnTo>
                  <a:lnTo>
                    <a:pt x="190" y="1359"/>
                  </a:lnTo>
                  <a:lnTo>
                    <a:pt x="199" y="1362"/>
                  </a:lnTo>
                  <a:lnTo>
                    <a:pt x="207" y="1363"/>
                  </a:lnTo>
                  <a:lnTo>
                    <a:pt x="215" y="1365"/>
                  </a:lnTo>
                  <a:lnTo>
                    <a:pt x="224" y="1365"/>
                  </a:lnTo>
                  <a:lnTo>
                    <a:pt x="232" y="1363"/>
                  </a:lnTo>
                  <a:lnTo>
                    <a:pt x="241" y="1362"/>
                  </a:lnTo>
                  <a:lnTo>
                    <a:pt x="249" y="1361"/>
                  </a:lnTo>
                  <a:lnTo>
                    <a:pt x="257" y="1359"/>
                  </a:lnTo>
                  <a:lnTo>
                    <a:pt x="267" y="1357"/>
                  </a:lnTo>
                  <a:lnTo>
                    <a:pt x="276" y="1356"/>
                  </a:lnTo>
                  <a:lnTo>
                    <a:pt x="287" y="1355"/>
                  </a:lnTo>
                  <a:lnTo>
                    <a:pt x="298" y="1354"/>
                  </a:lnTo>
                  <a:lnTo>
                    <a:pt x="321" y="1352"/>
                  </a:lnTo>
                  <a:lnTo>
                    <a:pt x="343" y="1350"/>
                  </a:lnTo>
                  <a:lnTo>
                    <a:pt x="365" y="1348"/>
                  </a:lnTo>
                  <a:lnTo>
                    <a:pt x="386" y="1347"/>
                  </a:lnTo>
                  <a:lnTo>
                    <a:pt x="408" y="1344"/>
                  </a:lnTo>
                  <a:lnTo>
                    <a:pt x="430" y="1342"/>
                  </a:lnTo>
                  <a:lnTo>
                    <a:pt x="450" y="1341"/>
                  </a:lnTo>
                  <a:lnTo>
                    <a:pt x="470" y="1338"/>
                  </a:lnTo>
                  <a:lnTo>
                    <a:pt x="489" y="1337"/>
                  </a:lnTo>
                  <a:lnTo>
                    <a:pt x="507" y="1335"/>
                  </a:lnTo>
                  <a:lnTo>
                    <a:pt x="524" y="1334"/>
                  </a:lnTo>
                  <a:lnTo>
                    <a:pt x="541" y="1332"/>
                  </a:lnTo>
                  <a:lnTo>
                    <a:pt x="556" y="1332"/>
                  </a:lnTo>
                  <a:lnTo>
                    <a:pt x="571" y="1331"/>
                  </a:lnTo>
                  <a:lnTo>
                    <a:pt x="584" y="1331"/>
                  </a:lnTo>
                  <a:lnTo>
                    <a:pt x="596" y="1331"/>
                  </a:lnTo>
                  <a:lnTo>
                    <a:pt x="601" y="1250"/>
                  </a:lnTo>
                  <a:lnTo>
                    <a:pt x="471" y="1209"/>
                  </a:lnTo>
                  <a:lnTo>
                    <a:pt x="459" y="1208"/>
                  </a:lnTo>
                  <a:lnTo>
                    <a:pt x="446" y="1207"/>
                  </a:lnTo>
                  <a:lnTo>
                    <a:pt x="434" y="1207"/>
                  </a:lnTo>
                  <a:lnTo>
                    <a:pt x="421" y="1207"/>
                  </a:lnTo>
                  <a:lnTo>
                    <a:pt x="408" y="1208"/>
                  </a:lnTo>
                  <a:lnTo>
                    <a:pt x="396" y="1210"/>
                  </a:lnTo>
                  <a:lnTo>
                    <a:pt x="383" y="1213"/>
                  </a:lnTo>
                  <a:lnTo>
                    <a:pt x="371" y="1218"/>
                  </a:lnTo>
                  <a:lnTo>
                    <a:pt x="359" y="1222"/>
                  </a:lnTo>
                  <a:lnTo>
                    <a:pt x="346" y="1228"/>
                  </a:lnTo>
                  <a:lnTo>
                    <a:pt x="335" y="1234"/>
                  </a:lnTo>
                  <a:lnTo>
                    <a:pt x="323" y="1243"/>
                  </a:lnTo>
                  <a:lnTo>
                    <a:pt x="311" y="1251"/>
                  </a:lnTo>
                  <a:lnTo>
                    <a:pt x="300" y="1262"/>
                  </a:lnTo>
                  <a:lnTo>
                    <a:pt x="290" y="1273"/>
                  </a:lnTo>
                  <a:lnTo>
                    <a:pt x="280" y="1285"/>
                  </a:lnTo>
                  <a:lnTo>
                    <a:pt x="276" y="1286"/>
                  </a:lnTo>
                  <a:lnTo>
                    <a:pt x="273" y="1287"/>
                  </a:lnTo>
                  <a:lnTo>
                    <a:pt x="269" y="1287"/>
                  </a:lnTo>
                  <a:lnTo>
                    <a:pt x="266" y="1287"/>
                  </a:lnTo>
                  <a:lnTo>
                    <a:pt x="269" y="1280"/>
                  </a:lnTo>
                  <a:lnTo>
                    <a:pt x="274" y="1271"/>
                  </a:lnTo>
                  <a:lnTo>
                    <a:pt x="280" y="1264"/>
                  </a:lnTo>
                  <a:lnTo>
                    <a:pt x="286" y="1256"/>
                  </a:lnTo>
                  <a:lnTo>
                    <a:pt x="292" y="1249"/>
                  </a:lnTo>
                  <a:lnTo>
                    <a:pt x="297" y="1241"/>
                  </a:lnTo>
                  <a:lnTo>
                    <a:pt x="300" y="1235"/>
                  </a:lnTo>
                  <a:lnTo>
                    <a:pt x="304" y="1230"/>
                  </a:lnTo>
                  <a:lnTo>
                    <a:pt x="314" y="1212"/>
                  </a:lnTo>
                  <a:lnTo>
                    <a:pt x="321" y="1195"/>
                  </a:lnTo>
                  <a:lnTo>
                    <a:pt x="325" y="1179"/>
                  </a:lnTo>
                  <a:lnTo>
                    <a:pt x="330" y="1164"/>
                  </a:lnTo>
                  <a:lnTo>
                    <a:pt x="334" y="1148"/>
                  </a:lnTo>
                  <a:lnTo>
                    <a:pt x="337" y="1131"/>
                  </a:lnTo>
                  <a:lnTo>
                    <a:pt x="341" y="1114"/>
                  </a:lnTo>
                  <a:lnTo>
                    <a:pt x="345" y="1096"/>
                  </a:lnTo>
                  <a:lnTo>
                    <a:pt x="340" y="1093"/>
                  </a:lnTo>
                  <a:lnTo>
                    <a:pt x="335" y="1086"/>
                  </a:lnTo>
                  <a:lnTo>
                    <a:pt x="329" y="1076"/>
                  </a:lnTo>
                  <a:lnTo>
                    <a:pt x="323" y="1064"/>
                  </a:lnTo>
                  <a:lnTo>
                    <a:pt x="317" y="1054"/>
                  </a:lnTo>
                  <a:lnTo>
                    <a:pt x="312" y="1044"/>
                  </a:lnTo>
                  <a:lnTo>
                    <a:pt x="310" y="1037"/>
                  </a:lnTo>
                  <a:lnTo>
                    <a:pt x="309" y="1035"/>
                  </a:lnTo>
                  <a:lnTo>
                    <a:pt x="303" y="1041"/>
                  </a:lnTo>
                  <a:lnTo>
                    <a:pt x="299" y="1050"/>
                  </a:lnTo>
                  <a:lnTo>
                    <a:pt x="297" y="1061"/>
                  </a:lnTo>
                  <a:lnTo>
                    <a:pt x="294" y="1070"/>
                  </a:lnTo>
                  <a:lnTo>
                    <a:pt x="291" y="1080"/>
                  </a:lnTo>
                  <a:lnTo>
                    <a:pt x="286" y="1086"/>
                  </a:lnTo>
                  <a:lnTo>
                    <a:pt x="278" y="1087"/>
                  </a:lnTo>
                  <a:lnTo>
                    <a:pt x="266" y="1082"/>
                  </a:lnTo>
                  <a:lnTo>
                    <a:pt x="253" y="1079"/>
                  </a:lnTo>
                  <a:lnTo>
                    <a:pt x="233" y="1076"/>
                  </a:lnTo>
                  <a:lnTo>
                    <a:pt x="213" y="1076"/>
                  </a:lnTo>
                  <a:lnTo>
                    <a:pt x="192" y="1078"/>
                  </a:lnTo>
                  <a:lnTo>
                    <a:pt x="171" y="1080"/>
                  </a:lnTo>
                  <a:lnTo>
                    <a:pt x="154" y="1081"/>
                  </a:lnTo>
                  <a:lnTo>
                    <a:pt x="144" y="1082"/>
                  </a:lnTo>
                  <a:lnTo>
                    <a:pt x="139" y="1084"/>
                  </a:lnTo>
                  <a:lnTo>
                    <a:pt x="133" y="1084"/>
                  </a:lnTo>
                  <a:lnTo>
                    <a:pt x="127" y="1082"/>
                  </a:lnTo>
                  <a:lnTo>
                    <a:pt x="121" y="1082"/>
                  </a:lnTo>
                  <a:lnTo>
                    <a:pt x="115" y="1081"/>
                  </a:lnTo>
                  <a:lnTo>
                    <a:pt x="110" y="1079"/>
                  </a:lnTo>
                  <a:lnTo>
                    <a:pt x="104" y="1076"/>
                  </a:lnTo>
                  <a:lnTo>
                    <a:pt x="101" y="1073"/>
                  </a:lnTo>
                  <a:lnTo>
                    <a:pt x="96" y="1068"/>
                  </a:lnTo>
                  <a:lnTo>
                    <a:pt x="102" y="1047"/>
                  </a:lnTo>
                  <a:lnTo>
                    <a:pt x="113" y="1020"/>
                  </a:lnTo>
                  <a:lnTo>
                    <a:pt x="126" y="993"/>
                  </a:lnTo>
                  <a:lnTo>
                    <a:pt x="141" y="964"/>
                  </a:lnTo>
                  <a:lnTo>
                    <a:pt x="156" y="939"/>
                  </a:lnTo>
                  <a:lnTo>
                    <a:pt x="170" y="919"/>
                  </a:lnTo>
                  <a:lnTo>
                    <a:pt x="181" y="905"/>
                  </a:lnTo>
                  <a:lnTo>
                    <a:pt x="188" y="903"/>
                  </a:lnTo>
                  <a:lnTo>
                    <a:pt x="184" y="910"/>
                  </a:lnTo>
                  <a:lnTo>
                    <a:pt x="177" y="925"/>
                  </a:lnTo>
                  <a:lnTo>
                    <a:pt x="168" y="945"/>
                  </a:lnTo>
                  <a:lnTo>
                    <a:pt x="156" y="969"/>
                  </a:lnTo>
                  <a:lnTo>
                    <a:pt x="145" y="994"/>
                  </a:lnTo>
                  <a:lnTo>
                    <a:pt x="137" y="1019"/>
                  </a:lnTo>
                  <a:lnTo>
                    <a:pt x="132" y="1042"/>
                  </a:lnTo>
                  <a:lnTo>
                    <a:pt x="131" y="1060"/>
                  </a:lnTo>
                  <a:lnTo>
                    <a:pt x="148" y="1061"/>
                  </a:lnTo>
                  <a:lnTo>
                    <a:pt x="165" y="1060"/>
                  </a:lnTo>
                  <a:lnTo>
                    <a:pt x="183" y="1056"/>
                  </a:lnTo>
                  <a:lnTo>
                    <a:pt x="201" y="1053"/>
                  </a:lnTo>
                  <a:lnTo>
                    <a:pt x="218" y="1049"/>
                  </a:lnTo>
                  <a:lnTo>
                    <a:pt x="236" y="1048"/>
                  </a:lnTo>
                  <a:lnTo>
                    <a:pt x="253" y="1050"/>
                  </a:lnTo>
                  <a:lnTo>
                    <a:pt x="270" y="1057"/>
                  </a:lnTo>
                  <a:lnTo>
                    <a:pt x="278" y="1042"/>
                  </a:lnTo>
                  <a:lnTo>
                    <a:pt x="286" y="1029"/>
                  </a:lnTo>
                  <a:lnTo>
                    <a:pt x="294" y="1014"/>
                  </a:lnTo>
                  <a:lnTo>
                    <a:pt x="302" y="1000"/>
                  </a:lnTo>
                  <a:lnTo>
                    <a:pt x="311" y="1000"/>
                  </a:lnTo>
                  <a:lnTo>
                    <a:pt x="318" y="1008"/>
                  </a:lnTo>
                  <a:lnTo>
                    <a:pt x="325" y="1020"/>
                  </a:lnTo>
                  <a:lnTo>
                    <a:pt x="331" y="1036"/>
                  </a:lnTo>
                  <a:lnTo>
                    <a:pt x="337" y="1051"/>
                  </a:lnTo>
                  <a:lnTo>
                    <a:pt x="345" y="1063"/>
                  </a:lnTo>
                  <a:lnTo>
                    <a:pt x="352" y="1072"/>
                  </a:lnTo>
                  <a:lnTo>
                    <a:pt x="360" y="1072"/>
                  </a:lnTo>
                  <a:lnTo>
                    <a:pt x="367" y="1068"/>
                  </a:lnTo>
                  <a:lnTo>
                    <a:pt x="376" y="1066"/>
                  </a:lnTo>
                  <a:lnTo>
                    <a:pt x="384" y="1064"/>
                  </a:lnTo>
                  <a:lnTo>
                    <a:pt x="392" y="1063"/>
                  </a:lnTo>
                  <a:lnTo>
                    <a:pt x="402" y="1062"/>
                  </a:lnTo>
                  <a:lnTo>
                    <a:pt x="410" y="1061"/>
                  </a:lnTo>
                  <a:lnTo>
                    <a:pt x="419" y="1061"/>
                  </a:lnTo>
                  <a:lnTo>
                    <a:pt x="427" y="1060"/>
                  </a:lnTo>
                  <a:lnTo>
                    <a:pt x="425" y="1036"/>
                  </a:lnTo>
                  <a:lnTo>
                    <a:pt x="427" y="1009"/>
                  </a:lnTo>
                  <a:lnTo>
                    <a:pt x="431" y="984"/>
                  </a:lnTo>
                  <a:lnTo>
                    <a:pt x="437" y="959"/>
                  </a:lnTo>
                  <a:lnTo>
                    <a:pt x="441" y="934"/>
                  </a:lnTo>
                  <a:lnTo>
                    <a:pt x="445" y="911"/>
                  </a:lnTo>
                  <a:lnTo>
                    <a:pt x="446" y="890"/>
                  </a:lnTo>
                  <a:lnTo>
                    <a:pt x="443" y="871"/>
                  </a:lnTo>
                  <a:lnTo>
                    <a:pt x="432" y="874"/>
                  </a:lnTo>
                  <a:lnTo>
                    <a:pt x="421" y="878"/>
                  </a:lnTo>
                  <a:lnTo>
                    <a:pt x="413" y="881"/>
                  </a:lnTo>
                  <a:lnTo>
                    <a:pt x="403" y="885"/>
                  </a:lnTo>
                  <a:lnTo>
                    <a:pt x="394" y="887"/>
                  </a:lnTo>
                  <a:lnTo>
                    <a:pt x="385" y="891"/>
                  </a:lnTo>
                  <a:lnTo>
                    <a:pt x="375" y="893"/>
                  </a:lnTo>
                  <a:lnTo>
                    <a:pt x="364" y="895"/>
                  </a:lnTo>
                  <a:lnTo>
                    <a:pt x="346" y="898"/>
                  </a:lnTo>
                  <a:lnTo>
                    <a:pt x="329" y="901"/>
                  </a:lnTo>
                  <a:lnTo>
                    <a:pt x="315" y="902"/>
                  </a:lnTo>
                  <a:lnTo>
                    <a:pt x="300" y="902"/>
                  </a:lnTo>
                  <a:lnTo>
                    <a:pt x="287" y="901"/>
                  </a:lnTo>
                  <a:lnTo>
                    <a:pt x="274" y="898"/>
                  </a:lnTo>
                  <a:lnTo>
                    <a:pt x="261" y="892"/>
                  </a:lnTo>
                  <a:lnTo>
                    <a:pt x="247" y="884"/>
                  </a:lnTo>
                  <a:lnTo>
                    <a:pt x="241" y="880"/>
                  </a:lnTo>
                  <a:lnTo>
                    <a:pt x="232" y="878"/>
                  </a:lnTo>
                  <a:lnTo>
                    <a:pt x="220" y="876"/>
                  </a:lnTo>
                  <a:lnTo>
                    <a:pt x="206" y="874"/>
                  </a:lnTo>
                  <a:lnTo>
                    <a:pt x="188" y="872"/>
                  </a:lnTo>
                  <a:lnTo>
                    <a:pt x="166" y="872"/>
                  </a:lnTo>
                  <a:lnTo>
                    <a:pt x="141" y="872"/>
                  </a:lnTo>
                  <a:lnTo>
                    <a:pt x="113" y="872"/>
                  </a:lnTo>
                  <a:lnTo>
                    <a:pt x="120" y="866"/>
                  </a:lnTo>
                  <a:lnTo>
                    <a:pt x="138" y="861"/>
                  </a:lnTo>
                  <a:lnTo>
                    <a:pt x="163" y="858"/>
                  </a:lnTo>
                  <a:lnTo>
                    <a:pt x="192" y="856"/>
                  </a:lnTo>
                  <a:lnTo>
                    <a:pt x="221" y="858"/>
                  </a:lnTo>
                  <a:lnTo>
                    <a:pt x="249" y="862"/>
                  </a:lnTo>
                  <a:lnTo>
                    <a:pt x="273" y="870"/>
                  </a:lnTo>
                  <a:lnTo>
                    <a:pt x="288" y="880"/>
                  </a:lnTo>
                  <a:lnTo>
                    <a:pt x="312" y="879"/>
                  </a:lnTo>
                  <a:lnTo>
                    <a:pt x="336" y="877"/>
                  </a:lnTo>
                  <a:lnTo>
                    <a:pt x="361" y="873"/>
                  </a:lnTo>
                  <a:lnTo>
                    <a:pt x="388" y="867"/>
                  </a:lnTo>
                  <a:lnTo>
                    <a:pt x="412" y="860"/>
                  </a:lnTo>
                  <a:lnTo>
                    <a:pt x="434" y="850"/>
                  </a:lnTo>
                  <a:lnTo>
                    <a:pt x="456" y="837"/>
                  </a:lnTo>
                  <a:lnTo>
                    <a:pt x="475" y="822"/>
                  </a:lnTo>
                  <a:lnTo>
                    <a:pt x="473" y="816"/>
                  </a:lnTo>
                  <a:lnTo>
                    <a:pt x="467" y="805"/>
                  </a:lnTo>
                  <a:lnTo>
                    <a:pt x="458" y="789"/>
                  </a:lnTo>
                  <a:lnTo>
                    <a:pt x="450" y="774"/>
                  </a:lnTo>
                  <a:lnTo>
                    <a:pt x="440" y="757"/>
                  </a:lnTo>
                  <a:lnTo>
                    <a:pt x="432" y="742"/>
                  </a:lnTo>
                  <a:lnTo>
                    <a:pt x="426" y="730"/>
                  </a:lnTo>
                  <a:lnTo>
                    <a:pt x="424" y="722"/>
                  </a:lnTo>
                  <a:lnTo>
                    <a:pt x="426" y="724"/>
                  </a:lnTo>
                  <a:lnTo>
                    <a:pt x="431" y="727"/>
                  </a:lnTo>
                  <a:lnTo>
                    <a:pt x="437" y="732"/>
                  </a:lnTo>
                  <a:lnTo>
                    <a:pt x="444" y="738"/>
                  </a:lnTo>
                  <a:lnTo>
                    <a:pt x="452" y="745"/>
                  </a:lnTo>
                  <a:lnTo>
                    <a:pt x="461" y="751"/>
                  </a:lnTo>
                  <a:lnTo>
                    <a:pt x="470" y="755"/>
                  </a:lnTo>
                  <a:lnTo>
                    <a:pt x="479" y="757"/>
                  </a:lnTo>
                  <a:lnTo>
                    <a:pt x="483" y="756"/>
                  </a:lnTo>
                  <a:lnTo>
                    <a:pt x="488" y="756"/>
                  </a:lnTo>
                  <a:lnTo>
                    <a:pt x="494" y="754"/>
                  </a:lnTo>
                  <a:lnTo>
                    <a:pt x="499" y="752"/>
                  </a:lnTo>
                  <a:lnTo>
                    <a:pt x="505" y="750"/>
                  </a:lnTo>
                  <a:lnTo>
                    <a:pt x="508" y="748"/>
                  </a:lnTo>
                  <a:lnTo>
                    <a:pt x="513" y="745"/>
                  </a:lnTo>
                  <a:lnTo>
                    <a:pt x="516" y="743"/>
                  </a:lnTo>
                  <a:lnTo>
                    <a:pt x="499" y="726"/>
                  </a:lnTo>
                  <a:lnTo>
                    <a:pt x="482" y="709"/>
                  </a:lnTo>
                  <a:lnTo>
                    <a:pt x="465" y="693"/>
                  </a:lnTo>
                  <a:lnTo>
                    <a:pt x="450" y="675"/>
                  </a:lnTo>
                  <a:lnTo>
                    <a:pt x="433" y="657"/>
                  </a:lnTo>
                  <a:lnTo>
                    <a:pt x="418" y="639"/>
                  </a:lnTo>
                  <a:lnTo>
                    <a:pt x="403" y="620"/>
                  </a:lnTo>
                  <a:lnTo>
                    <a:pt x="389" y="600"/>
                  </a:lnTo>
                  <a:lnTo>
                    <a:pt x="375" y="581"/>
                  </a:lnTo>
                  <a:lnTo>
                    <a:pt x="360" y="561"/>
                  </a:lnTo>
                  <a:lnTo>
                    <a:pt x="347" y="541"/>
                  </a:lnTo>
                  <a:lnTo>
                    <a:pt x="333" y="520"/>
                  </a:lnTo>
                  <a:lnTo>
                    <a:pt x="321" y="500"/>
                  </a:lnTo>
                  <a:lnTo>
                    <a:pt x="308" y="478"/>
                  </a:lnTo>
                  <a:lnTo>
                    <a:pt x="296" y="457"/>
                  </a:lnTo>
                  <a:lnTo>
                    <a:pt x="284" y="434"/>
                  </a:lnTo>
                  <a:lnTo>
                    <a:pt x="281" y="431"/>
                  </a:lnTo>
                  <a:lnTo>
                    <a:pt x="276" y="421"/>
                  </a:lnTo>
                  <a:lnTo>
                    <a:pt x="268" y="408"/>
                  </a:lnTo>
                  <a:lnTo>
                    <a:pt x="259" y="392"/>
                  </a:lnTo>
                  <a:lnTo>
                    <a:pt x="248" y="374"/>
                  </a:lnTo>
                  <a:lnTo>
                    <a:pt x="237" y="356"/>
                  </a:lnTo>
                  <a:lnTo>
                    <a:pt x="227" y="341"/>
                  </a:lnTo>
                  <a:lnTo>
                    <a:pt x="219" y="329"/>
                  </a:lnTo>
                  <a:lnTo>
                    <a:pt x="211" y="318"/>
                  </a:lnTo>
                  <a:lnTo>
                    <a:pt x="200" y="307"/>
                  </a:lnTo>
                  <a:lnTo>
                    <a:pt x="188" y="297"/>
                  </a:lnTo>
                  <a:lnTo>
                    <a:pt x="176" y="287"/>
                  </a:lnTo>
                  <a:lnTo>
                    <a:pt x="165" y="279"/>
                  </a:lnTo>
                  <a:lnTo>
                    <a:pt x="156" y="273"/>
                  </a:lnTo>
                  <a:lnTo>
                    <a:pt x="150" y="269"/>
                  </a:lnTo>
                  <a:lnTo>
                    <a:pt x="148" y="268"/>
                  </a:lnTo>
                  <a:lnTo>
                    <a:pt x="137" y="287"/>
                  </a:lnTo>
                  <a:lnTo>
                    <a:pt x="122" y="305"/>
                  </a:lnTo>
                  <a:lnTo>
                    <a:pt x="105" y="323"/>
                  </a:lnTo>
                  <a:lnTo>
                    <a:pt x="88" y="339"/>
                  </a:lnTo>
                  <a:lnTo>
                    <a:pt x="68" y="350"/>
                  </a:lnTo>
                  <a:lnTo>
                    <a:pt x="47" y="359"/>
                  </a:lnTo>
                  <a:lnTo>
                    <a:pt x="24" y="364"/>
                  </a:lnTo>
                  <a:lnTo>
                    <a:pt x="0" y="361"/>
                  </a:lnTo>
                  <a:lnTo>
                    <a:pt x="4" y="3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33">
              <a:extLst>
                <a:ext uri="{FF2B5EF4-FFF2-40B4-BE49-F238E27FC236}">
                  <a16:creationId xmlns:a16="http://schemas.microsoft.com/office/drawing/2014/main" id="{DFC991BE-0E17-4B86-BAF9-6FDA47FD2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" y="1852"/>
              <a:ext cx="252" cy="214"/>
            </a:xfrm>
            <a:custGeom>
              <a:avLst/>
              <a:gdLst>
                <a:gd name="T0" fmla="*/ 0 w 1007"/>
                <a:gd name="T1" fmla="*/ 39 h 854"/>
                <a:gd name="T2" fmla="*/ 4 w 1007"/>
                <a:gd name="T3" fmla="*/ 26 h 854"/>
                <a:gd name="T4" fmla="*/ 13 w 1007"/>
                <a:gd name="T5" fmla="*/ 12 h 854"/>
                <a:gd name="T6" fmla="*/ 30 w 1007"/>
                <a:gd name="T7" fmla="*/ 1 h 854"/>
                <a:gd name="T8" fmla="*/ 50 w 1007"/>
                <a:gd name="T9" fmla="*/ 1 h 854"/>
                <a:gd name="T10" fmla="*/ 65 w 1007"/>
                <a:gd name="T11" fmla="*/ 7 h 854"/>
                <a:gd name="T12" fmla="*/ 75 w 1007"/>
                <a:gd name="T13" fmla="*/ 18 h 854"/>
                <a:gd name="T14" fmla="*/ 81 w 1007"/>
                <a:gd name="T15" fmla="*/ 32 h 854"/>
                <a:gd name="T16" fmla="*/ 83 w 1007"/>
                <a:gd name="T17" fmla="*/ 746 h 854"/>
                <a:gd name="T18" fmla="*/ 902 w 1007"/>
                <a:gd name="T19" fmla="*/ 745 h 854"/>
                <a:gd name="T20" fmla="*/ 914 w 1007"/>
                <a:gd name="T21" fmla="*/ 733 h 854"/>
                <a:gd name="T22" fmla="*/ 914 w 1007"/>
                <a:gd name="T23" fmla="*/ 719 h 854"/>
                <a:gd name="T24" fmla="*/ 902 w 1007"/>
                <a:gd name="T25" fmla="*/ 707 h 854"/>
                <a:gd name="T26" fmla="*/ 104 w 1007"/>
                <a:gd name="T27" fmla="*/ 705 h 854"/>
                <a:gd name="T28" fmla="*/ 903 w 1007"/>
                <a:gd name="T29" fmla="*/ 692 h 854"/>
                <a:gd name="T30" fmla="*/ 928 w 1007"/>
                <a:gd name="T31" fmla="*/ 703 h 854"/>
                <a:gd name="T32" fmla="*/ 938 w 1007"/>
                <a:gd name="T33" fmla="*/ 728 h 854"/>
                <a:gd name="T34" fmla="*/ 928 w 1007"/>
                <a:gd name="T35" fmla="*/ 752 h 854"/>
                <a:gd name="T36" fmla="*/ 903 w 1007"/>
                <a:gd name="T37" fmla="*/ 763 h 854"/>
                <a:gd name="T38" fmla="*/ 102 w 1007"/>
                <a:gd name="T39" fmla="*/ 763 h 854"/>
                <a:gd name="T40" fmla="*/ 85 w 1007"/>
                <a:gd name="T41" fmla="*/ 762 h 854"/>
                <a:gd name="T42" fmla="*/ 69 w 1007"/>
                <a:gd name="T43" fmla="*/ 756 h 854"/>
                <a:gd name="T44" fmla="*/ 65 w 1007"/>
                <a:gd name="T45" fmla="*/ 740 h 854"/>
                <a:gd name="T46" fmla="*/ 65 w 1007"/>
                <a:gd name="T47" fmla="*/ 44 h 854"/>
                <a:gd name="T48" fmla="*/ 59 w 1007"/>
                <a:gd name="T49" fmla="*/ 29 h 854"/>
                <a:gd name="T50" fmla="*/ 43 w 1007"/>
                <a:gd name="T51" fmla="*/ 23 h 854"/>
                <a:gd name="T52" fmla="*/ 28 w 1007"/>
                <a:gd name="T53" fmla="*/ 29 h 854"/>
                <a:gd name="T54" fmla="*/ 22 w 1007"/>
                <a:gd name="T55" fmla="*/ 44 h 854"/>
                <a:gd name="T56" fmla="*/ 25 w 1007"/>
                <a:gd name="T57" fmla="*/ 827 h 854"/>
                <a:gd name="T58" fmla="*/ 36 w 1007"/>
                <a:gd name="T59" fmla="*/ 833 h 854"/>
                <a:gd name="T60" fmla="*/ 958 w 1007"/>
                <a:gd name="T61" fmla="*/ 835 h 854"/>
                <a:gd name="T62" fmla="*/ 975 w 1007"/>
                <a:gd name="T63" fmla="*/ 829 h 854"/>
                <a:gd name="T64" fmla="*/ 981 w 1007"/>
                <a:gd name="T65" fmla="*/ 813 h 854"/>
                <a:gd name="T66" fmla="*/ 975 w 1007"/>
                <a:gd name="T67" fmla="*/ 798 h 854"/>
                <a:gd name="T68" fmla="*/ 958 w 1007"/>
                <a:gd name="T69" fmla="*/ 790 h 854"/>
                <a:gd name="T70" fmla="*/ 67 w 1007"/>
                <a:gd name="T71" fmla="*/ 776 h 854"/>
                <a:gd name="T72" fmla="*/ 976 w 1007"/>
                <a:gd name="T73" fmla="*/ 777 h 854"/>
                <a:gd name="T74" fmla="*/ 989 w 1007"/>
                <a:gd name="T75" fmla="*/ 782 h 854"/>
                <a:gd name="T76" fmla="*/ 1000 w 1007"/>
                <a:gd name="T77" fmla="*/ 793 h 854"/>
                <a:gd name="T78" fmla="*/ 1006 w 1007"/>
                <a:gd name="T79" fmla="*/ 806 h 854"/>
                <a:gd name="T80" fmla="*/ 1006 w 1007"/>
                <a:gd name="T81" fmla="*/ 823 h 854"/>
                <a:gd name="T82" fmla="*/ 1000 w 1007"/>
                <a:gd name="T83" fmla="*/ 836 h 854"/>
                <a:gd name="T84" fmla="*/ 989 w 1007"/>
                <a:gd name="T85" fmla="*/ 847 h 854"/>
                <a:gd name="T86" fmla="*/ 976 w 1007"/>
                <a:gd name="T87" fmla="*/ 853 h 854"/>
                <a:gd name="T88" fmla="*/ 38 w 1007"/>
                <a:gd name="T89" fmla="*/ 854 h 854"/>
                <a:gd name="T90" fmla="*/ 23 w 1007"/>
                <a:gd name="T91" fmla="*/ 850 h 854"/>
                <a:gd name="T92" fmla="*/ 11 w 1007"/>
                <a:gd name="T93" fmla="*/ 842 h 854"/>
                <a:gd name="T94" fmla="*/ 2 w 1007"/>
                <a:gd name="T95" fmla="*/ 830 h 854"/>
                <a:gd name="T96" fmla="*/ 0 w 1007"/>
                <a:gd name="T97" fmla="*/ 814 h 854"/>
                <a:gd name="T98" fmla="*/ 0 w 1007"/>
                <a:gd name="T99" fmla="*/ 427 h 854"/>
                <a:gd name="T100" fmla="*/ 0 w 1007"/>
                <a:gd name="T101" fmla="*/ 44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7" h="854">
                  <a:moveTo>
                    <a:pt x="0" y="44"/>
                  </a:moveTo>
                  <a:lnTo>
                    <a:pt x="0" y="39"/>
                  </a:lnTo>
                  <a:lnTo>
                    <a:pt x="1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6"/>
                  </a:lnTo>
                  <a:lnTo>
                    <a:pt x="30" y="1"/>
                  </a:lnTo>
                  <a:lnTo>
                    <a:pt x="42" y="0"/>
                  </a:lnTo>
                  <a:lnTo>
                    <a:pt x="50" y="1"/>
                  </a:lnTo>
                  <a:lnTo>
                    <a:pt x="57" y="3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75" y="18"/>
                  </a:lnTo>
                  <a:lnTo>
                    <a:pt x="79" y="25"/>
                  </a:lnTo>
                  <a:lnTo>
                    <a:pt x="81" y="32"/>
                  </a:lnTo>
                  <a:lnTo>
                    <a:pt x="83" y="41"/>
                  </a:lnTo>
                  <a:lnTo>
                    <a:pt x="83" y="746"/>
                  </a:lnTo>
                  <a:lnTo>
                    <a:pt x="895" y="746"/>
                  </a:lnTo>
                  <a:lnTo>
                    <a:pt x="902" y="745"/>
                  </a:lnTo>
                  <a:lnTo>
                    <a:pt x="909" y="740"/>
                  </a:lnTo>
                  <a:lnTo>
                    <a:pt x="914" y="733"/>
                  </a:lnTo>
                  <a:lnTo>
                    <a:pt x="915" y="726"/>
                  </a:lnTo>
                  <a:lnTo>
                    <a:pt x="914" y="719"/>
                  </a:lnTo>
                  <a:lnTo>
                    <a:pt x="909" y="711"/>
                  </a:lnTo>
                  <a:lnTo>
                    <a:pt x="902" y="707"/>
                  </a:lnTo>
                  <a:lnTo>
                    <a:pt x="895" y="705"/>
                  </a:lnTo>
                  <a:lnTo>
                    <a:pt x="104" y="705"/>
                  </a:lnTo>
                  <a:lnTo>
                    <a:pt x="104" y="692"/>
                  </a:lnTo>
                  <a:lnTo>
                    <a:pt x="903" y="692"/>
                  </a:lnTo>
                  <a:lnTo>
                    <a:pt x="916" y="695"/>
                  </a:lnTo>
                  <a:lnTo>
                    <a:pt x="928" y="703"/>
                  </a:lnTo>
                  <a:lnTo>
                    <a:pt x="935" y="714"/>
                  </a:lnTo>
                  <a:lnTo>
                    <a:pt x="938" y="728"/>
                  </a:lnTo>
                  <a:lnTo>
                    <a:pt x="935" y="741"/>
                  </a:lnTo>
                  <a:lnTo>
                    <a:pt x="928" y="752"/>
                  </a:lnTo>
                  <a:lnTo>
                    <a:pt x="916" y="760"/>
                  </a:lnTo>
                  <a:lnTo>
                    <a:pt x="903" y="763"/>
                  </a:lnTo>
                  <a:lnTo>
                    <a:pt x="105" y="763"/>
                  </a:lnTo>
                  <a:lnTo>
                    <a:pt x="102" y="763"/>
                  </a:lnTo>
                  <a:lnTo>
                    <a:pt x="95" y="763"/>
                  </a:lnTo>
                  <a:lnTo>
                    <a:pt x="85" y="762"/>
                  </a:lnTo>
                  <a:lnTo>
                    <a:pt x="75" y="760"/>
                  </a:lnTo>
                  <a:lnTo>
                    <a:pt x="69" y="756"/>
                  </a:lnTo>
                  <a:lnTo>
                    <a:pt x="66" y="747"/>
                  </a:lnTo>
                  <a:lnTo>
                    <a:pt x="65" y="740"/>
                  </a:lnTo>
                  <a:lnTo>
                    <a:pt x="65" y="737"/>
                  </a:lnTo>
                  <a:lnTo>
                    <a:pt x="65" y="44"/>
                  </a:lnTo>
                  <a:lnTo>
                    <a:pt x="63" y="36"/>
                  </a:lnTo>
                  <a:lnTo>
                    <a:pt x="59" y="29"/>
                  </a:lnTo>
                  <a:lnTo>
                    <a:pt x="51" y="24"/>
                  </a:lnTo>
                  <a:lnTo>
                    <a:pt x="43" y="23"/>
                  </a:lnTo>
                  <a:lnTo>
                    <a:pt x="35" y="24"/>
                  </a:lnTo>
                  <a:lnTo>
                    <a:pt x="28" y="29"/>
                  </a:lnTo>
                  <a:lnTo>
                    <a:pt x="23" y="36"/>
                  </a:lnTo>
                  <a:lnTo>
                    <a:pt x="22" y="44"/>
                  </a:lnTo>
                  <a:lnTo>
                    <a:pt x="22" y="821"/>
                  </a:lnTo>
                  <a:lnTo>
                    <a:pt x="25" y="827"/>
                  </a:lnTo>
                  <a:lnTo>
                    <a:pt x="30" y="831"/>
                  </a:lnTo>
                  <a:lnTo>
                    <a:pt x="36" y="833"/>
                  </a:lnTo>
                  <a:lnTo>
                    <a:pt x="42" y="835"/>
                  </a:lnTo>
                  <a:lnTo>
                    <a:pt x="958" y="835"/>
                  </a:lnTo>
                  <a:lnTo>
                    <a:pt x="967" y="833"/>
                  </a:lnTo>
                  <a:lnTo>
                    <a:pt x="975" y="829"/>
                  </a:lnTo>
                  <a:lnTo>
                    <a:pt x="979" y="821"/>
                  </a:lnTo>
                  <a:lnTo>
                    <a:pt x="981" y="813"/>
                  </a:lnTo>
                  <a:lnTo>
                    <a:pt x="979" y="805"/>
                  </a:lnTo>
                  <a:lnTo>
                    <a:pt x="975" y="798"/>
                  </a:lnTo>
                  <a:lnTo>
                    <a:pt x="967" y="793"/>
                  </a:lnTo>
                  <a:lnTo>
                    <a:pt x="958" y="790"/>
                  </a:lnTo>
                  <a:lnTo>
                    <a:pt x="67" y="790"/>
                  </a:lnTo>
                  <a:lnTo>
                    <a:pt x="67" y="776"/>
                  </a:lnTo>
                  <a:lnTo>
                    <a:pt x="967" y="776"/>
                  </a:lnTo>
                  <a:lnTo>
                    <a:pt x="976" y="777"/>
                  </a:lnTo>
                  <a:lnTo>
                    <a:pt x="983" y="778"/>
                  </a:lnTo>
                  <a:lnTo>
                    <a:pt x="989" y="782"/>
                  </a:lnTo>
                  <a:lnTo>
                    <a:pt x="995" y="787"/>
                  </a:lnTo>
                  <a:lnTo>
                    <a:pt x="1000" y="793"/>
                  </a:lnTo>
                  <a:lnTo>
                    <a:pt x="1003" y="799"/>
                  </a:lnTo>
                  <a:lnTo>
                    <a:pt x="1006" y="806"/>
                  </a:lnTo>
                  <a:lnTo>
                    <a:pt x="1007" y="814"/>
                  </a:lnTo>
                  <a:lnTo>
                    <a:pt x="1006" y="823"/>
                  </a:lnTo>
                  <a:lnTo>
                    <a:pt x="1003" y="830"/>
                  </a:lnTo>
                  <a:lnTo>
                    <a:pt x="1000" y="836"/>
                  </a:lnTo>
                  <a:lnTo>
                    <a:pt x="995" y="842"/>
                  </a:lnTo>
                  <a:lnTo>
                    <a:pt x="989" y="847"/>
                  </a:lnTo>
                  <a:lnTo>
                    <a:pt x="983" y="850"/>
                  </a:lnTo>
                  <a:lnTo>
                    <a:pt x="976" y="853"/>
                  </a:lnTo>
                  <a:lnTo>
                    <a:pt x="967" y="854"/>
                  </a:lnTo>
                  <a:lnTo>
                    <a:pt x="38" y="854"/>
                  </a:lnTo>
                  <a:lnTo>
                    <a:pt x="30" y="853"/>
                  </a:lnTo>
                  <a:lnTo>
                    <a:pt x="23" y="850"/>
                  </a:lnTo>
                  <a:lnTo>
                    <a:pt x="17" y="847"/>
                  </a:lnTo>
                  <a:lnTo>
                    <a:pt x="11" y="842"/>
                  </a:lnTo>
                  <a:lnTo>
                    <a:pt x="6" y="836"/>
                  </a:lnTo>
                  <a:lnTo>
                    <a:pt x="2" y="830"/>
                  </a:lnTo>
                  <a:lnTo>
                    <a:pt x="1" y="823"/>
                  </a:lnTo>
                  <a:lnTo>
                    <a:pt x="0" y="814"/>
                  </a:lnTo>
                  <a:lnTo>
                    <a:pt x="0" y="692"/>
                  </a:lnTo>
                  <a:lnTo>
                    <a:pt x="0" y="427"/>
                  </a:lnTo>
                  <a:lnTo>
                    <a:pt x="0" y="16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34">
              <a:extLst>
                <a:ext uri="{FF2B5EF4-FFF2-40B4-BE49-F238E27FC236}">
                  <a16:creationId xmlns:a16="http://schemas.microsoft.com/office/drawing/2014/main" id="{0CAB379F-7193-48A3-89D6-06CF5EABD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1714"/>
              <a:ext cx="118" cy="91"/>
            </a:xfrm>
            <a:custGeom>
              <a:avLst/>
              <a:gdLst>
                <a:gd name="T0" fmla="*/ 423 w 471"/>
                <a:gd name="T1" fmla="*/ 88 h 363"/>
                <a:gd name="T2" fmla="*/ 386 w 471"/>
                <a:gd name="T3" fmla="*/ 84 h 363"/>
                <a:gd name="T4" fmla="*/ 348 w 471"/>
                <a:gd name="T5" fmla="*/ 84 h 363"/>
                <a:gd name="T6" fmla="*/ 311 w 471"/>
                <a:gd name="T7" fmla="*/ 85 h 363"/>
                <a:gd name="T8" fmla="*/ 274 w 471"/>
                <a:gd name="T9" fmla="*/ 88 h 363"/>
                <a:gd name="T10" fmla="*/ 227 w 471"/>
                <a:gd name="T11" fmla="*/ 86 h 363"/>
                <a:gd name="T12" fmla="*/ 185 w 471"/>
                <a:gd name="T13" fmla="*/ 76 h 363"/>
                <a:gd name="T14" fmla="*/ 167 w 471"/>
                <a:gd name="T15" fmla="*/ 49 h 363"/>
                <a:gd name="T16" fmla="*/ 164 w 471"/>
                <a:gd name="T17" fmla="*/ 17 h 363"/>
                <a:gd name="T18" fmla="*/ 154 w 471"/>
                <a:gd name="T19" fmla="*/ 9 h 363"/>
                <a:gd name="T20" fmla="*/ 140 w 471"/>
                <a:gd name="T21" fmla="*/ 74 h 363"/>
                <a:gd name="T22" fmla="*/ 147 w 471"/>
                <a:gd name="T23" fmla="*/ 106 h 363"/>
                <a:gd name="T24" fmla="*/ 0 w 471"/>
                <a:gd name="T25" fmla="*/ 118 h 363"/>
                <a:gd name="T26" fmla="*/ 24 w 471"/>
                <a:gd name="T27" fmla="*/ 150 h 363"/>
                <a:gd name="T28" fmla="*/ 50 w 471"/>
                <a:gd name="T29" fmla="*/ 195 h 363"/>
                <a:gd name="T30" fmla="*/ 68 w 471"/>
                <a:gd name="T31" fmla="*/ 254 h 363"/>
                <a:gd name="T32" fmla="*/ 72 w 471"/>
                <a:gd name="T33" fmla="*/ 359 h 363"/>
                <a:gd name="T34" fmla="*/ 128 w 471"/>
                <a:gd name="T35" fmla="*/ 363 h 363"/>
                <a:gd name="T36" fmla="*/ 185 w 471"/>
                <a:gd name="T37" fmla="*/ 354 h 363"/>
                <a:gd name="T38" fmla="*/ 234 w 471"/>
                <a:gd name="T39" fmla="*/ 323 h 363"/>
                <a:gd name="T40" fmla="*/ 183 w 471"/>
                <a:gd name="T41" fmla="*/ 332 h 363"/>
                <a:gd name="T42" fmla="*/ 129 w 471"/>
                <a:gd name="T43" fmla="*/ 336 h 363"/>
                <a:gd name="T44" fmla="*/ 95 w 471"/>
                <a:gd name="T45" fmla="*/ 311 h 363"/>
                <a:gd name="T46" fmla="*/ 87 w 471"/>
                <a:gd name="T47" fmla="*/ 236 h 363"/>
                <a:gd name="T48" fmla="*/ 61 w 471"/>
                <a:gd name="T49" fmla="*/ 165 h 363"/>
                <a:gd name="T50" fmla="*/ 75 w 471"/>
                <a:gd name="T51" fmla="*/ 141 h 363"/>
                <a:gd name="T52" fmla="*/ 120 w 471"/>
                <a:gd name="T53" fmla="*/ 144 h 363"/>
                <a:gd name="T54" fmla="*/ 164 w 471"/>
                <a:gd name="T55" fmla="*/ 151 h 363"/>
                <a:gd name="T56" fmla="*/ 201 w 471"/>
                <a:gd name="T57" fmla="*/ 183 h 363"/>
                <a:gd name="T58" fmla="*/ 214 w 471"/>
                <a:gd name="T59" fmla="*/ 223 h 363"/>
                <a:gd name="T60" fmla="*/ 211 w 471"/>
                <a:gd name="T61" fmla="*/ 257 h 363"/>
                <a:gd name="T62" fmla="*/ 209 w 471"/>
                <a:gd name="T63" fmla="*/ 273 h 363"/>
                <a:gd name="T64" fmla="*/ 225 w 471"/>
                <a:gd name="T65" fmla="*/ 262 h 363"/>
                <a:gd name="T66" fmla="*/ 237 w 471"/>
                <a:gd name="T67" fmla="*/ 210 h 363"/>
                <a:gd name="T68" fmla="*/ 219 w 471"/>
                <a:gd name="T69" fmla="*/ 159 h 363"/>
                <a:gd name="T70" fmla="*/ 203 w 471"/>
                <a:gd name="T71" fmla="*/ 143 h 363"/>
                <a:gd name="T72" fmla="*/ 185 w 471"/>
                <a:gd name="T73" fmla="*/ 129 h 363"/>
                <a:gd name="T74" fmla="*/ 202 w 471"/>
                <a:gd name="T75" fmla="*/ 112 h 363"/>
                <a:gd name="T76" fmla="*/ 252 w 471"/>
                <a:gd name="T77" fmla="*/ 112 h 363"/>
                <a:gd name="T78" fmla="*/ 303 w 471"/>
                <a:gd name="T79" fmla="*/ 108 h 363"/>
                <a:gd name="T80" fmla="*/ 353 w 471"/>
                <a:gd name="T81" fmla="*/ 103 h 363"/>
                <a:gd name="T82" fmla="*/ 402 w 471"/>
                <a:gd name="T83" fmla="*/ 102 h 363"/>
                <a:gd name="T84" fmla="*/ 447 w 471"/>
                <a:gd name="T85" fmla="*/ 107 h 363"/>
                <a:gd name="T86" fmla="*/ 451 w 471"/>
                <a:gd name="T87" fmla="*/ 123 h 363"/>
                <a:gd name="T88" fmla="*/ 452 w 471"/>
                <a:gd name="T89" fmla="*/ 133 h 363"/>
                <a:gd name="T90" fmla="*/ 470 w 471"/>
                <a:gd name="T91" fmla="*/ 113 h 363"/>
                <a:gd name="T92" fmla="*/ 449 w 471"/>
                <a:gd name="T93" fmla="*/ 9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1" h="363">
                  <a:moveTo>
                    <a:pt x="449" y="92"/>
                  </a:moveTo>
                  <a:lnTo>
                    <a:pt x="437" y="89"/>
                  </a:lnTo>
                  <a:lnTo>
                    <a:pt x="423" y="88"/>
                  </a:lnTo>
                  <a:lnTo>
                    <a:pt x="411" y="85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3" y="83"/>
                  </a:lnTo>
                  <a:lnTo>
                    <a:pt x="361" y="83"/>
                  </a:lnTo>
                  <a:lnTo>
                    <a:pt x="348" y="84"/>
                  </a:lnTo>
                  <a:lnTo>
                    <a:pt x="336" y="84"/>
                  </a:lnTo>
                  <a:lnTo>
                    <a:pt x="323" y="85"/>
                  </a:lnTo>
                  <a:lnTo>
                    <a:pt x="311" y="85"/>
                  </a:lnTo>
                  <a:lnTo>
                    <a:pt x="298" y="86"/>
                  </a:lnTo>
                  <a:lnTo>
                    <a:pt x="286" y="86"/>
                  </a:lnTo>
                  <a:lnTo>
                    <a:pt x="274" y="88"/>
                  </a:lnTo>
                  <a:lnTo>
                    <a:pt x="261" y="88"/>
                  </a:lnTo>
                  <a:lnTo>
                    <a:pt x="249" y="88"/>
                  </a:lnTo>
                  <a:lnTo>
                    <a:pt x="227" y="86"/>
                  </a:lnTo>
                  <a:lnTo>
                    <a:pt x="211" y="84"/>
                  </a:lnTo>
                  <a:lnTo>
                    <a:pt x="196" y="82"/>
                  </a:lnTo>
                  <a:lnTo>
                    <a:pt x="185" y="76"/>
                  </a:lnTo>
                  <a:lnTo>
                    <a:pt x="177" y="70"/>
                  </a:lnTo>
                  <a:lnTo>
                    <a:pt x="171" y="60"/>
                  </a:lnTo>
                  <a:lnTo>
                    <a:pt x="167" y="49"/>
                  </a:lnTo>
                  <a:lnTo>
                    <a:pt x="164" y="36"/>
                  </a:lnTo>
                  <a:lnTo>
                    <a:pt x="164" y="27"/>
                  </a:lnTo>
                  <a:lnTo>
                    <a:pt x="164" y="17"/>
                  </a:lnTo>
                  <a:lnTo>
                    <a:pt x="163" y="9"/>
                  </a:lnTo>
                  <a:lnTo>
                    <a:pt x="159" y="0"/>
                  </a:lnTo>
                  <a:lnTo>
                    <a:pt x="154" y="9"/>
                  </a:lnTo>
                  <a:lnTo>
                    <a:pt x="145" y="29"/>
                  </a:lnTo>
                  <a:lnTo>
                    <a:pt x="138" y="53"/>
                  </a:lnTo>
                  <a:lnTo>
                    <a:pt x="140" y="74"/>
                  </a:lnTo>
                  <a:lnTo>
                    <a:pt x="157" y="94"/>
                  </a:lnTo>
                  <a:lnTo>
                    <a:pt x="151" y="98"/>
                  </a:lnTo>
                  <a:lnTo>
                    <a:pt x="147" y="106"/>
                  </a:lnTo>
                  <a:lnTo>
                    <a:pt x="144" y="113"/>
                  </a:lnTo>
                  <a:lnTo>
                    <a:pt x="140" y="119"/>
                  </a:lnTo>
                  <a:lnTo>
                    <a:pt x="0" y="118"/>
                  </a:lnTo>
                  <a:lnTo>
                    <a:pt x="5" y="123"/>
                  </a:lnTo>
                  <a:lnTo>
                    <a:pt x="14" y="137"/>
                  </a:lnTo>
                  <a:lnTo>
                    <a:pt x="24" y="150"/>
                  </a:lnTo>
                  <a:lnTo>
                    <a:pt x="30" y="157"/>
                  </a:lnTo>
                  <a:lnTo>
                    <a:pt x="42" y="177"/>
                  </a:lnTo>
                  <a:lnTo>
                    <a:pt x="50" y="195"/>
                  </a:lnTo>
                  <a:lnTo>
                    <a:pt x="59" y="213"/>
                  </a:lnTo>
                  <a:lnTo>
                    <a:pt x="63" y="231"/>
                  </a:lnTo>
                  <a:lnTo>
                    <a:pt x="68" y="254"/>
                  </a:lnTo>
                  <a:lnTo>
                    <a:pt x="71" y="281"/>
                  </a:lnTo>
                  <a:lnTo>
                    <a:pt x="72" y="315"/>
                  </a:lnTo>
                  <a:lnTo>
                    <a:pt x="72" y="359"/>
                  </a:lnTo>
                  <a:lnTo>
                    <a:pt x="91" y="361"/>
                  </a:lnTo>
                  <a:lnTo>
                    <a:pt x="110" y="363"/>
                  </a:lnTo>
                  <a:lnTo>
                    <a:pt x="128" y="363"/>
                  </a:lnTo>
                  <a:lnTo>
                    <a:pt x="147" y="361"/>
                  </a:lnTo>
                  <a:lnTo>
                    <a:pt x="166" y="359"/>
                  </a:lnTo>
                  <a:lnTo>
                    <a:pt x="185" y="354"/>
                  </a:lnTo>
                  <a:lnTo>
                    <a:pt x="207" y="350"/>
                  </a:lnTo>
                  <a:lnTo>
                    <a:pt x="228" y="344"/>
                  </a:lnTo>
                  <a:lnTo>
                    <a:pt x="234" y="323"/>
                  </a:lnTo>
                  <a:lnTo>
                    <a:pt x="218" y="326"/>
                  </a:lnTo>
                  <a:lnTo>
                    <a:pt x="201" y="329"/>
                  </a:lnTo>
                  <a:lnTo>
                    <a:pt x="183" y="332"/>
                  </a:lnTo>
                  <a:lnTo>
                    <a:pt x="165" y="334"/>
                  </a:lnTo>
                  <a:lnTo>
                    <a:pt x="147" y="335"/>
                  </a:lnTo>
                  <a:lnTo>
                    <a:pt x="129" y="336"/>
                  </a:lnTo>
                  <a:lnTo>
                    <a:pt x="111" y="336"/>
                  </a:lnTo>
                  <a:lnTo>
                    <a:pt x="95" y="335"/>
                  </a:lnTo>
                  <a:lnTo>
                    <a:pt x="95" y="311"/>
                  </a:lnTo>
                  <a:lnTo>
                    <a:pt x="93" y="286"/>
                  </a:lnTo>
                  <a:lnTo>
                    <a:pt x="91" y="261"/>
                  </a:lnTo>
                  <a:lnTo>
                    <a:pt x="87" y="236"/>
                  </a:lnTo>
                  <a:lnTo>
                    <a:pt x="80" y="212"/>
                  </a:lnTo>
                  <a:lnTo>
                    <a:pt x="72" y="188"/>
                  </a:lnTo>
                  <a:lnTo>
                    <a:pt x="61" y="165"/>
                  </a:lnTo>
                  <a:lnTo>
                    <a:pt x="47" y="144"/>
                  </a:lnTo>
                  <a:lnTo>
                    <a:pt x="61" y="143"/>
                  </a:lnTo>
                  <a:lnTo>
                    <a:pt x="75" y="141"/>
                  </a:lnTo>
                  <a:lnTo>
                    <a:pt x="91" y="141"/>
                  </a:lnTo>
                  <a:lnTo>
                    <a:pt x="105" y="141"/>
                  </a:lnTo>
                  <a:lnTo>
                    <a:pt x="120" y="144"/>
                  </a:lnTo>
                  <a:lnTo>
                    <a:pt x="135" y="145"/>
                  </a:lnTo>
                  <a:lnTo>
                    <a:pt x="150" y="149"/>
                  </a:lnTo>
                  <a:lnTo>
                    <a:pt x="164" y="151"/>
                  </a:lnTo>
                  <a:lnTo>
                    <a:pt x="179" y="161"/>
                  </a:lnTo>
                  <a:lnTo>
                    <a:pt x="191" y="171"/>
                  </a:lnTo>
                  <a:lnTo>
                    <a:pt x="201" y="183"/>
                  </a:lnTo>
                  <a:lnTo>
                    <a:pt x="208" y="195"/>
                  </a:lnTo>
                  <a:lnTo>
                    <a:pt x="213" y="210"/>
                  </a:lnTo>
                  <a:lnTo>
                    <a:pt x="214" y="223"/>
                  </a:lnTo>
                  <a:lnTo>
                    <a:pt x="215" y="238"/>
                  </a:lnTo>
                  <a:lnTo>
                    <a:pt x="213" y="253"/>
                  </a:lnTo>
                  <a:lnTo>
                    <a:pt x="211" y="257"/>
                  </a:lnTo>
                  <a:lnTo>
                    <a:pt x="209" y="262"/>
                  </a:lnTo>
                  <a:lnTo>
                    <a:pt x="208" y="268"/>
                  </a:lnTo>
                  <a:lnTo>
                    <a:pt x="209" y="273"/>
                  </a:lnTo>
                  <a:lnTo>
                    <a:pt x="217" y="273"/>
                  </a:lnTo>
                  <a:lnTo>
                    <a:pt x="221" y="268"/>
                  </a:lnTo>
                  <a:lnTo>
                    <a:pt x="225" y="262"/>
                  </a:lnTo>
                  <a:lnTo>
                    <a:pt x="228" y="257"/>
                  </a:lnTo>
                  <a:lnTo>
                    <a:pt x="237" y="234"/>
                  </a:lnTo>
                  <a:lnTo>
                    <a:pt x="237" y="210"/>
                  </a:lnTo>
                  <a:lnTo>
                    <a:pt x="231" y="187"/>
                  </a:lnTo>
                  <a:lnTo>
                    <a:pt x="223" y="165"/>
                  </a:lnTo>
                  <a:lnTo>
                    <a:pt x="219" y="159"/>
                  </a:lnTo>
                  <a:lnTo>
                    <a:pt x="214" y="153"/>
                  </a:lnTo>
                  <a:lnTo>
                    <a:pt x="208" y="147"/>
                  </a:lnTo>
                  <a:lnTo>
                    <a:pt x="203" y="143"/>
                  </a:lnTo>
                  <a:lnTo>
                    <a:pt x="197" y="138"/>
                  </a:lnTo>
                  <a:lnTo>
                    <a:pt x="191" y="133"/>
                  </a:lnTo>
                  <a:lnTo>
                    <a:pt x="185" y="129"/>
                  </a:lnTo>
                  <a:lnTo>
                    <a:pt x="181" y="125"/>
                  </a:lnTo>
                  <a:lnTo>
                    <a:pt x="185" y="109"/>
                  </a:lnTo>
                  <a:lnTo>
                    <a:pt x="202" y="112"/>
                  </a:lnTo>
                  <a:lnTo>
                    <a:pt x="219" y="112"/>
                  </a:lnTo>
                  <a:lnTo>
                    <a:pt x="236" y="113"/>
                  </a:lnTo>
                  <a:lnTo>
                    <a:pt x="252" y="112"/>
                  </a:lnTo>
                  <a:lnTo>
                    <a:pt x="269" y="112"/>
                  </a:lnTo>
                  <a:lnTo>
                    <a:pt x="286" y="110"/>
                  </a:lnTo>
                  <a:lnTo>
                    <a:pt x="303" y="108"/>
                  </a:lnTo>
                  <a:lnTo>
                    <a:pt x="321" y="107"/>
                  </a:lnTo>
                  <a:lnTo>
                    <a:pt x="337" y="106"/>
                  </a:lnTo>
                  <a:lnTo>
                    <a:pt x="353" y="103"/>
                  </a:lnTo>
                  <a:lnTo>
                    <a:pt x="370" y="102"/>
                  </a:lnTo>
                  <a:lnTo>
                    <a:pt x="386" y="102"/>
                  </a:lnTo>
                  <a:lnTo>
                    <a:pt x="402" y="102"/>
                  </a:lnTo>
                  <a:lnTo>
                    <a:pt x="417" y="103"/>
                  </a:lnTo>
                  <a:lnTo>
                    <a:pt x="433" y="104"/>
                  </a:lnTo>
                  <a:lnTo>
                    <a:pt x="447" y="107"/>
                  </a:lnTo>
                  <a:lnTo>
                    <a:pt x="450" y="110"/>
                  </a:lnTo>
                  <a:lnTo>
                    <a:pt x="452" y="116"/>
                  </a:lnTo>
                  <a:lnTo>
                    <a:pt x="451" y="123"/>
                  </a:lnTo>
                  <a:lnTo>
                    <a:pt x="443" y="134"/>
                  </a:lnTo>
                  <a:lnTo>
                    <a:pt x="446" y="135"/>
                  </a:lnTo>
                  <a:lnTo>
                    <a:pt x="452" y="133"/>
                  </a:lnTo>
                  <a:lnTo>
                    <a:pt x="462" y="129"/>
                  </a:lnTo>
                  <a:lnTo>
                    <a:pt x="471" y="122"/>
                  </a:lnTo>
                  <a:lnTo>
                    <a:pt x="470" y="113"/>
                  </a:lnTo>
                  <a:lnTo>
                    <a:pt x="466" y="106"/>
                  </a:lnTo>
                  <a:lnTo>
                    <a:pt x="460" y="100"/>
                  </a:lnTo>
                  <a:lnTo>
                    <a:pt x="44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35">
              <a:extLst>
                <a:ext uri="{FF2B5EF4-FFF2-40B4-BE49-F238E27FC236}">
                  <a16:creationId xmlns:a16="http://schemas.microsoft.com/office/drawing/2014/main" id="{9357BA57-D01E-4710-B759-E02E6E8B2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1743"/>
              <a:ext cx="210" cy="110"/>
            </a:xfrm>
            <a:custGeom>
              <a:avLst/>
              <a:gdLst>
                <a:gd name="T0" fmla="*/ 657 w 841"/>
                <a:gd name="T1" fmla="*/ 0 h 440"/>
                <a:gd name="T2" fmla="*/ 577 w 841"/>
                <a:gd name="T3" fmla="*/ 19 h 440"/>
                <a:gd name="T4" fmla="*/ 514 w 841"/>
                <a:gd name="T5" fmla="*/ 75 h 440"/>
                <a:gd name="T6" fmla="*/ 450 w 841"/>
                <a:gd name="T7" fmla="*/ 120 h 440"/>
                <a:gd name="T8" fmla="*/ 380 w 841"/>
                <a:gd name="T9" fmla="*/ 159 h 440"/>
                <a:gd name="T10" fmla="*/ 304 w 841"/>
                <a:gd name="T11" fmla="*/ 192 h 440"/>
                <a:gd name="T12" fmla="*/ 248 w 841"/>
                <a:gd name="T13" fmla="*/ 204 h 440"/>
                <a:gd name="T14" fmla="*/ 214 w 841"/>
                <a:gd name="T15" fmla="*/ 228 h 440"/>
                <a:gd name="T16" fmla="*/ 213 w 841"/>
                <a:gd name="T17" fmla="*/ 237 h 440"/>
                <a:gd name="T18" fmla="*/ 240 w 841"/>
                <a:gd name="T19" fmla="*/ 224 h 440"/>
                <a:gd name="T20" fmla="*/ 250 w 841"/>
                <a:gd name="T21" fmla="*/ 246 h 440"/>
                <a:gd name="T22" fmla="*/ 225 w 841"/>
                <a:gd name="T23" fmla="*/ 276 h 440"/>
                <a:gd name="T24" fmla="*/ 225 w 841"/>
                <a:gd name="T25" fmla="*/ 310 h 440"/>
                <a:gd name="T26" fmla="*/ 248 w 841"/>
                <a:gd name="T27" fmla="*/ 335 h 440"/>
                <a:gd name="T28" fmla="*/ 273 w 841"/>
                <a:gd name="T29" fmla="*/ 346 h 440"/>
                <a:gd name="T30" fmla="*/ 269 w 841"/>
                <a:gd name="T31" fmla="*/ 366 h 440"/>
                <a:gd name="T32" fmla="*/ 248 w 841"/>
                <a:gd name="T33" fmla="*/ 362 h 440"/>
                <a:gd name="T34" fmla="*/ 229 w 841"/>
                <a:gd name="T35" fmla="*/ 335 h 440"/>
                <a:gd name="T36" fmla="*/ 217 w 841"/>
                <a:gd name="T37" fmla="*/ 329 h 440"/>
                <a:gd name="T38" fmla="*/ 229 w 841"/>
                <a:gd name="T39" fmla="*/ 389 h 440"/>
                <a:gd name="T40" fmla="*/ 200 w 841"/>
                <a:gd name="T41" fmla="*/ 411 h 440"/>
                <a:gd name="T42" fmla="*/ 165 w 841"/>
                <a:gd name="T43" fmla="*/ 416 h 440"/>
                <a:gd name="T44" fmla="*/ 140 w 841"/>
                <a:gd name="T45" fmla="*/ 397 h 440"/>
                <a:gd name="T46" fmla="*/ 127 w 841"/>
                <a:gd name="T47" fmla="*/ 353 h 440"/>
                <a:gd name="T48" fmla="*/ 63 w 841"/>
                <a:gd name="T49" fmla="*/ 301 h 440"/>
                <a:gd name="T50" fmla="*/ 18 w 841"/>
                <a:gd name="T51" fmla="*/ 234 h 440"/>
                <a:gd name="T52" fmla="*/ 34 w 841"/>
                <a:gd name="T53" fmla="*/ 177 h 440"/>
                <a:gd name="T54" fmla="*/ 11 w 841"/>
                <a:gd name="T55" fmla="*/ 192 h 440"/>
                <a:gd name="T56" fmla="*/ 12 w 841"/>
                <a:gd name="T57" fmla="*/ 285 h 440"/>
                <a:gd name="T58" fmla="*/ 84 w 841"/>
                <a:gd name="T59" fmla="*/ 338 h 440"/>
                <a:gd name="T60" fmla="*/ 116 w 841"/>
                <a:gd name="T61" fmla="*/ 404 h 440"/>
                <a:gd name="T62" fmla="*/ 152 w 841"/>
                <a:gd name="T63" fmla="*/ 435 h 440"/>
                <a:gd name="T64" fmla="*/ 195 w 841"/>
                <a:gd name="T65" fmla="*/ 438 h 440"/>
                <a:gd name="T66" fmla="*/ 238 w 841"/>
                <a:gd name="T67" fmla="*/ 414 h 440"/>
                <a:gd name="T68" fmla="*/ 254 w 841"/>
                <a:gd name="T69" fmla="*/ 398 h 440"/>
                <a:gd name="T70" fmla="*/ 280 w 841"/>
                <a:gd name="T71" fmla="*/ 390 h 440"/>
                <a:gd name="T72" fmla="*/ 291 w 841"/>
                <a:gd name="T73" fmla="*/ 350 h 440"/>
                <a:gd name="T74" fmla="*/ 313 w 841"/>
                <a:gd name="T75" fmla="*/ 332 h 440"/>
                <a:gd name="T76" fmla="*/ 335 w 841"/>
                <a:gd name="T77" fmla="*/ 318 h 440"/>
                <a:gd name="T78" fmla="*/ 315 w 841"/>
                <a:gd name="T79" fmla="*/ 312 h 440"/>
                <a:gd name="T80" fmla="*/ 272 w 841"/>
                <a:gd name="T81" fmla="*/ 320 h 440"/>
                <a:gd name="T82" fmla="*/ 239 w 841"/>
                <a:gd name="T83" fmla="*/ 306 h 440"/>
                <a:gd name="T84" fmla="*/ 255 w 841"/>
                <a:gd name="T85" fmla="*/ 283 h 440"/>
                <a:gd name="T86" fmla="*/ 270 w 841"/>
                <a:gd name="T87" fmla="*/ 250 h 440"/>
                <a:gd name="T88" fmla="*/ 309 w 841"/>
                <a:gd name="T89" fmla="*/ 220 h 440"/>
                <a:gd name="T90" fmla="*/ 317 w 841"/>
                <a:gd name="T91" fmla="*/ 259 h 440"/>
                <a:gd name="T92" fmla="*/ 345 w 841"/>
                <a:gd name="T93" fmla="*/ 286 h 440"/>
                <a:gd name="T94" fmla="*/ 334 w 841"/>
                <a:gd name="T95" fmla="*/ 212 h 440"/>
                <a:gd name="T96" fmla="*/ 389 w 841"/>
                <a:gd name="T97" fmla="*/ 186 h 440"/>
                <a:gd name="T98" fmla="*/ 441 w 841"/>
                <a:gd name="T99" fmla="*/ 155 h 440"/>
                <a:gd name="T100" fmla="*/ 490 w 841"/>
                <a:gd name="T101" fmla="*/ 123 h 440"/>
                <a:gd name="T102" fmla="*/ 541 w 841"/>
                <a:gd name="T103" fmla="*/ 92 h 440"/>
                <a:gd name="T104" fmla="*/ 600 w 841"/>
                <a:gd name="T105" fmla="*/ 31 h 440"/>
                <a:gd name="T106" fmla="*/ 655 w 841"/>
                <a:gd name="T107" fmla="*/ 21 h 440"/>
                <a:gd name="T108" fmla="*/ 709 w 841"/>
                <a:gd name="T109" fmla="*/ 24 h 440"/>
                <a:gd name="T110" fmla="*/ 819 w 841"/>
                <a:gd name="T111" fmla="*/ 3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1" h="440">
                  <a:moveTo>
                    <a:pt x="819" y="5"/>
                  </a:moveTo>
                  <a:lnTo>
                    <a:pt x="697" y="1"/>
                  </a:lnTo>
                  <a:lnTo>
                    <a:pt x="677" y="0"/>
                  </a:lnTo>
                  <a:lnTo>
                    <a:pt x="657" y="0"/>
                  </a:lnTo>
                  <a:lnTo>
                    <a:pt x="636" y="1"/>
                  </a:lnTo>
                  <a:lnTo>
                    <a:pt x="615" y="4"/>
                  </a:lnTo>
                  <a:lnTo>
                    <a:pt x="594" y="9"/>
                  </a:lnTo>
                  <a:lnTo>
                    <a:pt x="577" y="19"/>
                  </a:lnTo>
                  <a:lnTo>
                    <a:pt x="559" y="32"/>
                  </a:lnTo>
                  <a:lnTo>
                    <a:pt x="544" y="51"/>
                  </a:lnTo>
                  <a:lnTo>
                    <a:pt x="529" y="63"/>
                  </a:lnTo>
                  <a:lnTo>
                    <a:pt x="514" y="75"/>
                  </a:lnTo>
                  <a:lnTo>
                    <a:pt x="498" y="87"/>
                  </a:lnTo>
                  <a:lnTo>
                    <a:pt x="482" y="98"/>
                  </a:lnTo>
                  <a:lnTo>
                    <a:pt x="466" y="109"/>
                  </a:lnTo>
                  <a:lnTo>
                    <a:pt x="450" y="120"/>
                  </a:lnTo>
                  <a:lnTo>
                    <a:pt x="433" y="130"/>
                  </a:lnTo>
                  <a:lnTo>
                    <a:pt x="416" y="140"/>
                  </a:lnTo>
                  <a:lnTo>
                    <a:pt x="398" y="149"/>
                  </a:lnTo>
                  <a:lnTo>
                    <a:pt x="380" y="159"/>
                  </a:lnTo>
                  <a:lnTo>
                    <a:pt x="362" y="167"/>
                  </a:lnTo>
                  <a:lnTo>
                    <a:pt x="343" y="176"/>
                  </a:lnTo>
                  <a:lnTo>
                    <a:pt x="324" y="184"/>
                  </a:lnTo>
                  <a:lnTo>
                    <a:pt x="304" y="192"/>
                  </a:lnTo>
                  <a:lnTo>
                    <a:pt x="284" y="200"/>
                  </a:lnTo>
                  <a:lnTo>
                    <a:pt x="263" y="207"/>
                  </a:lnTo>
                  <a:lnTo>
                    <a:pt x="256" y="204"/>
                  </a:lnTo>
                  <a:lnTo>
                    <a:pt x="248" y="204"/>
                  </a:lnTo>
                  <a:lnTo>
                    <a:pt x="239" y="209"/>
                  </a:lnTo>
                  <a:lnTo>
                    <a:pt x="230" y="214"/>
                  </a:lnTo>
                  <a:lnTo>
                    <a:pt x="221" y="221"/>
                  </a:lnTo>
                  <a:lnTo>
                    <a:pt x="214" y="228"/>
                  </a:lnTo>
                  <a:lnTo>
                    <a:pt x="209" y="236"/>
                  </a:lnTo>
                  <a:lnTo>
                    <a:pt x="208" y="240"/>
                  </a:lnTo>
                  <a:lnTo>
                    <a:pt x="209" y="239"/>
                  </a:lnTo>
                  <a:lnTo>
                    <a:pt x="213" y="237"/>
                  </a:lnTo>
                  <a:lnTo>
                    <a:pt x="219" y="234"/>
                  </a:lnTo>
                  <a:lnTo>
                    <a:pt x="226" y="231"/>
                  </a:lnTo>
                  <a:lnTo>
                    <a:pt x="233" y="227"/>
                  </a:lnTo>
                  <a:lnTo>
                    <a:pt x="240" y="224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2" y="233"/>
                  </a:lnTo>
                  <a:lnTo>
                    <a:pt x="250" y="246"/>
                  </a:lnTo>
                  <a:lnTo>
                    <a:pt x="245" y="258"/>
                  </a:lnTo>
                  <a:lnTo>
                    <a:pt x="237" y="267"/>
                  </a:lnTo>
                  <a:lnTo>
                    <a:pt x="227" y="270"/>
                  </a:lnTo>
                  <a:lnTo>
                    <a:pt x="225" y="276"/>
                  </a:lnTo>
                  <a:lnTo>
                    <a:pt x="224" y="283"/>
                  </a:lnTo>
                  <a:lnTo>
                    <a:pt x="219" y="289"/>
                  </a:lnTo>
                  <a:lnTo>
                    <a:pt x="221" y="299"/>
                  </a:lnTo>
                  <a:lnTo>
                    <a:pt x="225" y="310"/>
                  </a:lnTo>
                  <a:lnTo>
                    <a:pt x="230" y="319"/>
                  </a:lnTo>
                  <a:lnTo>
                    <a:pt x="237" y="326"/>
                  </a:lnTo>
                  <a:lnTo>
                    <a:pt x="242" y="331"/>
                  </a:lnTo>
                  <a:lnTo>
                    <a:pt x="248" y="335"/>
                  </a:lnTo>
                  <a:lnTo>
                    <a:pt x="255" y="337"/>
                  </a:lnTo>
                  <a:lnTo>
                    <a:pt x="261" y="340"/>
                  </a:lnTo>
                  <a:lnTo>
                    <a:pt x="268" y="342"/>
                  </a:lnTo>
                  <a:lnTo>
                    <a:pt x="273" y="346"/>
                  </a:lnTo>
                  <a:lnTo>
                    <a:pt x="276" y="350"/>
                  </a:lnTo>
                  <a:lnTo>
                    <a:pt x="278" y="358"/>
                  </a:lnTo>
                  <a:lnTo>
                    <a:pt x="274" y="362"/>
                  </a:lnTo>
                  <a:lnTo>
                    <a:pt x="269" y="366"/>
                  </a:lnTo>
                  <a:lnTo>
                    <a:pt x="263" y="369"/>
                  </a:lnTo>
                  <a:lnTo>
                    <a:pt x="256" y="368"/>
                  </a:lnTo>
                  <a:lnTo>
                    <a:pt x="252" y="366"/>
                  </a:lnTo>
                  <a:lnTo>
                    <a:pt x="248" y="362"/>
                  </a:lnTo>
                  <a:lnTo>
                    <a:pt x="243" y="356"/>
                  </a:lnTo>
                  <a:lnTo>
                    <a:pt x="238" y="349"/>
                  </a:lnTo>
                  <a:lnTo>
                    <a:pt x="233" y="342"/>
                  </a:lnTo>
                  <a:lnTo>
                    <a:pt x="229" y="335"/>
                  </a:lnTo>
                  <a:lnTo>
                    <a:pt x="224" y="330"/>
                  </a:lnTo>
                  <a:lnTo>
                    <a:pt x="220" y="328"/>
                  </a:lnTo>
                  <a:lnTo>
                    <a:pt x="218" y="328"/>
                  </a:lnTo>
                  <a:lnTo>
                    <a:pt x="217" y="329"/>
                  </a:lnTo>
                  <a:lnTo>
                    <a:pt x="217" y="331"/>
                  </a:lnTo>
                  <a:lnTo>
                    <a:pt x="215" y="334"/>
                  </a:lnTo>
                  <a:lnTo>
                    <a:pt x="233" y="381"/>
                  </a:lnTo>
                  <a:lnTo>
                    <a:pt x="229" y="389"/>
                  </a:lnTo>
                  <a:lnTo>
                    <a:pt x="223" y="396"/>
                  </a:lnTo>
                  <a:lnTo>
                    <a:pt x="215" y="402"/>
                  </a:lnTo>
                  <a:lnTo>
                    <a:pt x="208" y="407"/>
                  </a:lnTo>
                  <a:lnTo>
                    <a:pt x="200" y="411"/>
                  </a:lnTo>
                  <a:lnTo>
                    <a:pt x="191" y="415"/>
                  </a:lnTo>
                  <a:lnTo>
                    <a:pt x="183" y="417"/>
                  </a:lnTo>
                  <a:lnTo>
                    <a:pt x="174" y="419"/>
                  </a:lnTo>
                  <a:lnTo>
                    <a:pt x="165" y="416"/>
                  </a:lnTo>
                  <a:lnTo>
                    <a:pt x="157" y="413"/>
                  </a:lnTo>
                  <a:lnTo>
                    <a:pt x="150" y="408"/>
                  </a:lnTo>
                  <a:lnTo>
                    <a:pt x="145" y="403"/>
                  </a:lnTo>
                  <a:lnTo>
                    <a:pt x="140" y="397"/>
                  </a:lnTo>
                  <a:lnTo>
                    <a:pt x="135" y="390"/>
                  </a:lnTo>
                  <a:lnTo>
                    <a:pt x="133" y="383"/>
                  </a:lnTo>
                  <a:lnTo>
                    <a:pt x="130" y="374"/>
                  </a:lnTo>
                  <a:lnTo>
                    <a:pt x="127" y="353"/>
                  </a:lnTo>
                  <a:lnTo>
                    <a:pt x="116" y="336"/>
                  </a:lnTo>
                  <a:lnTo>
                    <a:pt x="101" y="323"/>
                  </a:lnTo>
                  <a:lnTo>
                    <a:pt x="83" y="312"/>
                  </a:lnTo>
                  <a:lnTo>
                    <a:pt x="63" y="301"/>
                  </a:lnTo>
                  <a:lnTo>
                    <a:pt x="46" y="288"/>
                  </a:lnTo>
                  <a:lnTo>
                    <a:pt x="31" y="273"/>
                  </a:lnTo>
                  <a:lnTo>
                    <a:pt x="22" y="252"/>
                  </a:lnTo>
                  <a:lnTo>
                    <a:pt x="18" y="234"/>
                  </a:lnTo>
                  <a:lnTo>
                    <a:pt x="18" y="214"/>
                  </a:lnTo>
                  <a:lnTo>
                    <a:pt x="24" y="195"/>
                  </a:lnTo>
                  <a:lnTo>
                    <a:pt x="36" y="179"/>
                  </a:lnTo>
                  <a:lnTo>
                    <a:pt x="34" y="177"/>
                  </a:lnTo>
                  <a:lnTo>
                    <a:pt x="31" y="176"/>
                  </a:lnTo>
                  <a:lnTo>
                    <a:pt x="29" y="175"/>
                  </a:lnTo>
                  <a:lnTo>
                    <a:pt x="26" y="173"/>
                  </a:lnTo>
                  <a:lnTo>
                    <a:pt x="11" y="192"/>
                  </a:lnTo>
                  <a:lnTo>
                    <a:pt x="3" y="215"/>
                  </a:lnTo>
                  <a:lnTo>
                    <a:pt x="0" y="239"/>
                  </a:lnTo>
                  <a:lnTo>
                    <a:pt x="3" y="264"/>
                  </a:lnTo>
                  <a:lnTo>
                    <a:pt x="12" y="285"/>
                  </a:lnTo>
                  <a:lnTo>
                    <a:pt x="28" y="300"/>
                  </a:lnTo>
                  <a:lnTo>
                    <a:pt x="47" y="313"/>
                  </a:lnTo>
                  <a:lnTo>
                    <a:pt x="66" y="325"/>
                  </a:lnTo>
                  <a:lnTo>
                    <a:pt x="84" y="338"/>
                  </a:lnTo>
                  <a:lnTo>
                    <a:pt x="99" y="353"/>
                  </a:lnTo>
                  <a:lnTo>
                    <a:pt x="109" y="369"/>
                  </a:lnTo>
                  <a:lnTo>
                    <a:pt x="111" y="392"/>
                  </a:lnTo>
                  <a:lnTo>
                    <a:pt x="116" y="404"/>
                  </a:lnTo>
                  <a:lnTo>
                    <a:pt x="123" y="415"/>
                  </a:lnTo>
                  <a:lnTo>
                    <a:pt x="132" y="423"/>
                  </a:lnTo>
                  <a:lnTo>
                    <a:pt x="141" y="430"/>
                  </a:lnTo>
                  <a:lnTo>
                    <a:pt x="152" y="435"/>
                  </a:lnTo>
                  <a:lnTo>
                    <a:pt x="163" y="438"/>
                  </a:lnTo>
                  <a:lnTo>
                    <a:pt x="174" y="440"/>
                  </a:lnTo>
                  <a:lnTo>
                    <a:pt x="184" y="440"/>
                  </a:lnTo>
                  <a:lnTo>
                    <a:pt x="195" y="438"/>
                  </a:lnTo>
                  <a:lnTo>
                    <a:pt x="207" y="433"/>
                  </a:lnTo>
                  <a:lnTo>
                    <a:pt x="220" y="427"/>
                  </a:lnTo>
                  <a:lnTo>
                    <a:pt x="233" y="417"/>
                  </a:lnTo>
                  <a:lnTo>
                    <a:pt x="238" y="414"/>
                  </a:lnTo>
                  <a:lnTo>
                    <a:pt x="242" y="409"/>
                  </a:lnTo>
                  <a:lnTo>
                    <a:pt x="245" y="405"/>
                  </a:lnTo>
                  <a:lnTo>
                    <a:pt x="250" y="402"/>
                  </a:lnTo>
                  <a:lnTo>
                    <a:pt x="254" y="398"/>
                  </a:lnTo>
                  <a:lnTo>
                    <a:pt x="258" y="396"/>
                  </a:lnTo>
                  <a:lnTo>
                    <a:pt x="264" y="396"/>
                  </a:lnTo>
                  <a:lnTo>
                    <a:pt x="270" y="397"/>
                  </a:lnTo>
                  <a:lnTo>
                    <a:pt x="280" y="390"/>
                  </a:lnTo>
                  <a:lnTo>
                    <a:pt x="287" y="381"/>
                  </a:lnTo>
                  <a:lnTo>
                    <a:pt x="293" y="371"/>
                  </a:lnTo>
                  <a:lnTo>
                    <a:pt x="295" y="360"/>
                  </a:lnTo>
                  <a:lnTo>
                    <a:pt x="291" y="350"/>
                  </a:lnTo>
                  <a:lnTo>
                    <a:pt x="292" y="344"/>
                  </a:lnTo>
                  <a:lnTo>
                    <a:pt x="297" y="338"/>
                  </a:lnTo>
                  <a:lnTo>
                    <a:pt x="304" y="335"/>
                  </a:lnTo>
                  <a:lnTo>
                    <a:pt x="313" y="332"/>
                  </a:lnTo>
                  <a:lnTo>
                    <a:pt x="322" y="329"/>
                  </a:lnTo>
                  <a:lnTo>
                    <a:pt x="330" y="325"/>
                  </a:lnTo>
                  <a:lnTo>
                    <a:pt x="335" y="320"/>
                  </a:lnTo>
                  <a:lnTo>
                    <a:pt x="335" y="318"/>
                  </a:lnTo>
                  <a:lnTo>
                    <a:pt x="334" y="314"/>
                  </a:lnTo>
                  <a:lnTo>
                    <a:pt x="329" y="312"/>
                  </a:lnTo>
                  <a:lnTo>
                    <a:pt x="324" y="311"/>
                  </a:lnTo>
                  <a:lnTo>
                    <a:pt x="315" y="312"/>
                  </a:lnTo>
                  <a:lnTo>
                    <a:pt x="305" y="314"/>
                  </a:lnTo>
                  <a:lnTo>
                    <a:pt x="294" y="317"/>
                  </a:lnTo>
                  <a:lnTo>
                    <a:pt x="282" y="319"/>
                  </a:lnTo>
                  <a:lnTo>
                    <a:pt x="272" y="320"/>
                  </a:lnTo>
                  <a:lnTo>
                    <a:pt x="261" y="319"/>
                  </a:lnTo>
                  <a:lnTo>
                    <a:pt x="251" y="317"/>
                  </a:lnTo>
                  <a:lnTo>
                    <a:pt x="243" y="310"/>
                  </a:lnTo>
                  <a:lnTo>
                    <a:pt x="239" y="306"/>
                  </a:lnTo>
                  <a:lnTo>
                    <a:pt x="238" y="300"/>
                  </a:lnTo>
                  <a:lnTo>
                    <a:pt x="239" y="294"/>
                  </a:lnTo>
                  <a:lnTo>
                    <a:pt x="244" y="287"/>
                  </a:lnTo>
                  <a:lnTo>
                    <a:pt x="255" y="283"/>
                  </a:lnTo>
                  <a:lnTo>
                    <a:pt x="262" y="276"/>
                  </a:lnTo>
                  <a:lnTo>
                    <a:pt x="268" y="267"/>
                  </a:lnTo>
                  <a:lnTo>
                    <a:pt x="269" y="256"/>
                  </a:lnTo>
                  <a:lnTo>
                    <a:pt x="270" y="250"/>
                  </a:lnTo>
                  <a:lnTo>
                    <a:pt x="269" y="243"/>
                  </a:lnTo>
                  <a:lnTo>
                    <a:pt x="269" y="237"/>
                  </a:lnTo>
                  <a:lnTo>
                    <a:pt x="275" y="231"/>
                  </a:lnTo>
                  <a:lnTo>
                    <a:pt x="309" y="220"/>
                  </a:lnTo>
                  <a:lnTo>
                    <a:pt x="310" y="230"/>
                  </a:lnTo>
                  <a:lnTo>
                    <a:pt x="312" y="239"/>
                  </a:lnTo>
                  <a:lnTo>
                    <a:pt x="315" y="250"/>
                  </a:lnTo>
                  <a:lnTo>
                    <a:pt x="317" y="259"/>
                  </a:lnTo>
                  <a:lnTo>
                    <a:pt x="322" y="269"/>
                  </a:lnTo>
                  <a:lnTo>
                    <a:pt x="327" y="277"/>
                  </a:lnTo>
                  <a:lnTo>
                    <a:pt x="335" y="283"/>
                  </a:lnTo>
                  <a:lnTo>
                    <a:pt x="345" y="286"/>
                  </a:lnTo>
                  <a:lnTo>
                    <a:pt x="335" y="253"/>
                  </a:lnTo>
                  <a:lnTo>
                    <a:pt x="333" y="231"/>
                  </a:lnTo>
                  <a:lnTo>
                    <a:pt x="333" y="216"/>
                  </a:lnTo>
                  <a:lnTo>
                    <a:pt x="334" y="212"/>
                  </a:lnTo>
                  <a:lnTo>
                    <a:pt x="348" y="206"/>
                  </a:lnTo>
                  <a:lnTo>
                    <a:pt x="362" y="200"/>
                  </a:lnTo>
                  <a:lnTo>
                    <a:pt x="376" y="192"/>
                  </a:lnTo>
                  <a:lnTo>
                    <a:pt x="389" y="186"/>
                  </a:lnTo>
                  <a:lnTo>
                    <a:pt x="402" y="179"/>
                  </a:lnTo>
                  <a:lnTo>
                    <a:pt x="415" y="171"/>
                  </a:lnTo>
                  <a:lnTo>
                    <a:pt x="428" y="164"/>
                  </a:lnTo>
                  <a:lnTo>
                    <a:pt x="441" y="155"/>
                  </a:lnTo>
                  <a:lnTo>
                    <a:pt x="453" y="148"/>
                  </a:lnTo>
                  <a:lnTo>
                    <a:pt x="466" y="140"/>
                  </a:lnTo>
                  <a:lnTo>
                    <a:pt x="478" y="131"/>
                  </a:lnTo>
                  <a:lnTo>
                    <a:pt x="490" y="123"/>
                  </a:lnTo>
                  <a:lnTo>
                    <a:pt x="504" y="116"/>
                  </a:lnTo>
                  <a:lnTo>
                    <a:pt x="516" y="108"/>
                  </a:lnTo>
                  <a:lnTo>
                    <a:pt x="529" y="99"/>
                  </a:lnTo>
                  <a:lnTo>
                    <a:pt x="541" y="92"/>
                  </a:lnTo>
                  <a:lnTo>
                    <a:pt x="567" y="55"/>
                  </a:lnTo>
                  <a:lnTo>
                    <a:pt x="577" y="45"/>
                  </a:lnTo>
                  <a:lnTo>
                    <a:pt x="588" y="38"/>
                  </a:lnTo>
                  <a:lnTo>
                    <a:pt x="600" y="31"/>
                  </a:lnTo>
                  <a:lnTo>
                    <a:pt x="615" y="26"/>
                  </a:lnTo>
                  <a:lnTo>
                    <a:pt x="628" y="24"/>
                  </a:lnTo>
                  <a:lnTo>
                    <a:pt x="642" y="21"/>
                  </a:lnTo>
                  <a:lnTo>
                    <a:pt x="655" y="21"/>
                  </a:lnTo>
                  <a:lnTo>
                    <a:pt x="669" y="23"/>
                  </a:lnTo>
                  <a:lnTo>
                    <a:pt x="673" y="23"/>
                  </a:lnTo>
                  <a:lnTo>
                    <a:pt x="689" y="24"/>
                  </a:lnTo>
                  <a:lnTo>
                    <a:pt x="709" y="24"/>
                  </a:lnTo>
                  <a:lnTo>
                    <a:pt x="736" y="25"/>
                  </a:lnTo>
                  <a:lnTo>
                    <a:pt x="764" y="27"/>
                  </a:lnTo>
                  <a:lnTo>
                    <a:pt x="793" y="29"/>
                  </a:lnTo>
                  <a:lnTo>
                    <a:pt x="819" y="31"/>
                  </a:lnTo>
                  <a:lnTo>
                    <a:pt x="841" y="32"/>
                  </a:lnTo>
                  <a:lnTo>
                    <a:pt x="81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25" name="TextovéPole 124">
            <a:extLst>
              <a:ext uri="{FF2B5EF4-FFF2-40B4-BE49-F238E27FC236}">
                <a16:creationId xmlns:a16="http://schemas.microsoft.com/office/drawing/2014/main" id="{C7644EED-0A09-4E27-A084-BECF6C96A05C}"/>
              </a:ext>
            </a:extLst>
          </p:cNvPr>
          <p:cNvSpPr txBox="1"/>
          <p:nvPr/>
        </p:nvSpPr>
        <p:spPr>
          <a:xfrm>
            <a:off x="4178834" y="5631631"/>
            <a:ext cx="2898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1000 : 400 = 2,5 kola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6" name="Picture 37" descr="smmvyskova.cz">
            <a:extLst>
              <a:ext uri="{FF2B5EF4-FFF2-40B4-BE49-F238E27FC236}">
                <a16:creationId xmlns:a16="http://schemas.microsoft.com/office/drawing/2014/main" id="{E7AE591A-E04A-4529-A10E-495685740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16" y="2095067"/>
            <a:ext cx="1758810" cy="12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Rectangle 5">
            <a:extLst>
              <a:ext uri="{FF2B5EF4-FFF2-40B4-BE49-F238E27FC236}">
                <a16:creationId xmlns:a16="http://schemas.microsoft.com/office/drawing/2014/main" id="{65277A6A-3D1D-478C-B24D-91FB31B2A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28" name="Rectangle 5">
            <a:extLst>
              <a:ext uri="{FF2B5EF4-FFF2-40B4-BE49-F238E27FC236}">
                <a16:creationId xmlns:a16="http://schemas.microsoft.com/office/drawing/2014/main" id="{2B5B21A4-AC97-43B2-B96D-179651758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76672"/>
            <a:ext cx="8712968" cy="13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29" name="TextovéPole 128">
            <a:extLst>
              <a:ext uri="{FF2B5EF4-FFF2-40B4-BE49-F238E27FC236}">
                <a16:creationId xmlns:a16="http://schemas.microsoft.com/office/drawing/2014/main" id="{B89C296C-5073-46B3-B091-96C8390D3382}"/>
              </a:ext>
            </a:extLst>
          </p:cNvPr>
          <p:cNvSpPr txBox="1"/>
          <p:nvPr/>
        </p:nvSpPr>
        <p:spPr>
          <a:xfrm>
            <a:off x="-36512" y="620688"/>
            <a:ext cx="60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8)</a:t>
            </a:r>
          </a:p>
        </p:txBody>
      </p:sp>
      <p:sp>
        <p:nvSpPr>
          <p:cNvPr id="130" name="Rectangle 5">
            <a:extLst>
              <a:ext uri="{FF2B5EF4-FFF2-40B4-BE49-F238E27FC236}">
                <a16:creationId xmlns:a16="http://schemas.microsoft.com/office/drawing/2014/main" id="{6AF672D3-E6E8-4BE5-809F-9B8DE5ECA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01521"/>
            <a:ext cx="8748464" cy="119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/>
              <a:t>Na 400 m atletickém oválu trénují Milan s Karlem. Milan odstartoval a běžel průměrnou rychlostí 10 km/h. Minutu za ním vyběhl Karel průměrnou rychlostí 12 km/h. V kolikátém kole Karel Milana doběhl?</a:t>
            </a:r>
          </a:p>
        </p:txBody>
      </p:sp>
    </p:spTree>
    <p:extLst>
      <p:ext uri="{BB962C8B-B14F-4D97-AF65-F5344CB8AC3E}">
        <p14:creationId xmlns:p14="http://schemas.microsoft.com/office/powerpoint/2010/main" val="26830567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4364</TotalTime>
  <Words>5454</Words>
  <Application>Microsoft Office PowerPoint</Application>
  <PresentationFormat>Předvádění na obrazovce (4:3)</PresentationFormat>
  <Paragraphs>859</Paragraphs>
  <Slides>38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 Math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ZS Odolena Voda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Holý</dc:creator>
  <cp:lastModifiedBy>Holý, Martin</cp:lastModifiedBy>
  <cp:revision>388</cp:revision>
  <dcterms:created xsi:type="dcterms:W3CDTF">2011-12-07T20:35:38Z</dcterms:created>
  <dcterms:modified xsi:type="dcterms:W3CDTF">2019-04-03T08:30:41Z</dcterms:modified>
</cp:coreProperties>
</file>