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72" r:id="rId12"/>
    <p:sldId id="271" r:id="rId13"/>
    <p:sldId id="268" r:id="rId14"/>
    <p:sldId id="269" r:id="rId15"/>
    <p:sldId id="270" r:id="rId16"/>
    <p:sldId id="273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1" d="100"/>
          <a:sy n="61" d="100"/>
        </p:scale>
        <p:origin x="-96" y="-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5869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8732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398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8380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27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336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060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003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89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2679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128A-5028-4705-998A-57F7260412D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650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20000"/>
                <a:lumOff val="80000"/>
              </a:schemeClr>
            </a:gs>
            <a:gs pos="51000">
              <a:schemeClr val="accent5">
                <a:lumMod val="20000"/>
                <a:lumOff val="80000"/>
              </a:schemeClr>
            </a:gs>
            <a:gs pos="83000">
              <a:schemeClr val="accent1">
                <a:lumMod val="40000"/>
                <a:lumOff val="60000"/>
              </a:schemeClr>
            </a:gs>
            <a:gs pos="100000">
              <a:schemeClr val="accent5">
                <a:lumMod val="40000"/>
                <a:lumOff val="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128A-5028-4705-998A-57F7260412D2}" type="datetimeFigureOut">
              <a:rPr lang="cs-CZ" smtClean="0"/>
              <a:t>28.02.2017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DEE83-FB44-41B2-ADAE-5808DA95479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50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clker.com/clipart-9347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4.png"/><Relationship Id="rId4" Type="http://schemas.openxmlformats.org/officeDocument/2006/relationships/hyperlink" Target="http://www.clker.com/clipart-2382.html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514350" y="1794148"/>
            <a:ext cx="8267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cs-CZ" sz="8800" kern="0" dirty="0" smtClean="0">
                <a:latin typeface="Verdana" pitchFamily="34" charset="0"/>
              </a:rPr>
              <a:t>Poměr - úvod</a:t>
            </a:r>
            <a:endParaRPr lang="cs-CZ" sz="8800" kern="0" dirty="0">
              <a:latin typeface="Verdana" pitchFamily="34" charset="0"/>
            </a:endParaRPr>
          </a:p>
        </p:txBody>
      </p:sp>
      <p:sp>
        <p:nvSpPr>
          <p:cNvPr id="17" name="Nadpis 1"/>
          <p:cNvSpPr txBox="1">
            <a:spLocks/>
          </p:cNvSpPr>
          <p:nvPr/>
        </p:nvSpPr>
        <p:spPr>
          <a:xfrm>
            <a:off x="428959" y="4651395"/>
            <a:ext cx="5485695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dirty="0"/>
              <a:t>Výukový materiál pro 7.ročník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212933" y="5805268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dirty="0"/>
              <a:t>Autor materiálu: </a:t>
            </a:r>
            <a:r>
              <a:rPr lang="cs-CZ" dirty="0"/>
              <a:t>Mgr. Martin Holý     </a:t>
            </a:r>
          </a:p>
          <a:p>
            <a:r>
              <a:rPr lang="cs-CZ" dirty="0"/>
              <a:t>Další šíření materiálu je možné pouze se souhlasem autora     </a:t>
            </a:r>
          </a:p>
        </p:txBody>
      </p:sp>
      <p:pic>
        <p:nvPicPr>
          <p:cNvPr id="19" name="Obrázek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4136478"/>
            <a:ext cx="2832474" cy="259254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42058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20650" y="819150"/>
            <a:ext cx="381635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b="1" kern="0" dirty="0">
                <a:solidFill>
                  <a:schemeClr val="tx1"/>
                </a:solidFill>
                <a:latin typeface="+mn-lt"/>
              </a:rPr>
              <a:t>Základní tvar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63525" y="1423487"/>
            <a:ext cx="8821738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b="1" kern="0" dirty="0">
                <a:solidFill>
                  <a:schemeClr val="tx1"/>
                </a:solidFill>
                <a:latin typeface="+mn-lt"/>
              </a:rPr>
              <a:t>Poměr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 lze zapsat jako podíl a lze ho tedy krátit či rozšiřovat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01625" y="4828762"/>
            <a:ext cx="1799055" cy="508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600"/>
              </a:spcAft>
              <a:defRPr/>
            </a:pP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15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20 =</a:t>
            </a:r>
            <a:endParaRPr lang="cs-CZ" sz="28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263527" y="3212513"/>
            <a:ext cx="8323263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kern="0" dirty="0">
                <a:solidFill>
                  <a:schemeClr val="tx1"/>
                </a:solidFill>
                <a:latin typeface="+mn-lt"/>
              </a:rPr>
              <a:t>Poměr je v </a:t>
            </a:r>
            <a:r>
              <a:rPr lang="cs-CZ" sz="2800" b="1" kern="0" dirty="0">
                <a:solidFill>
                  <a:schemeClr val="tx1"/>
                </a:solidFill>
                <a:latin typeface="+mn-lt"/>
              </a:rPr>
              <a:t>základním tvaru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, jestliže oba členy poměru jsou nesoudělná přirozená čísla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490913" y="4079547"/>
            <a:ext cx="53340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b="1" kern="0" dirty="0">
                <a:solidFill>
                  <a:schemeClr val="tx1"/>
                </a:solidFill>
                <a:latin typeface="+mn-lt"/>
              </a:rPr>
              <a:t>Přirozená čísla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jsou 1, 2, 3, 4, 5, ..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490913" y="4746544"/>
            <a:ext cx="533400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b="1" kern="0" dirty="0">
                <a:solidFill>
                  <a:schemeClr val="tx1"/>
                </a:solidFill>
                <a:latin typeface="+mn-lt"/>
              </a:rPr>
              <a:t>Nesoudělná čísla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nemají žádného jiného společného </a:t>
            </a: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dělitele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než 1</a:t>
            </a:r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0" name="Zahnutá šipka doleva 1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3369467" y="2108770"/>
                <a:ext cx="1703159" cy="8504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3200" b="1" i="0" smtClean="0"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cs-CZ" sz="3200" b="1" i="0" smtClean="0">
                          <a:latin typeface="Cambria Math" panose="02040503050406030204" pitchFamily="18" charset="0"/>
                        </a:rPr>
                        <m:t> :</m:t>
                      </m:r>
                      <m:r>
                        <a:rPr lang="cs-CZ" sz="3200" b="1" i="0" smtClean="0"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cs-CZ" sz="3200" b="1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3200" b="1" i="0" smtClean="0">
                              <a:latin typeface="Cambria Math" panose="02040503050406030204" pitchFamily="18" charset="0"/>
                            </a:rPr>
                            <m:t>𝐚</m:t>
                          </m:r>
                        </m:num>
                        <m:den>
                          <m:r>
                            <a:rPr lang="cs-CZ" sz="3200" b="1" i="0" smtClean="0">
                              <a:latin typeface="Cambria Math" panose="02040503050406030204" pitchFamily="18" charset="0"/>
                            </a:rPr>
                            <m:t>𝐛</m:t>
                          </m:r>
                        </m:den>
                      </m:f>
                    </m:oMath>
                  </m:oMathPara>
                </a14:m>
                <a:endParaRPr lang="cs-CZ" sz="3200" b="1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9467" y="2108770"/>
                <a:ext cx="1703159" cy="8504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301626" y="5433645"/>
            <a:ext cx="1288800" cy="498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600"/>
              </a:spcAft>
              <a:defRPr/>
            </a:pP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6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: 9 </a:t>
            </a: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=</a:t>
            </a:r>
            <a:endParaRPr lang="cs-CZ" sz="28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301625" y="5989503"/>
            <a:ext cx="1586415" cy="531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600"/>
              </a:spcAft>
              <a:defRPr/>
            </a:pP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10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35 =</a:t>
            </a:r>
            <a:endParaRPr lang="cs-CZ" sz="28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301624" y="4351740"/>
            <a:ext cx="773196" cy="56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600"/>
              </a:spcAft>
              <a:defRPr/>
            </a:pP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Př.</a:t>
            </a:r>
            <a:endParaRPr lang="cs-CZ" sz="28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1579652" y="4822418"/>
            <a:ext cx="1091359" cy="508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600"/>
              </a:spcAft>
              <a:defRPr/>
            </a:pP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3 : </a:t>
            </a: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4</a:t>
            </a:r>
            <a:endParaRPr lang="cs-CZ" sz="28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327486" y="5439988"/>
            <a:ext cx="1187116" cy="498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600"/>
              </a:spcAft>
              <a:defRPr/>
            </a:pP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2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3</a:t>
            </a:r>
            <a:endParaRPr lang="cs-CZ" sz="28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1646732" y="6006895"/>
            <a:ext cx="1037971" cy="531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600"/>
              </a:spcAft>
              <a:defRPr/>
            </a:pP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2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7</a:t>
            </a:r>
            <a:endParaRPr lang="cs-CZ" sz="2800" kern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865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8" grpId="0"/>
      <p:bldP spid="10" grpId="0"/>
      <p:bldP spid="11" grpId="0"/>
      <p:bldP spid="2" grpId="0"/>
      <p:bldP spid="16" grpId="0"/>
      <p:bldP spid="23" grpId="0"/>
      <p:bldP spid="25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délník 23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86020" name="Rectangle 4"/>
          <p:cNvSpPr>
            <a:spLocks noChangeArrowheads="1"/>
          </p:cNvSpPr>
          <p:nvPr/>
        </p:nvSpPr>
        <p:spPr bwMode="auto">
          <a:xfrm>
            <a:off x="221232" y="654282"/>
            <a:ext cx="8607081" cy="133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t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Abychom vyjádřili </a:t>
            </a:r>
            <a:r>
              <a:rPr lang="cs-CZ" altLang="cs-CZ" sz="2400" dirty="0" smtClean="0">
                <a:latin typeface="+mn-lt"/>
              </a:rPr>
              <a:t>poměr </a:t>
            </a:r>
            <a:r>
              <a:rPr lang="cs-CZ" altLang="cs-CZ" sz="2400" dirty="0">
                <a:latin typeface="+mn-lt"/>
              </a:rPr>
              <a:t>v základním tvaru, tzn. pomocí nesoudělných přirozených čísel, potřebujeme často poměr nejdříve rozšířit</a:t>
            </a:r>
            <a:r>
              <a:rPr lang="cs-CZ" altLang="cs-CZ" sz="2400" dirty="0" smtClean="0">
                <a:latin typeface="+mn-lt"/>
              </a:rPr>
              <a:t>. </a:t>
            </a:r>
            <a:r>
              <a:rPr lang="cs-CZ" altLang="cs-CZ" sz="2400" dirty="0">
                <a:latin typeface="+mn-lt"/>
              </a:rPr>
              <a:t>Například, je-li poměr zadán desetinnými čísly.</a:t>
            </a:r>
          </a:p>
        </p:txBody>
      </p:sp>
      <p:sp>
        <p:nvSpPr>
          <p:cNvPr id="86028" name="Rectangle 12"/>
          <p:cNvSpPr>
            <a:spLocks noChangeArrowheads="1"/>
          </p:cNvSpPr>
          <p:nvPr/>
        </p:nvSpPr>
        <p:spPr bwMode="auto">
          <a:xfrm>
            <a:off x="221232" y="1796215"/>
            <a:ext cx="7893050" cy="10399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Rozšiřování </a:t>
            </a:r>
            <a:r>
              <a:rPr lang="cs-CZ" altLang="cs-CZ" sz="2400" dirty="0" smtClean="0">
                <a:latin typeface="+mn-lt"/>
              </a:rPr>
              <a:t>poměru </a:t>
            </a:r>
            <a:r>
              <a:rPr lang="cs-CZ" altLang="cs-CZ" sz="2400" dirty="0">
                <a:latin typeface="+mn-lt"/>
              </a:rPr>
              <a:t>znamená násobení všech členů poměru stejným </a:t>
            </a:r>
            <a:r>
              <a:rPr lang="cs-CZ" altLang="cs-CZ" sz="2400" dirty="0" smtClean="0">
                <a:latin typeface="+mn-lt"/>
              </a:rPr>
              <a:t>nenulovým přirozeným číslem</a:t>
            </a:r>
            <a:endParaRPr lang="cs-CZ" altLang="cs-CZ" sz="2400" dirty="0">
              <a:latin typeface="+mn-lt"/>
            </a:endParaRPr>
          </a:p>
        </p:txBody>
      </p:sp>
      <p:sp>
        <p:nvSpPr>
          <p:cNvPr id="25" name="Šipka doprava 24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6" name="Šipka doprava 25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7" name="Zahnutá šipka doleva 26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8" name="Obrázek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9" name="Rectangle 3"/>
          <p:cNvSpPr txBox="1">
            <a:spLocks noChangeArrowheads="1"/>
          </p:cNvSpPr>
          <p:nvPr/>
        </p:nvSpPr>
        <p:spPr bwMode="auto">
          <a:xfrm>
            <a:off x="783382" y="67575"/>
            <a:ext cx="6768752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 – základní tvar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31" name="Obdélník 30"/>
          <p:cNvSpPr/>
          <p:nvPr/>
        </p:nvSpPr>
        <p:spPr>
          <a:xfrm>
            <a:off x="359385" y="3015204"/>
            <a:ext cx="5509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Př.</a:t>
            </a:r>
            <a:endParaRPr lang="cs-CZ" altLang="cs-CZ" sz="1600" dirty="0"/>
          </a:p>
        </p:txBody>
      </p:sp>
      <p:sp>
        <p:nvSpPr>
          <p:cNvPr id="17" name="Obdélník 16"/>
          <p:cNvSpPr/>
          <p:nvPr/>
        </p:nvSpPr>
        <p:spPr>
          <a:xfrm>
            <a:off x="1285770" y="4461361"/>
            <a:ext cx="18181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0,4 </a:t>
            </a:r>
            <a:r>
              <a:rPr lang="cs-CZ" alt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altLang="cs-CZ" sz="3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0,6 =</a:t>
            </a:r>
            <a:endParaRPr lang="cs-CZ" altLang="cs-CZ" dirty="0"/>
          </a:p>
        </p:txBody>
      </p:sp>
      <p:sp>
        <p:nvSpPr>
          <p:cNvPr id="18" name="Obdélník 17"/>
          <p:cNvSpPr/>
          <p:nvPr/>
        </p:nvSpPr>
        <p:spPr>
          <a:xfrm>
            <a:off x="2647282" y="4300081"/>
            <a:ext cx="5084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.10</a:t>
            </a:r>
            <a:endParaRPr lang="cs-CZ" altLang="cs-CZ" sz="1200" dirty="0"/>
          </a:p>
        </p:txBody>
      </p:sp>
      <p:sp>
        <p:nvSpPr>
          <p:cNvPr id="19" name="Obdélník 18"/>
          <p:cNvSpPr/>
          <p:nvPr/>
        </p:nvSpPr>
        <p:spPr>
          <a:xfrm>
            <a:off x="3198934" y="4461361"/>
            <a:ext cx="11961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: 6 =</a:t>
            </a:r>
            <a:endParaRPr lang="cs-CZ" altLang="cs-CZ" dirty="0"/>
          </a:p>
        </p:txBody>
      </p:sp>
      <p:sp>
        <p:nvSpPr>
          <p:cNvPr id="20" name="Obdélník 19"/>
          <p:cNvSpPr/>
          <p:nvPr/>
        </p:nvSpPr>
        <p:spPr>
          <a:xfrm>
            <a:off x="4429877" y="4458207"/>
            <a:ext cx="994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cs-CZ" altLang="cs-CZ" sz="3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altLang="cs-CZ" sz="3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endParaRPr lang="cs-CZ" altLang="cs-CZ" b="1" dirty="0"/>
          </a:p>
        </p:txBody>
      </p:sp>
      <p:sp>
        <p:nvSpPr>
          <p:cNvPr id="21" name="Obdélník 20"/>
          <p:cNvSpPr/>
          <p:nvPr/>
        </p:nvSpPr>
        <p:spPr>
          <a:xfrm>
            <a:off x="3998330" y="4308099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cs-CZ" alt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lang="cs-CZ" altLang="cs-CZ" sz="1200" dirty="0"/>
          </a:p>
        </p:txBody>
      </p:sp>
      <p:sp>
        <p:nvSpPr>
          <p:cNvPr id="22" name="Obdélník 21"/>
          <p:cNvSpPr/>
          <p:nvPr/>
        </p:nvSpPr>
        <p:spPr>
          <a:xfrm>
            <a:off x="1286553" y="3723324"/>
            <a:ext cx="15071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1,5 : 2 </a:t>
            </a:r>
            <a:r>
              <a:rPr lang="cs-CZ" altLang="cs-CZ" sz="3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lang="cs-CZ" altLang="cs-CZ" dirty="0"/>
          </a:p>
        </p:txBody>
      </p:sp>
      <p:sp>
        <p:nvSpPr>
          <p:cNvPr id="23" name="Obdélník 22"/>
          <p:cNvSpPr/>
          <p:nvPr/>
        </p:nvSpPr>
        <p:spPr>
          <a:xfrm>
            <a:off x="2390890" y="3562044"/>
            <a:ext cx="3786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.2</a:t>
            </a:r>
            <a:endParaRPr lang="cs-CZ" altLang="cs-CZ" sz="1200" dirty="0"/>
          </a:p>
        </p:txBody>
      </p:sp>
      <p:sp>
        <p:nvSpPr>
          <p:cNvPr id="38" name="Obdélník 37"/>
          <p:cNvSpPr/>
          <p:nvPr/>
        </p:nvSpPr>
        <p:spPr>
          <a:xfrm>
            <a:off x="2759273" y="3720170"/>
            <a:ext cx="9012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cs-CZ" alt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altLang="cs-CZ" sz="3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lang="cs-CZ" altLang="cs-CZ" b="1" dirty="0"/>
          </a:p>
        </p:txBody>
      </p:sp>
      <p:sp>
        <p:nvSpPr>
          <p:cNvPr id="40" name="Obdélník 39"/>
          <p:cNvSpPr/>
          <p:nvPr/>
        </p:nvSpPr>
        <p:spPr>
          <a:xfrm>
            <a:off x="1296078" y="2989899"/>
            <a:ext cx="18181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0,7 : 0,9 </a:t>
            </a:r>
            <a:r>
              <a:rPr lang="cs-CZ" altLang="cs-CZ" sz="3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</a:t>
            </a:r>
            <a:endParaRPr lang="cs-CZ" altLang="cs-CZ" dirty="0"/>
          </a:p>
        </p:txBody>
      </p:sp>
      <p:sp>
        <p:nvSpPr>
          <p:cNvPr id="41" name="Obdélník 40"/>
          <p:cNvSpPr/>
          <p:nvPr/>
        </p:nvSpPr>
        <p:spPr>
          <a:xfrm>
            <a:off x="2629019" y="2828619"/>
            <a:ext cx="50847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.10</a:t>
            </a:r>
            <a:endParaRPr lang="cs-CZ" altLang="cs-CZ" sz="1200" dirty="0"/>
          </a:p>
        </p:txBody>
      </p:sp>
      <p:sp>
        <p:nvSpPr>
          <p:cNvPr id="42" name="Obdélník 41"/>
          <p:cNvSpPr/>
          <p:nvPr/>
        </p:nvSpPr>
        <p:spPr>
          <a:xfrm>
            <a:off x="3093652" y="2986745"/>
            <a:ext cx="90120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 </a:t>
            </a:r>
            <a:r>
              <a:rPr lang="cs-CZ" altLang="cs-CZ" sz="3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altLang="cs-CZ" sz="3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endParaRPr lang="cs-CZ" altLang="cs-CZ" b="1" dirty="0"/>
          </a:p>
        </p:txBody>
      </p:sp>
      <p:sp>
        <p:nvSpPr>
          <p:cNvPr id="43" name="Obdélník 42"/>
          <p:cNvSpPr/>
          <p:nvPr/>
        </p:nvSpPr>
        <p:spPr>
          <a:xfrm>
            <a:off x="1269722" y="5179247"/>
            <a:ext cx="20265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0,08 </a:t>
            </a:r>
            <a:r>
              <a:rPr lang="cs-CZ" altLang="cs-CZ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altLang="cs-CZ" sz="32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0,4 =</a:t>
            </a:r>
            <a:endParaRPr lang="cs-CZ" altLang="cs-CZ" dirty="0"/>
          </a:p>
        </p:txBody>
      </p:sp>
      <p:sp>
        <p:nvSpPr>
          <p:cNvPr id="44" name="Obdélník 43"/>
          <p:cNvSpPr/>
          <p:nvPr/>
        </p:nvSpPr>
        <p:spPr>
          <a:xfrm>
            <a:off x="2727490" y="5017967"/>
            <a:ext cx="6383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.100</a:t>
            </a:r>
            <a:endParaRPr lang="cs-CZ" altLang="cs-CZ" sz="1200" dirty="0"/>
          </a:p>
        </p:txBody>
      </p:sp>
      <p:sp>
        <p:nvSpPr>
          <p:cNvPr id="45" name="Obdélník 44"/>
          <p:cNvSpPr/>
          <p:nvPr/>
        </p:nvSpPr>
        <p:spPr>
          <a:xfrm>
            <a:off x="3291166" y="5179247"/>
            <a:ext cx="14045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 : 40 =</a:t>
            </a:r>
            <a:endParaRPr lang="cs-CZ" altLang="cs-CZ" dirty="0"/>
          </a:p>
        </p:txBody>
      </p:sp>
      <p:sp>
        <p:nvSpPr>
          <p:cNvPr id="46" name="Obdélník 45"/>
          <p:cNvSpPr/>
          <p:nvPr/>
        </p:nvSpPr>
        <p:spPr>
          <a:xfrm>
            <a:off x="4606337" y="5176093"/>
            <a:ext cx="99418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3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</a:t>
            </a:r>
            <a:r>
              <a:rPr lang="cs-CZ" altLang="cs-CZ" sz="32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cs-CZ" altLang="cs-CZ" sz="32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 </a:t>
            </a:r>
            <a:endParaRPr lang="cs-CZ" altLang="cs-CZ" b="1" dirty="0"/>
          </a:p>
        </p:txBody>
      </p:sp>
      <p:sp>
        <p:nvSpPr>
          <p:cNvPr id="47" name="Obdélník 46"/>
          <p:cNvSpPr/>
          <p:nvPr/>
        </p:nvSpPr>
        <p:spPr>
          <a:xfrm>
            <a:off x="4271044" y="5025985"/>
            <a:ext cx="3834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altLang="cs-CZ" sz="2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:8</a:t>
            </a:r>
            <a:endParaRPr lang="cs-CZ" altLang="cs-CZ" sz="1200" dirty="0"/>
          </a:p>
        </p:txBody>
      </p:sp>
    </p:spTree>
    <p:extLst>
      <p:ext uri="{BB962C8B-B14F-4D97-AF65-F5344CB8AC3E}">
        <p14:creationId xmlns:p14="http://schemas.microsoft.com/office/powerpoint/2010/main" val="382003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0" grpId="0"/>
      <p:bldP spid="86028" grpId="0"/>
      <p:bldP spid="31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38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8913" y="773115"/>
            <a:ext cx="83232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Př. Převeďte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poměry do základního tvaru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22455" y="1836738"/>
            <a:ext cx="3138487" cy="3806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a) 15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: 20 = 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b) 12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18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= 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c) 40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30 =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d) 0,2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0,5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=</a:t>
            </a:r>
          </a:p>
          <a:p>
            <a:pPr algn="l">
              <a:spcAft>
                <a:spcPts val="2400"/>
              </a:spcAft>
              <a:defRPr/>
            </a:pPr>
            <a:endParaRPr lang="cs-CZ" sz="32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Zahnutá šipka doleva 1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4311170" y="1822674"/>
            <a:ext cx="3138487" cy="3663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e) 2,5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3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=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f) 24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48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=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g) 0,2 : 1 = 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h) </a:t>
            </a:r>
            <a:r>
              <a:rPr lang="cs-CZ" sz="3200" b="1" kern="0" dirty="0" smtClean="0">
                <a:solidFill>
                  <a:schemeClr val="tx1"/>
                </a:solidFill>
              </a:rPr>
              <a:t>0,03 </a:t>
            </a:r>
            <a:r>
              <a:rPr lang="cs-CZ" sz="3200" b="1" kern="0" dirty="0">
                <a:solidFill>
                  <a:schemeClr val="tx1"/>
                </a:solidFill>
              </a:rPr>
              <a:t>: </a:t>
            </a:r>
            <a:r>
              <a:rPr lang="cs-CZ" sz="3200" b="1" kern="0" dirty="0" smtClean="0">
                <a:solidFill>
                  <a:schemeClr val="tx1"/>
                </a:solidFill>
              </a:rPr>
              <a:t>0,07 </a:t>
            </a:r>
            <a:r>
              <a:rPr lang="cs-CZ" sz="3200" b="1" kern="0" dirty="0">
                <a:solidFill>
                  <a:schemeClr val="tx1"/>
                </a:solidFill>
              </a:rPr>
              <a:t>=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 </a:t>
            </a:r>
            <a:endParaRPr lang="cs-CZ" sz="32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2409016" y="1824039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3 : 4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2496100" y="2600363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2 : 3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2409014" y="3403043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4 : 3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2639909" y="4205717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2 : 5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111291" y="1813153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5 : 6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6086077" y="2592915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1 : 2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6158831" y="3382417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1 : 5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6788489" y="4186243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3 : 7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2096730" y="1715849"/>
            <a:ext cx="475804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:5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2133844" y="2463352"/>
            <a:ext cx="475804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:6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2022693" y="3247005"/>
            <a:ext cx="593151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:10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2263926" y="4061963"/>
            <a:ext cx="593151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cs-CZ" sz="1800" kern="0" dirty="0">
                <a:solidFill>
                  <a:srgbClr val="002060"/>
                </a:solidFill>
                <a:latin typeface="+mn-lt"/>
              </a:rPr>
              <a:t>.</a:t>
            </a: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10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5811831" y="1727351"/>
            <a:ext cx="593151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.</a:t>
            </a:r>
            <a:r>
              <a:rPr lang="cs-CZ" sz="1800" kern="0" dirty="0">
                <a:solidFill>
                  <a:srgbClr val="002060"/>
                </a:solidFill>
                <a:latin typeface="+mn-lt"/>
              </a:rPr>
              <a:t>2</a:t>
            </a: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5789501" y="2450122"/>
            <a:ext cx="593151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:24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5860377" y="3238216"/>
            <a:ext cx="544605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.5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6444447" y="3984408"/>
            <a:ext cx="618071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.100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9468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88913" y="773115"/>
            <a:ext cx="83232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3) Převeďte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poměry do základního tvaru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87977" y="1905362"/>
            <a:ext cx="3138487" cy="424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a) 5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: 20 = 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b) 18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: 21 = 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c) 30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: 24 </a:t>
            </a: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=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d)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0,3 : 2 =</a:t>
            </a:r>
          </a:p>
          <a:p>
            <a:pPr algn="l">
              <a:spcAft>
                <a:spcPts val="2400"/>
              </a:spcAft>
              <a:defRPr/>
            </a:pPr>
            <a:endParaRPr lang="cs-CZ" sz="32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Šipka doprava 10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Šipka doprava 11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Zahnutá šipka doleva 1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4238978" y="1822674"/>
            <a:ext cx="3138487" cy="2877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e) 3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: 1,2 =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f) 32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: 96 =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g) 0,2 : 0,7 = 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h) </a:t>
            </a:r>
            <a:r>
              <a:rPr lang="cs-CZ" sz="3200" b="1" kern="0" dirty="0">
                <a:solidFill>
                  <a:schemeClr val="tx1"/>
                </a:solidFill>
              </a:rPr>
              <a:t>0,02 : 0,08 =</a:t>
            </a:r>
          </a:p>
          <a:p>
            <a:pPr algn="l">
              <a:spcAft>
                <a:spcPts val="24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 </a:t>
            </a:r>
            <a:endParaRPr lang="cs-CZ" sz="32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2264632" y="1824039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1 : 4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2472036" y="2624427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6 : 7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2384950" y="3415075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5 : 4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2363174" y="4217757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3 : 20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6003002" y="1813153"/>
            <a:ext cx="2745437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15 : 6 = 5 : 2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6013885" y="2580883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1 : 3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6351339" y="3358353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2 : 7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6680201" y="4174213"/>
            <a:ext cx="1356872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2 : 8 =</a:t>
            </a:r>
            <a:endParaRPr lang="cs-CZ" sz="32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5" name="Rectangle 2"/>
          <p:cNvSpPr txBox="1">
            <a:spLocks noChangeArrowheads="1"/>
          </p:cNvSpPr>
          <p:nvPr/>
        </p:nvSpPr>
        <p:spPr bwMode="auto">
          <a:xfrm>
            <a:off x="1868122" y="1715849"/>
            <a:ext cx="475804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:5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2037588" y="2463352"/>
            <a:ext cx="475804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:3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974565" y="3247005"/>
            <a:ext cx="593151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:6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8" name="Rectangle 2"/>
          <p:cNvSpPr txBox="1">
            <a:spLocks noChangeArrowheads="1"/>
          </p:cNvSpPr>
          <p:nvPr/>
        </p:nvSpPr>
        <p:spPr bwMode="auto">
          <a:xfrm>
            <a:off x="1890934" y="4061963"/>
            <a:ext cx="593151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cs-CZ" sz="1800" kern="0" dirty="0">
                <a:solidFill>
                  <a:srgbClr val="002060"/>
                </a:solidFill>
                <a:latin typeface="+mn-lt"/>
              </a:rPr>
              <a:t>.</a:t>
            </a: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10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5738277" y="1723866"/>
            <a:ext cx="475804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.5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0" name="Rectangle 2"/>
          <p:cNvSpPr txBox="1">
            <a:spLocks noChangeArrowheads="1"/>
          </p:cNvSpPr>
          <p:nvPr/>
        </p:nvSpPr>
        <p:spPr bwMode="auto">
          <a:xfrm>
            <a:off x="5727263" y="2471369"/>
            <a:ext cx="599306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:32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5904877" y="3255022"/>
            <a:ext cx="593151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.10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6374697" y="4069980"/>
            <a:ext cx="663755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cs-CZ" sz="1800" kern="0" dirty="0">
                <a:solidFill>
                  <a:srgbClr val="002060"/>
                </a:solidFill>
                <a:latin typeface="+mn-lt"/>
              </a:rPr>
              <a:t>.</a:t>
            </a: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100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7915442" y="4182230"/>
            <a:ext cx="1072881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1 : 4 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7539095" y="4090328"/>
            <a:ext cx="412444" cy="351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1800" kern="0" dirty="0" smtClean="0">
                <a:solidFill>
                  <a:srgbClr val="002060"/>
                </a:solidFill>
                <a:latin typeface="+mn-lt"/>
              </a:rPr>
              <a:t>:2</a:t>
            </a:r>
            <a:endParaRPr lang="cs-CZ" sz="1800" kern="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151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43341" y="818471"/>
            <a:ext cx="8323262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4) Doplňte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chybějící člen poměru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982436" y="1850116"/>
            <a:ext cx="3138488" cy="436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</a:rPr>
              <a:t>a) 25 </a:t>
            </a:r>
            <a:r>
              <a:rPr lang="cs-CZ" sz="3200" kern="0" dirty="0">
                <a:solidFill>
                  <a:schemeClr val="tx1"/>
                </a:solidFill>
              </a:rPr>
              <a:t>: 30 = 5 :</a:t>
            </a:r>
          </a:p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</a:rPr>
              <a:t>b) 16 </a:t>
            </a:r>
            <a:r>
              <a:rPr lang="cs-CZ" sz="3200" kern="0" dirty="0">
                <a:solidFill>
                  <a:schemeClr val="tx1"/>
                </a:solidFill>
              </a:rPr>
              <a:t>: 40 =    : 5</a:t>
            </a:r>
          </a:p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</a:rPr>
              <a:t>c) 35 </a:t>
            </a:r>
            <a:r>
              <a:rPr lang="cs-CZ" sz="3200" kern="0" dirty="0">
                <a:solidFill>
                  <a:schemeClr val="tx1"/>
                </a:solidFill>
              </a:rPr>
              <a:t>:    </a:t>
            </a:r>
            <a:r>
              <a:rPr lang="cs-CZ" sz="3200" kern="0" dirty="0" smtClean="0">
                <a:solidFill>
                  <a:schemeClr val="tx1"/>
                </a:solidFill>
              </a:rPr>
              <a:t>  = </a:t>
            </a:r>
            <a:r>
              <a:rPr lang="cs-CZ" sz="3200" kern="0" dirty="0">
                <a:solidFill>
                  <a:schemeClr val="tx1"/>
                </a:solidFill>
              </a:rPr>
              <a:t>5 : 7</a:t>
            </a:r>
          </a:p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</a:rPr>
              <a:t>d) 0,7 </a:t>
            </a:r>
            <a:r>
              <a:rPr lang="cs-CZ" sz="3200" kern="0" dirty="0">
                <a:solidFill>
                  <a:schemeClr val="tx1"/>
                </a:solidFill>
              </a:rPr>
              <a:t>: 2 = 7 </a:t>
            </a:r>
            <a:r>
              <a:rPr lang="cs-CZ" sz="3200" kern="0" dirty="0" smtClean="0">
                <a:solidFill>
                  <a:schemeClr val="tx1"/>
                </a:solidFill>
              </a:rPr>
              <a:t>:</a:t>
            </a:r>
            <a:endParaRPr lang="cs-CZ" sz="3200" kern="0" dirty="0">
              <a:solidFill>
                <a:schemeClr val="tx1"/>
              </a:solidFill>
            </a:endParaRPr>
          </a:p>
        </p:txBody>
      </p:sp>
      <p:sp>
        <p:nvSpPr>
          <p:cNvPr id="10" name="Šipka doprava 9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Šipka doprava 10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Zahnutá šipka doleva 11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4269923" y="1850117"/>
            <a:ext cx="3138488" cy="4365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</a:rPr>
              <a:t>e) 3 </a:t>
            </a:r>
            <a:r>
              <a:rPr lang="cs-CZ" sz="3200" kern="0" dirty="0">
                <a:solidFill>
                  <a:schemeClr val="tx1"/>
                </a:solidFill>
              </a:rPr>
              <a:t>:    = </a:t>
            </a:r>
            <a:r>
              <a:rPr lang="cs-CZ" sz="3200" kern="0" dirty="0" smtClean="0">
                <a:solidFill>
                  <a:schemeClr val="tx1"/>
                </a:solidFill>
              </a:rPr>
              <a:t>27 </a:t>
            </a:r>
            <a:r>
              <a:rPr lang="cs-CZ" sz="3200" kern="0" dirty="0">
                <a:solidFill>
                  <a:schemeClr val="tx1"/>
                </a:solidFill>
              </a:rPr>
              <a:t>: 9</a:t>
            </a:r>
          </a:p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</a:rPr>
              <a:t>f)     : 24 </a:t>
            </a:r>
            <a:r>
              <a:rPr lang="cs-CZ" sz="3200" kern="0" dirty="0">
                <a:solidFill>
                  <a:schemeClr val="tx1"/>
                </a:solidFill>
              </a:rPr>
              <a:t>= </a:t>
            </a:r>
            <a:r>
              <a:rPr lang="cs-CZ" sz="3200" kern="0" dirty="0" smtClean="0">
                <a:solidFill>
                  <a:schemeClr val="tx1"/>
                </a:solidFill>
              </a:rPr>
              <a:t>3 </a:t>
            </a:r>
            <a:r>
              <a:rPr lang="cs-CZ" sz="3200" kern="0" dirty="0">
                <a:solidFill>
                  <a:schemeClr val="tx1"/>
                </a:solidFill>
              </a:rPr>
              <a:t>: </a:t>
            </a:r>
            <a:r>
              <a:rPr lang="cs-CZ" sz="3200" kern="0" dirty="0" smtClean="0">
                <a:solidFill>
                  <a:schemeClr val="tx1"/>
                </a:solidFill>
              </a:rPr>
              <a:t>4</a:t>
            </a:r>
            <a:endParaRPr lang="cs-CZ" sz="3200" kern="0" dirty="0">
              <a:solidFill>
                <a:schemeClr val="tx1"/>
              </a:solidFill>
            </a:endParaRPr>
          </a:p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</a:rPr>
              <a:t>g) 25 </a:t>
            </a:r>
            <a:r>
              <a:rPr lang="cs-CZ" sz="3200" kern="0" dirty="0">
                <a:solidFill>
                  <a:schemeClr val="tx1"/>
                </a:solidFill>
              </a:rPr>
              <a:t>: </a:t>
            </a:r>
            <a:r>
              <a:rPr lang="cs-CZ" sz="3200" kern="0" dirty="0" smtClean="0">
                <a:solidFill>
                  <a:schemeClr val="tx1"/>
                </a:solidFill>
              </a:rPr>
              <a:t>35 </a:t>
            </a:r>
            <a:r>
              <a:rPr lang="cs-CZ" sz="3200" kern="0" dirty="0">
                <a:solidFill>
                  <a:schemeClr val="tx1"/>
                </a:solidFill>
              </a:rPr>
              <a:t>=   </a:t>
            </a:r>
            <a:r>
              <a:rPr lang="cs-CZ" sz="3200" kern="0" dirty="0" smtClean="0">
                <a:solidFill>
                  <a:schemeClr val="tx1"/>
                </a:solidFill>
              </a:rPr>
              <a:t> : 7</a:t>
            </a:r>
          </a:p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</a:rPr>
              <a:t>h) 4 : 9 = 16 : </a:t>
            </a:r>
            <a:endParaRPr lang="cs-CZ" sz="3200" kern="0" dirty="0">
              <a:solidFill>
                <a:schemeClr val="tx1"/>
              </a:solidFill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3379397" y="1850116"/>
            <a:ext cx="463261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b="1" kern="0" dirty="0" smtClean="0">
                <a:solidFill>
                  <a:srgbClr val="0070C0"/>
                </a:solidFill>
                <a:latin typeface="+mn-lt"/>
              </a:rPr>
              <a:t>6</a:t>
            </a:r>
            <a:endParaRPr lang="cs-CZ" sz="3200" b="1" kern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2874294" y="2562452"/>
            <a:ext cx="463261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b="1" kern="0" dirty="0" smtClean="0">
                <a:solidFill>
                  <a:srgbClr val="0070C0"/>
                </a:solidFill>
                <a:latin typeface="+mn-lt"/>
              </a:rPr>
              <a:t>2</a:t>
            </a:r>
            <a:endParaRPr lang="cs-CZ" sz="3200" b="1" kern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2066647" y="3270992"/>
            <a:ext cx="665667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b="1" kern="0" dirty="0" smtClean="0">
                <a:solidFill>
                  <a:srgbClr val="0070C0"/>
                </a:solidFill>
                <a:latin typeface="+mn-lt"/>
              </a:rPr>
              <a:t>49</a:t>
            </a:r>
            <a:endParaRPr lang="cs-CZ" sz="3200" b="1" kern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370213" y="3989384"/>
            <a:ext cx="665667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b="1" kern="0" dirty="0" smtClean="0">
                <a:solidFill>
                  <a:srgbClr val="0070C0"/>
                </a:solidFill>
                <a:latin typeface="+mn-lt"/>
              </a:rPr>
              <a:t>20</a:t>
            </a:r>
            <a:endParaRPr lang="cs-CZ" sz="3200" b="1" kern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5172342" y="1850116"/>
            <a:ext cx="665667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b="1" kern="0" dirty="0" smtClean="0">
                <a:solidFill>
                  <a:srgbClr val="0070C0"/>
                </a:solidFill>
                <a:latin typeface="+mn-lt"/>
              </a:rPr>
              <a:t>1</a:t>
            </a:r>
            <a:endParaRPr lang="cs-CZ" sz="3200" b="1" kern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4559923" y="2562452"/>
            <a:ext cx="665667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b="1" kern="0" dirty="0" smtClean="0">
                <a:solidFill>
                  <a:srgbClr val="0070C0"/>
                </a:solidFill>
                <a:latin typeface="+mn-lt"/>
              </a:rPr>
              <a:t>18</a:t>
            </a:r>
            <a:endParaRPr lang="cs-CZ" sz="3200" b="1" kern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 bwMode="auto">
          <a:xfrm>
            <a:off x="6172667" y="3291917"/>
            <a:ext cx="463261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b="1" kern="0" dirty="0" smtClean="0">
                <a:solidFill>
                  <a:srgbClr val="0070C0"/>
                </a:solidFill>
                <a:latin typeface="+mn-lt"/>
              </a:rPr>
              <a:t>5</a:t>
            </a:r>
            <a:endParaRPr lang="cs-CZ" sz="3200" b="1" kern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6508701" y="3993473"/>
            <a:ext cx="673761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b="1" kern="0" dirty="0" smtClean="0">
                <a:solidFill>
                  <a:srgbClr val="0070C0"/>
                </a:solidFill>
                <a:latin typeface="+mn-lt"/>
              </a:rPr>
              <a:t>36</a:t>
            </a:r>
            <a:endParaRPr lang="cs-CZ" sz="3200" b="1" kern="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87041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1569" y="742273"/>
            <a:ext cx="8323262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5) Zakroužkujte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všechny poměry, které vyjadřují </a:t>
            </a: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stejný</a:t>
            </a:r>
          </a:p>
          <a:p>
            <a:pPr algn="l">
              <a:defRPr/>
            </a:pPr>
            <a:r>
              <a:rPr lang="cs-CZ" sz="2800" kern="0" dirty="0">
                <a:solidFill>
                  <a:schemeClr val="tx1"/>
                </a:solidFill>
                <a:latin typeface="+mn-lt"/>
              </a:rPr>
              <a:t> </a:t>
            </a:r>
            <a:r>
              <a:rPr lang="cs-CZ" sz="2800" kern="0" dirty="0" smtClean="0">
                <a:solidFill>
                  <a:schemeClr val="tx1"/>
                </a:solidFill>
                <a:latin typeface="+mn-lt"/>
              </a:rPr>
              <a:t>   </a:t>
            </a:r>
            <a:r>
              <a:rPr lang="cs-CZ" sz="2800" kern="0" dirty="0">
                <a:solidFill>
                  <a:schemeClr val="tx1"/>
                </a:solidFill>
                <a:latin typeface="+mn-lt"/>
              </a:rPr>
              <a:t>poměr jako  2 : 3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839108" y="2255160"/>
            <a:ext cx="1436006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200"/>
              </a:spcAft>
              <a:defRPr/>
            </a:pPr>
            <a:r>
              <a:rPr lang="cs-CZ" sz="3200" kern="0" dirty="0">
                <a:solidFill>
                  <a:schemeClr val="tx1"/>
                </a:solidFill>
                <a:latin typeface="+mn-lt"/>
              </a:rPr>
              <a:t>25 : 35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847171" y="3191785"/>
            <a:ext cx="1858798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200"/>
              </a:spcAft>
              <a:defRPr/>
            </a:pPr>
            <a:r>
              <a:rPr lang="cs-CZ" sz="3200" kern="0" dirty="0">
                <a:solidFill>
                  <a:schemeClr val="tx1"/>
                </a:solidFill>
                <a:latin typeface="+mn-lt"/>
              </a:rPr>
              <a:t>0,8 : 1,2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287033" y="2255160"/>
            <a:ext cx="1436006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200"/>
              </a:spcAft>
              <a:defRPr/>
            </a:pP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18 </a:t>
            </a:r>
            <a:r>
              <a:rPr lang="cs-CZ" sz="3200" kern="0" dirty="0">
                <a:solidFill>
                  <a:schemeClr val="tx1"/>
                </a:solidFill>
                <a:latin typeface="+mn-lt"/>
              </a:rPr>
              <a:t>: </a:t>
            </a:r>
            <a:r>
              <a:rPr lang="cs-CZ" sz="3200" kern="0" dirty="0" smtClean="0">
                <a:solidFill>
                  <a:schemeClr val="tx1"/>
                </a:solidFill>
                <a:latin typeface="+mn-lt"/>
              </a:rPr>
              <a:t>27</a:t>
            </a:r>
            <a:endParaRPr lang="cs-CZ" sz="32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5663518" y="2255160"/>
            <a:ext cx="143600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200"/>
              </a:spcAft>
              <a:defRPr/>
            </a:pPr>
            <a:r>
              <a:rPr lang="cs-CZ" sz="3200" kern="0" dirty="0">
                <a:solidFill>
                  <a:schemeClr val="tx1"/>
                </a:solidFill>
                <a:latin typeface="+mn-lt"/>
              </a:rPr>
              <a:t>24 : 32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4584018" y="3179085"/>
            <a:ext cx="143600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200"/>
              </a:spcAft>
              <a:defRPr/>
            </a:pPr>
            <a:r>
              <a:rPr lang="cs-CZ" sz="3200" kern="0" dirty="0">
                <a:solidFill>
                  <a:schemeClr val="tx1"/>
                </a:solidFill>
                <a:latin typeface="+mn-lt"/>
              </a:rPr>
              <a:t>6 : 4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839108" y="4055385"/>
            <a:ext cx="1436006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200"/>
              </a:spcAft>
              <a:defRPr/>
            </a:pPr>
            <a:r>
              <a:rPr lang="cs-CZ" sz="3200" kern="0" dirty="0">
                <a:solidFill>
                  <a:schemeClr val="tx1"/>
                </a:solidFill>
                <a:latin typeface="+mn-lt"/>
              </a:rPr>
              <a:t>30 : 45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3287033" y="4055385"/>
            <a:ext cx="1436006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200"/>
              </a:spcAft>
              <a:defRPr/>
            </a:pPr>
            <a:r>
              <a:rPr lang="cs-CZ" sz="3200" kern="0" dirty="0">
                <a:solidFill>
                  <a:schemeClr val="tx1"/>
                </a:solidFill>
                <a:latin typeface="+mn-lt"/>
              </a:rPr>
              <a:t>12 : 36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5663521" y="4055385"/>
            <a:ext cx="185879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200"/>
              </a:spcAft>
              <a:defRPr/>
            </a:pPr>
            <a:r>
              <a:rPr lang="cs-CZ" sz="3200" kern="0" dirty="0">
                <a:solidFill>
                  <a:schemeClr val="tx1"/>
                </a:solidFill>
                <a:latin typeface="+mn-lt"/>
              </a:rPr>
              <a:t>0,6 : 0,9</a:t>
            </a: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0" name="Obrázek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3" name="Ovál 2"/>
          <p:cNvSpPr/>
          <p:nvPr/>
        </p:nvSpPr>
        <p:spPr>
          <a:xfrm>
            <a:off x="3185800" y="2235999"/>
            <a:ext cx="1555610" cy="66221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vál 22"/>
          <p:cNvSpPr/>
          <p:nvPr/>
        </p:nvSpPr>
        <p:spPr>
          <a:xfrm>
            <a:off x="1811579" y="3180397"/>
            <a:ext cx="1555610" cy="66221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vál 23"/>
          <p:cNvSpPr/>
          <p:nvPr/>
        </p:nvSpPr>
        <p:spPr>
          <a:xfrm>
            <a:off x="692749" y="4012410"/>
            <a:ext cx="1555610" cy="66221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vál 24"/>
          <p:cNvSpPr/>
          <p:nvPr/>
        </p:nvSpPr>
        <p:spPr>
          <a:xfrm>
            <a:off x="5626852" y="4012410"/>
            <a:ext cx="1555610" cy="66221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4283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3" grpId="0" animBg="1"/>
      <p:bldP spid="24" grpId="0" animBg="1"/>
      <p:bldP spid="2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1569" y="2990173"/>
            <a:ext cx="8323262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>
              <a:defRPr/>
            </a:pPr>
            <a:r>
              <a:rPr lang="cs-CZ" kern="0" dirty="0" smtClean="0">
                <a:solidFill>
                  <a:schemeClr val="tx1"/>
                </a:solidFill>
                <a:latin typeface="+mn-lt"/>
              </a:rPr>
              <a:t>Konec prezentace</a:t>
            </a:r>
            <a:endParaRPr lang="cs-CZ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7" name="Šipka doprava 16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8" name="Šipka doprava 17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9" name="Zahnutá šipka doleva 18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0" name="Obrázek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8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11188" y="1989138"/>
            <a:ext cx="78486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>
              <a:defRPr/>
            </a:pPr>
            <a:endParaRPr lang="cs-CZ" sz="4800" b="1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107950" y="909640"/>
            <a:ext cx="8453438" cy="93662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cs-CZ" kern="0" dirty="0">
                <a:solidFill>
                  <a:schemeClr val="tx1"/>
                </a:solidFill>
              </a:rPr>
              <a:t>Poměr slouží k porovnání dvou údajů.</a:t>
            </a:r>
          </a:p>
          <a:p>
            <a:pPr>
              <a:defRPr/>
            </a:pPr>
            <a:endParaRPr lang="cs-CZ" kern="0" dirty="0">
              <a:solidFill>
                <a:schemeClr val="tx1"/>
              </a:solidFill>
            </a:endParaRPr>
          </a:p>
        </p:txBody>
      </p:sp>
      <p:sp>
        <p:nvSpPr>
          <p:cNvPr id="7" name="Text Box 37"/>
          <p:cNvSpPr txBox="1">
            <a:spLocks noChangeArrowheads="1"/>
          </p:cNvSpPr>
          <p:nvPr/>
        </p:nvSpPr>
        <p:spPr bwMode="auto">
          <a:xfrm>
            <a:off x="107952" y="1760538"/>
            <a:ext cx="896461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defRPr/>
            </a:pPr>
            <a:r>
              <a:rPr lang="cs-CZ" sz="3200" kern="0" dirty="0">
                <a:latin typeface="+mn-lt"/>
              </a:rPr>
              <a:t>Porovnávat můžeme délky, obsahy, objemy, hmotnosti, počty lidí, zvířat, věcí, částky peněz, …</a:t>
            </a: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141288" y="2855045"/>
            <a:ext cx="8712200" cy="3025775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cs-CZ" kern="0" dirty="0">
                <a:solidFill>
                  <a:schemeClr val="tx1"/>
                </a:solidFill>
              </a:rPr>
              <a:t>Poměr údajů (čísel) a, b zapisujeme a : b</a:t>
            </a:r>
          </a:p>
          <a:p>
            <a:pPr>
              <a:buFont typeface="Arial" charset="0"/>
              <a:buNone/>
              <a:defRPr/>
            </a:pPr>
            <a:r>
              <a:rPr lang="cs-CZ" kern="0" dirty="0">
                <a:solidFill>
                  <a:schemeClr val="tx1"/>
                </a:solidFill>
              </a:rPr>
              <a:t>         </a:t>
            </a:r>
            <a:r>
              <a:rPr lang="cs-CZ" kern="0" dirty="0" smtClean="0">
                <a:solidFill>
                  <a:schemeClr val="tx1"/>
                </a:solidFill>
              </a:rPr>
              <a:t>                                    čteme </a:t>
            </a:r>
            <a:r>
              <a:rPr lang="cs-CZ" kern="0" dirty="0">
                <a:solidFill>
                  <a:schemeClr val="tx1"/>
                </a:solidFill>
              </a:rPr>
              <a:t>a ku b</a:t>
            </a:r>
          </a:p>
          <a:p>
            <a:pPr>
              <a:buFont typeface="Arial" charset="0"/>
              <a:buNone/>
              <a:defRPr/>
            </a:pPr>
            <a:r>
              <a:rPr lang="cs-CZ" kern="0" dirty="0">
                <a:solidFill>
                  <a:schemeClr val="tx1"/>
                </a:solidFill>
              </a:rPr>
              <a:t>         a, b označujeme jako členy </a:t>
            </a:r>
            <a:r>
              <a:rPr lang="cs-CZ" kern="0" dirty="0" smtClean="0">
                <a:solidFill>
                  <a:schemeClr val="tx1"/>
                </a:solidFill>
              </a:rPr>
              <a:t>poměru </a:t>
            </a:r>
          </a:p>
          <a:p>
            <a:pPr>
              <a:buFont typeface="Arial" charset="0"/>
              <a:buNone/>
              <a:defRPr/>
            </a:pPr>
            <a:r>
              <a:rPr lang="cs-CZ" kern="0" dirty="0">
                <a:solidFill>
                  <a:schemeClr val="tx1"/>
                </a:solidFill>
              </a:rPr>
              <a:t> </a:t>
            </a:r>
            <a:r>
              <a:rPr lang="cs-CZ" kern="0" dirty="0" smtClean="0">
                <a:solidFill>
                  <a:schemeClr val="tx1"/>
                </a:solidFill>
              </a:rPr>
              <a:t>                         a </a:t>
            </a:r>
            <a:r>
              <a:rPr lang="cs-CZ" kern="0" dirty="0">
                <a:solidFill>
                  <a:schemeClr val="tx1"/>
                </a:solidFill>
              </a:rPr>
              <a:t>jsou to vždy kladná čísla</a:t>
            </a:r>
          </a:p>
          <a:p>
            <a:pPr>
              <a:buFont typeface="Arial" charset="0"/>
              <a:buNone/>
              <a:defRPr/>
            </a:pPr>
            <a:endParaRPr lang="cs-CZ" kern="0" dirty="0">
              <a:solidFill>
                <a:schemeClr val="tx1"/>
              </a:solidFill>
            </a:endParaRPr>
          </a:p>
        </p:txBody>
      </p:sp>
      <p:sp>
        <p:nvSpPr>
          <p:cNvPr id="10" name="Šipka doprava 9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Šipka doprava 10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2" name="Zahnutá šipka doleva 11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67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96747" y="931225"/>
            <a:ext cx="7848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b="1" kern="0" dirty="0">
                <a:solidFill>
                  <a:schemeClr val="tx1"/>
                </a:solidFill>
                <a:latin typeface="+mn-lt"/>
              </a:rPr>
              <a:t>Příklady použití poměru</a:t>
            </a:r>
          </a:p>
        </p:txBody>
      </p:sp>
      <p:pic>
        <p:nvPicPr>
          <p:cNvPr id="6" name="Picture 2" descr="Little Boy Clip Ar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7365" y="2420940"/>
            <a:ext cx="714375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 descr="Little Boy Clip Art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40" y="2420940"/>
            <a:ext cx="714375" cy="1489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Anime Girls Cartoon Clip Ar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387602"/>
            <a:ext cx="87630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" descr="Anime Girls Cartoon Clip Ar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2387602"/>
            <a:ext cx="87630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4" descr="Anime Girls Cartoon Clip Art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463" y="2387602"/>
            <a:ext cx="876300" cy="152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295402" y="4292600"/>
            <a:ext cx="6456363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b="1" kern="0" dirty="0">
                <a:solidFill>
                  <a:schemeClr val="tx1"/>
                </a:solidFill>
                <a:latin typeface="+mn-lt"/>
              </a:rPr>
              <a:t>Chlapci a dívky jsou v poměru 2 : 3</a:t>
            </a:r>
          </a:p>
        </p:txBody>
      </p:sp>
      <p:sp>
        <p:nvSpPr>
          <p:cNvPr id="14" name="Šipka doprava 13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5" name="Šipka doprava 14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6" name="Zahnutá šipka doleva 15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5448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délník 37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295400" y="4787900"/>
            <a:ext cx="7164388" cy="116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800">
                <a:latin typeface="+mn-lt"/>
              </a:rPr>
              <a:t>Kláda je rozřezána na 2 kusy, jejichž délky jsou v poměru 1 : 2 </a:t>
            </a:r>
          </a:p>
        </p:txBody>
      </p:sp>
      <p:grpSp>
        <p:nvGrpSpPr>
          <p:cNvPr id="6149" name="Group 6"/>
          <p:cNvGrpSpPr>
            <a:grpSpLocks noChangeAspect="1"/>
          </p:cNvGrpSpPr>
          <p:nvPr/>
        </p:nvGrpSpPr>
        <p:grpSpPr bwMode="auto">
          <a:xfrm>
            <a:off x="2066927" y="2155825"/>
            <a:ext cx="1928813" cy="1454150"/>
            <a:chOff x="2314" y="1702"/>
            <a:chExt cx="1132" cy="916"/>
          </a:xfrm>
        </p:grpSpPr>
        <p:sp>
          <p:nvSpPr>
            <p:cNvPr id="5143" name="AutoShape 5"/>
            <p:cNvSpPr>
              <a:spLocks noChangeAspect="1" noChangeArrowheads="1" noTextEdit="1"/>
            </p:cNvSpPr>
            <p:nvPr/>
          </p:nvSpPr>
          <p:spPr bwMode="auto">
            <a:xfrm>
              <a:off x="2314" y="1702"/>
              <a:ext cx="1132" cy="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8"/>
            <p:cNvSpPr>
              <a:spLocks/>
            </p:cNvSpPr>
            <p:nvPr/>
          </p:nvSpPr>
          <p:spPr bwMode="auto">
            <a:xfrm>
              <a:off x="2510" y="1852"/>
              <a:ext cx="1" cy="0"/>
            </a:xfrm>
            <a:custGeom>
              <a:avLst/>
              <a:gdLst>
                <a:gd name="T0" fmla="*/ 1 w 2"/>
                <a:gd name="T1" fmla="*/ 1 w 2"/>
                <a:gd name="T2" fmla="*/ 1 w 2"/>
                <a:gd name="T3" fmla="*/ 1 w 2"/>
                <a:gd name="T4" fmla="*/ 0 w 2"/>
                <a:gd name="T5" fmla="*/ 0 w 2"/>
                <a:gd name="T6" fmla="*/ 1 w 2"/>
                <a:gd name="T7" fmla="*/ 1 w 2"/>
                <a:gd name="T8" fmla="*/ 1 w 2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T0" y="0"/>
                </a:cxn>
                <a:cxn ang="T10">
                  <a:pos x="T1" y="0"/>
                </a:cxn>
                <a:cxn ang="T11">
                  <a:pos x="T2" y="0"/>
                </a:cxn>
                <a:cxn ang="T12">
                  <a:pos x="T3" y="0"/>
                </a:cxn>
                <a:cxn ang="T13">
                  <a:pos x="T4" y="0"/>
                </a:cxn>
                <a:cxn ang="T14">
                  <a:pos x="T5" y="0"/>
                </a:cxn>
                <a:cxn ang="T15">
                  <a:pos x="T6" y="0"/>
                </a:cxn>
                <a:cxn ang="T16">
                  <a:pos x="T7" y="0"/>
                </a:cxn>
                <a:cxn ang="T17">
                  <a:pos x="T8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Freeform 12"/>
            <p:cNvSpPr>
              <a:spLocks/>
            </p:cNvSpPr>
            <p:nvPr/>
          </p:nvSpPr>
          <p:spPr bwMode="auto">
            <a:xfrm>
              <a:off x="2507" y="2037"/>
              <a:ext cx="404" cy="107"/>
            </a:xfrm>
            <a:custGeom>
              <a:avLst/>
              <a:gdLst>
                <a:gd name="T0" fmla="*/ 1 w 807"/>
                <a:gd name="T1" fmla="*/ 0 h 215"/>
                <a:gd name="T2" fmla="*/ 1 w 807"/>
                <a:gd name="T3" fmla="*/ 0 h 215"/>
                <a:gd name="T4" fmla="*/ 1 w 807"/>
                <a:gd name="T5" fmla="*/ 0 h 215"/>
                <a:gd name="T6" fmla="*/ 1 w 807"/>
                <a:gd name="T7" fmla="*/ 0 h 215"/>
                <a:gd name="T8" fmla="*/ 1 w 807"/>
                <a:gd name="T9" fmla="*/ 0 h 215"/>
                <a:gd name="T10" fmla="*/ 1 w 807"/>
                <a:gd name="T11" fmla="*/ 0 h 215"/>
                <a:gd name="T12" fmla="*/ 1 w 807"/>
                <a:gd name="T13" fmla="*/ 0 h 215"/>
                <a:gd name="T14" fmla="*/ 1 w 807"/>
                <a:gd name="T15" fmla="*/ 0 h 215"/>
                <a:gd name="T16" fmla="*/ 1 w 807"/>
                <a:gd name="T17" fmla="*/ 0 h 215"/>
                <a:gd name="T18" fmla="*/ 1 w 807"/>
                <a:gd name="T19" fmla="*/ 0 h 215"/>
                <a:gd name="T20" fmla="*/ 1 w 807"/>
                <a:gd name="T21" fmla="*/ 0 h 215"/>
                <a:gd name="T22" fmla="*/ 1 w 807"/>
                <a:gd name="T23" fmla="*/ 0 h 215"/>
                <a:gd name="T24" fmla="*/ 1 w 807"/>
                <a:gd name="T25" fmla="*/ 0 h 215"/>
                <a:gd name="T26" fmla="*/ 1 w 807"/>
                <a:gd name="T27" fmla="*/ 0 h 215"/>
                <a:gd name="T28" fmla="*/ 1 w 807"/>
                <a:gd name="T29" fmla="*/ 0 h 215"/>
                <a:gd name="T30" fmla="*/ 1 w 807"/>
                <a:gd name="T31" fmla="*/ 0 h 215"/>
                <a:gd name="T32" fmla="*/ 1 w 807"/>
                <a:gd name="T33" fmla="*/ 0 h 215"/>
                <a:gd name="T34" fmla="*/ 1 w 807"/>
                <a:gd name="T35" fmla="*/ 0 h 215"/>
                <a:gd name="T36" fmla="*/ 1 w 807"/>
                <a:gd name="T37" fmla="*/ 0 h 215"/>
                <a:gd name="T38" fmla="*/ 1 w 807"/>
                <a:gd name="T39" fmla="*/ 0 h 215"/>
                <a:gd name="T40" fmla="*/ 1 w 807"/>
                <a:gd name="T41" fmla="*/ 0 h 215"/>
                <a:gd name="T42" fmla="*/ 1 w 807"/>
                <a:gd name="T43" fmla="*/ 0 h 215"/>
                <a:gd name="T44" fmla="*/ 1 w 807"/>
                <a:gd name="T45" fmla="*/ 0 h 215"/>
                <a:gd name="T46" fmla="*/ 1 w 807"/>
                <a:gd name="T47" fmla="*/ 0 h 215"/>
                <a:gd name="T48" fmla="*/ 1 w 807"/>
                <a:gd name="T49" fmla="*/ 0 h 215"/>
                <a:gd name="T50" fmla="*/ 1 w 807"/>
                <a:gd name="T51" fmla="*/ 0 h 215"/>
                <a:gd name="T52" fmla="*/ 1 w 807"/>
                <a:gd name="T53" fmla="*/ 0 h 215"/>
                <a:gd name="T54" fmla="*/ 1 w 807"/>
                <a:gd name="T55" fmla="*/ 0 h 215"/>
                <a:gd name="T56" fmla="*/ 1 w 807"/>
                <a:gd name="T57" fmla="*/ 0 h 215"/>
                <a:gd name="T58" fmla="*/ 1 w 807"/>
                <a:gd name="T59" fmla="*/ 0 h 215"/>
                <a:gd name="T60" fmla="*/ 1 w 807"/>
                <a:gd name="T61" fmla="*/ 0 h 215"/>
                <a:gd name="T62" fmla="*/ 1 w 807"/>
                <a:gd name="T63" fmla="*/ 0 h 215"/>
                <a:gd name="T64" fmla="*/ 1 w 807"/>
                <a:gd name="T65" fmla="*/ 0 h 215"/>
                <a:gd name="T66" fmla="*/ 1 w 807"/>
                <a:gd name="T67" fmla="*/ 0 h 215"/>
                <a:gd name="T68" fmla="*/ 1 w 807"/>
                <a:gd name="T69" fmla="*/ 0 h 215"/>
                <a:gd name="T70" fmla="*/ 1 w 807"/>
                <a:gd name="T71" fmla="*/ 0 h 215"/>
                <a:gd name="T72" fmla="*/ 1 w 807"/>
                <a:gd name="T73" fmla="*/ 0 h 215"/>
                <a:gd name="T74" fmla="*/ 1 w 807"/>
                <a:gd name="T75" fmla="*/ 0 h 215"/>
                <a:gd name="T76" fmla="*/ 1 w 807"/>
                <a:gd name="T77" fmla="*/ 0 h 215"/>
                <a:gd name="T78" fmla="*/ 1 w 807"/>
                <a:gd name="T79" fmla="*/ 0 h 215"/>
                <a:gd name="T80" fmla="*/ 1 w 807"/>
                <a:gd name="T81" fmla="*/ 0 h 215"/>
                <a:gd name="T82" fmla="*/ 1 w 807"/>
                <a:gd name="T83" fmla="*/ 0 h 215"/>
                <a:gd name="T84" fmla="*/ 1 w 807"/>
                <a:gd name="T85" fmla="*/ 0 h 215"/>
                <a:gd name="T86" fmla="*/ 1 w 807"/>
                <a:gd name="T87" fmla="*/ 0 h 215"/>
                <a:gd name="T88" fmla="*/ 1 w 807"/>
                <a:gd name="T89" fmla="*/ 0 h 215"/>
                <a:gd name="T90" fmla="*/ 1 w 807"/>
                <a:gd name="T91" fmla="*/ 0 h 215"/>
                <a:gd name="T92" fmla="*/ 1 w 807"/>
                <a:gd name="T93" fmla="*/ 0 h 215"/>
                <a:gd name="T94" fmla="*/ 1 w 807"/>
                <a:gd name="T95" fmla="*/ 0 h 215"/>
                <a:gd name="T96" fmla="*/ 1 w 807"/>
                <a:gd name="T97" fmla="*/ 0 h 215"/>
                <a:gd name="T98" fmla="*/ 1 w 807"/>
                <a:gd name="T99" fmla="*/ 0 h 215"/>
                <a:gd name="T100" fmla="*/ 1 w 807"/>
                <a:gd name="T101" fmla="*/ 0 h 215"/>
                <a:gd name="T102" fmla="*/ 0 w 807"/>
                <a:gd name="T103" fmla="*/ 0 h 215"/>
                <a:gd name="T104" fmla="*/ 1 w 807"/>
                <a:gd name="T105" fmla="*/ 0 h 21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807" h="215">
                  <a:moveTo>
                    <a:pt x="7" y="136"/>
                  </a:moveTo>
                  <a:lnTo>
                    <a:pt x="259" y="86"/>
                  </a:lnTo>
                  <a:lnTo>
                    <a:pt x="568" y="56"/>
                  </a:lnTo>
                  <a:lnTo>
                    <a:pt x="807" y="0"/>
                  </a:lnTo>
                  <a:lnTo>
                    <a:pt x="804" y="1"/>
                  </a:lnTo>
                  <a:lnTo>
                    <a:pt x="796" y="5"/>
                  </a:lnTo>
                  <a:lnTo>
                    <a:pt x="782" y="10"/>
                  </a:lnTo>
                  <a:lnTo>
                    <a:pt x="764" y="17"/>
                  </a:lnTo>
                  <a:lnTo>
                    <a:pt x="744" y="25"/>
                  </a:lnTo>
                  <a:lnTo>
                    <a:pt x="720" y="35"/>
                  </a:lnTo>
                  <a:lnTo>
                    <a:pt x="694" y="44"/>
                  </a:lnTo>
                  <a:lnTo>
                    <a:pt x="668" y="54"/>
                  </a:lnTo>
                  <a:lnTo>
                    <a:pt x="641" y="64"/>
                  </a:lnTo>
                  <a:lnTo>
                    <a:pt x="614" y="75"/>
                  </a:lnTo>
                  <a:lnTo>
                    <a:pt x="588" y="85"/>
                  </a:lnTo>
                  <a:lnTo>
                    <a:pt x="564" y="93"/>
                  </a:lnTo>
                  <a:lnTo>
                    <a:pt x="543" y="101"/>
                  </a:lnTo>
                  <a:lnTo>
                    <a:pt x="525" y="108"/>
                  </a:lnTo>
                  <a:lnTo>
                    <a:pt x="511" y="113"/>
                  </a:lnTo>
                  <a:lnTo>
                    <a:pt x="502" y="116"/>
                  </a:lnTo>
                  <a:lnTo>
                    <a:pt x="494" y="119"/>
                  </a:lnTo>
                  <a:lnTo>
                    <a:pt x="482" y="121"/>
                  </a:lnTo>
                  <a:lnTo>
                    <a:pt x="468" y="123"/>
                  </a:lnTo>
                  <a:lnTo>
                    <a:pt x="452" y="126"/>
                  </a:lnTo>
                  <a:lnTo>
                    <a:pt x="434" y="129"/>
                  </a:lnTo>
                  <a:lnTo>
                    <a:pt x="414" y="131"/>
                  </a:lnTo>
                  <a:lnTo>
                    <a:pt x="394" y="134"/>
                  </a:lnTo>
                  <a:lnTo>
                    <a:pt x="372" y="137"/>
                  </a:lnTo>
                  <a:lnTo>
                    <a:pt x="349" y="140"/>
                  </a:lnTo>
                  <a:lnTo>
                    <a:pt x="327" y="143"/>
                  </a:lnTo>
                  <a:lnTo>
                    <a:pt x="304" y="146"/>
                  </a:lnTo>
                  <a:lnTo>
                    <a:pt x="283" y="149"/>
                  </a:lnTo>
                  <a:lnTo>
                    <a:pt x="262" y="152"/>
                  </a:lnTo>
                  <a:lnTo>
                    <a:pt x="243" y="155"/>
                  </a:lnTo>
                  <a:lnTo>
                    <a:pt x="225" y="158"/>
                  </a:lnTo>
                  <a:lnTo>
                    <a:pt x="211" y="161"/>
                  </a:lnTo>
                  <a:lnTo>
                    <a:pt x="196" y="165"/>
                  </a:lnTo>
                  <a:lnTo>
                    <a:pt x="181" y="168"/>
                  </a:lnTo>
                  <a:lnTo>
                    <a:pt x="163" y="172"/>
                  </a:lnTo>
                  <a:lnTo>
                    <a:pt x="146" y="176"/>
                  </a:lnTo>
                  <a:lnTo>
                    <a:pt x="129" y="181"/>
                  </a:lnTo>
                  <a:lnTo>
                    <a:pt x="111" y="185"/>
                  </a:lnTo>
                  <a:lnTo>
                    <a:pt x="94" y="190"/>
                  </a:lnTo>
                  <a:lnTo>
                    <a:pt x="78" y="193"/>
                  </a:lnTo>
                  <a:lnTo>
                    <a:pt x="62" y="198"/>
                  </a:lnTo>
                  <a:lnTo>
                    <a:pt x="47" y="203"/>
                  </a:lnTo>
                  <a:lnTo>
                    <a:pt x="34" y="206"/>
                  </a:lnTo>
                  <a:lnTo>
                    <a:pt x="23" y="208"/>
                  </a:lnTo>
                  <a:lnTo>
                    <a:pt x="12" y="212"/>
                  </a:lnTo>
                  <a:lnTo>
                    <a:pt x="6" y="214"/>
                  </a:lnTo>
                  <a:lnTo>
                    <a:pt x="1" y="215"/>
                  </a:lnTo>
                  <a:lnTo>
                    <a:pt x="0" y="215"/>
                  </a:lnTo>
                  <a:lnTo>
                    <a:pt x="7" y="1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Freeform 14"/>
            <p:cNvSpPr>
              <a:spLocks/>
            </p:cNvSpPr>
            <p:nvPr/>
          </p:nvSpPr>
          <p:spPr bwMode="auto">
            <a:xfrm>
              <a:off x="2374" y="1988"/>
              <a:ext cx="1072" cy="628"/>
            </a:xfrm>
            <a:custGeom>
              <a:avLst/>
              <a:gdLst>
                <a:gd name="T0" fmla="*/ 1 w 2144"/>
                <a:gd name="T1" fmla="*/ 1 h 1255"/>
                <a:gd name="T2" fmla="*/ 1 w 2144"/>
                <a:gd name="T3" fmla="*/ 1 h 1255"/>
                <a:gd name="T4" fmla="*/ 1 w 2144"/>
                <a:gd name="T5" fmla="*/ 1 h 1255"/>
                <a:gd name="T6" fmla="*/ 1 w 2144"/>
                <a:gd name="T7" fmla="*/ 1 h 1255"/>
                <a:gd name="T8" fmla="*/ 1 w 2144"/>
                <a:gd name="T9" fmla="*/ 1 h 1255"/>
                <a:gd name="T10" fmla="*/ 1 w 2144"/>
                <a:gd name="T11" fmla="*/ 1 h 1255"/>
                <a:gd name="T12" fmla="*/ 1 w 2144"/>
                <a:gd name="T13" fmla="*/ 1 h 1255"/>
                <a:gd name="T14" fmla="*/ 1 w 2144"/>
                <a:gd name="T15" fmla="*/ 1 h 1255"/>
                <a:gd name="T16" fmla="*/ 1 w 2144"/>
                <a:gd name="T17" fmla="*/ 1 h 1255"/>
                <a:gd name="T18" fmla="*/ 1 w 2144"/>
                <a:gd name="T19" fmla="*/ 1 h 1255"/>
                <a:gd name="T20" fmla="*/ 1 w 2144"/>
                <a:gd name="T21" fmla="*/ 1 h 1255"/>
                <a:gd name="T22" fmla="*/ 1 w 2144"/>
                <a:gd name="T23" fmla="*/ 1 h 1255"/>
                <a:gd name="T24" fmla="*/ 1 w 2144"/>
                <a:gd name="T25" fmla="*/ 1 h 1255"/>
                <a:gd name="T26" fmla="*/ 1 w 2144"/>
                <a:gd name="T27" fmla="*/ 1 h 1255"/>
                <a:gd name="T28" fmla="*/ 1 w 2144"/>
                <a:gd name="T29" fmla="*/ 1 h 1255"/>
                <a:gd name="T30" fmla="*/ 1 w 2144"/>
                <a:gd name="T31" fmla="*/ 1 h 1255"/>
                <a:gd name="T32" fmla="*/ 1 w 2144"/>
                <a:gd name="T33" fmla="*/ 1 h 1255"/>
                <a:gd name="T34" fmla="*/ 1 w 2144"/>
                <a:gd name="T35" fmla="*/ 1 h 1255"/>
                <a:gd name="T36" fmla="*/ 1 w 2144"/>
                <a:gd name="T37" fmla="*/ 1 h 1255"/>
                <a:gd name="T38" fmla="*/ 1 w 2144"/>
                <a:gd name="T39" fmla="*/ 1 h 1255"/>
                <a:gd name="T40" fmla="*/ 1 w 2144"/>
                <a:gd name="T41" fmla="*/ 0 h 1255"/>
                <a:gd name="T42" fmla="*/ 1 w 2144"/>
                <a:gd name="T43" fmla="*/ 1 h 1255"/>
                <a:gd name="T44" fmla="*/ 1 w 2144"/>
                <a:gd name="T45" fmla="*/ 1 h 1255"/>
                <a:gd name="T46" fmla="*/ 1 w 2144"/>
                <a:gd name="T47" fmla="*/ 1 h 1255"/>
                <a:gd name="T48" fmla="*/ 1 w 2144"/>
                <a:gd name="T49" fmla="*/ 1 h 1255"/>
                <a:gd name="T50" fmla="*/ 1 w 2144"/>
                <a:gd name="T51" fmla="*/ 1 h 1255"/>
                <a:gd name="T52" fmla="*/ 1 w 2144"/>
                <a:gd name="T53" fmla="*/ 1 h 1255"/>
                <a:gd name="T54" fmla="*/ 1 w 2144"/>
                <a:gd name="T55" fmla="*/ 1 h 1255"/>
                <a:gd name="T56" fmla="*/ 1 w 2144"/>
                <a:gd name="T57" fmla="*/ 1 h 1255"/>
                <a:gd name="T58" fmla="*/ 1 w 2144"/>
                <a:gd name="T59" fmla="*/ 1 h 1255"/>
                <a:gd name="T60" fmla="*/ 1 w 2144"/>
                <a:gd name="T61" fmla="*/ 1 h 1255"/>
                <a:gd name="T62" fmla="*/ 1 w 2144"/>
                <a:gd name="T63" fmla="*/ 1 h 1255"/>
                <a:gd name="T64" fmla="*/ 1 w 2144"/>
                <a:gd name="T65" fmla="*/ 1 h 1255"/>
                <a:gd name="T66" fmla="*/ 1 w 2144"/>
                <a:gd name="T67" fmla="*/ 1 h 1255"/>
                <a:gd name="T68" fmla="*/ 1 w 2144"/>
                <a:gd name="T69" fmla="*/ 1 h 1255"/>
                <a:gd name="T70" fmla="*/ 1 w 2144"/>
                <a:gd name="T71" fmla="*/ 1 h 1255"/>
                <a:gd name="T72" fmla="*/ 1 w 2144"/>
                <a:gd name="T73" fmla="*/ 1 h 1255"/>
                <a:gd name="T74" fmla="*/ 1 w 2144"/>
                <a:gd name="T75" fmla="*/ 1 h 1255"/>
                <a:gd name="T76" fmla="*/ 1 w 2144"/>
                <a:gd name="T77" fmla="*/ 1 h 1255"/>
                <a:gd name="T78" fmla="*/ 1 w 2144"/>
                <a:gd name="T79" fmla="*/ 1 h 1255"/>
                <a:gd name="T80" fmla="*/ 1 w 2144"/>
                <a:gd name="T81" fmla="*/ 1 h 1255"/>
                <a:gd name="T82" fmla="*/ 1 w 2144"/>
                <a:gd name="T83" fmla="*/ 1 h 1255"/>
                <a:gd name="T84" fmla="*/ 1 w 2144"/>
                <a:gd name="T85" fmla="*/ 1 h 1255"/>
                <a:gd name="T86" fmla="*/ 1 w 2144"/>
                <a:gd name="T87" fmla="*/ 1 h 1255"/>
                <a:gd name="T88" fmla="*/ 1 w 2144"/>
                <a:gd name="T89" fmla="*/ 1 h 1255"/>
                <a:gd name="T90" fmla="*/ 1 w 2144"/>
                <a:gd name="T91" fmla="*/ 1 h 1255"/>
                <a:gd name="T92" fmla="*/ 1 w 2144"/>
                <a:gd name="T93" fmla="*/ 1 h 1255"/>
                <a:gd name="T94" fmla="*/ 1 w 2144"/>
                <a:gd name="T95" fmla="*/ 1 h 1255"/>
                <a:gd name="T96" fmla="*/ 1 w 2144"/>
                <a:gd name="T97" fmla="*/ 1 h 1255"/>
                <a:gd name="T98" fmla="*/ 1 w 2144"/>
                <a:gd name="T99" fmla="*/ 1 h 1255"/>
                <a:gd name="T100" fmla="*/ 1 w 2144"/>
                <a:gd name="T101" fmla="*/ 1 h 1255"/>
                <a:gd name="T102" fmla="*/ 1 w 2144"/>
                <a:gd name="T103" fmla="*/ 1 h 1255"/>
                <a:gd name="T104" fmla="*/ 1 w 2144"/>
                <a:gd name="T105" fmla="*/ 1 h 1255"/>
                <a:gd name="T106" fmla="*/ 1 w 2144"/>
                <a:gd name="T107" fmla="*/ 1 h 1255"/>
                <a:gd name="T108" fmla="*/ 1 w 2144"/>
                <a:gd name="T109" fmla="*/ 1 h 1255"/>
                <a:gd name="T110" fmla="*/ 1 w 2144"/>
                <a:gd name="T111" fmla="*/ 1 h 1255"/>
                <a:gd name="T112" fmla="*/ 1 w 2144"/>
                <a:gd name="T113" fmla="*/ 1 h 1255"/>
                <a:gd name="T114" fmla="*/ 1 w 2144"/>
                <a:gd name="T115" fmla="*/ 1 h 1255"/>
                <a:gd name="T116" fmla="*/ 1 w 2144"/>
                <a:gd name="T117" fmla="*/ 1 h 1255"/>
                <a:gd name="T118" fmla="*/ 1 w 2144"/>
                <a:gd name="T119" fmla="*/ 1 h 125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144" h="1255">
                  <a:moveTo>
                    <a:pt x="2115" y="447"/>
                  </a:moveTo>
                  <a:lnTo>
                    <a:pt x="2093" y="413"/>
                  </a:lnTo>
                  <a:lnTo>
                    <a:pt x="2080" y="377"/>
                  </a:lnTo>
                  <a:lnTo>
                    <a:pt x="2059" y="343"/>
                  </a:lnTo>
                  <a:lnTo>
                    <a:pt x="2029" y="317"/>
                  </a:lnTo>
                  <a:lnTo>
                    <a:pt x="2008" y="292"/>
                  </a:lnTo>
                  <a:lnTo>
                    <a:pt x="1980" y="271"/>
                  </a:lnTo>
                  <a:lnTo>
                    <a:pt x="1951" y="246"/>
                  </a:lnTo>
                  <a:lnTo>
                    <a:pt x="1891" y="219"/>
                  </a:lnTo>
                  <a:lnTo>
                    <a:pt x="1858" y="206"/>
                  </a:lnTo>
                  <a:lnTo>
                    <a:pt x="1828" y="198"/>
                  </a:lnTo>
                  <a:lnTo>
                    <a:pt x="1817" y="198"/>
                  </a:lnTo>
                  <a:lnTo>
                    <a:pt x="1808" y="196"/>
                  </a:lnTo>
                  <a:lnTo>
                    <a:pt x="1799" y="194"/>
                  </a:lnTo>
                  <a:lnTo>
                    <a:pt x="1789" y="191"/>
                  </a:lnTo>
                  <a:lnTo>
                    <a:pt x="1781" y="189"/>
                  </a:lnTo>
                  <a:lnTo>
                    <a:pt x="1772" y="188"/>
                  </a:lnTo>
                  <a:lnTo>
                    <a:pt x="1765" y="186"/>
                  </a:lnTo>
                  <a:lnTo>
                    <a:pt x="1758" y="186"/>
                  </a:lnTo>
                  <a:lnTo>
                    <a:pt x="1751" y="185"/>
                  </a:lnTo>
                  <a:lnTo>
                    <a:pt x="1742" y="183"/>
                  </a:lnTo>
                  <a:lnTo>
                    <a:pt x="1734" y="183"/>
                  </a:lnTo>
                  <a:lnTo>
                    <a:pt x="1725" y="182"/>
                  </a:lnTo>
                  <a:lnTo>
                    <a:pt x="1716" y="182"/>
                  </a:lnTo>
                  <a:lnTo>
                    <a:pt x="1706" y="181"/>
                  </a:lnTo>
                  <a:lnTo>
                    <a:pt x="1697" y="182"/>
                  </a:lnTo>
                  <a:lnTo>
                    <a:pt x="1688" y="182"/>
                  </a:lnTo>
                  <a:lnTo>
                    <a:pt x="1679" y="183"/>
                  </a:lnTo>
                  <a:lnTo>
                    <a:pt x="1675" y="182"/>
                  </a:lnTo>
                  <a:lnTo>
                    <a:pt x="1670" y="180"/>
                  </a:lnTo>
                  <a:lnTo>
                    <a:pt x="1663" y="178"/>
                  </a:lnTo>
                  <a:lnTo>
                    <a:pt x="1656" y="175"/>
                  </a:lnTo>
                  <a:lnTo>
                    <a:pt x="1645" y="172"/>
                  </a:lnTo>
                  <a:lnTo>
                    <a:pt x="1635" y="168"/>
                  </a:lnTo>
                  <a:lnTo>
                    <a:pt x="1623" y="165"/>
                  </a:lnTo>
                  <a:lnTo>
                    <a:pt x="1611" y="161"/>
                  </a:lnTo>
                  <a:lnTo>
                    <a:pt x="1598" y="158"/>
                  </a:lnTo>
                  <a:lnTo>
                    <a:pt x="1584" y="156"/>
                  </a:lnTo>
                  <a:lnTo>
                    <a:pt x="1569" y="155"/>
                  </a:lnTo>
                  <a:lnTo>
                    <a:pt x="1554" y="155"/>
                  </a:lnTo>
                  <a:lnTo>
                    <a:pt x="1533" y="155"/>
                  </a:lnTo>
                  <a:lnTo>
                    <a:pt x="1513" y="153"/>
                  </a:lnTo>
                  <a:lnTo>
                    <a:pt x="1496" y="152"/>
                  </a:lnTo>
                  <a:lnTo>
                    <a:pt x="1478" y="151"/>
                  </a:lnTo>
                  <a:lnTo>
                    <a:pt x="1462" y="149"/>
                  </a:lnTo>
                  <a:lnTo>
                    <a:pt x="1447" y="149"/>
                  </a:lnTo>
                  <a:lnTo>
                    <a:pt x="1433" y="149"/>
                  </a:lnTo>
                  <a:lnTo>
                    <a:pt x="1420" y="151"/>
                  </a:lnTo>
                  <a:lnTo>
                    <a:pt x="1412" y="153"/>
                  </a:lnTo>
                  <a:lnTo>
                    <a:pt x="1402" y="155"/>
                  </a:lnTo>
                  <a:lnTo>
                    <a:pt x="1393" y="155"/>
                  </a:lnTo>
                  <a:lnTo>
                    <a:pt x="1383" y="155"/>
                  </a:lnTo>
                  <a:lnTo>
                    <a:pt x="1369" y="152"/>
                  </a:lnTo>
                  <a:lnTo>
                    <a:pt x="1352" y="150"/>
                  </a:lnTo>
                  <a:lnTo>
                    <a:pt x="1329" y="144"/>
                  </a:lnTo>
                  <a:lnTo>
                    <a:pt x="1300" y="137"/>
                  </a:lnTo>
                  <a:lnTo>
                    <a:pt x="1288" y="135"/>
                  </a:lnTo>
                  <a:lnTo>
                    <a:pt x="1277" y="132"/>
                  </a:lnTo>
                  <a:lnTo>
                    <a:pt x="1265" y="129"/>
                  </a:lnTo>
                  <a:lnTo>
                    <a:pt x="1254" y="126"/>
                  </a:lnTo>
                  <a:lnTo>
                    <a:pt x="1242" y="122"/>
                  </a:lnTo>
                  <a:lnTo>
                    <a:pt x="1231" y="119"/>
                  </a:lnTo>
                  <a:lnTo>
                    <a:pt x="1219" y="115"/>
                  </a:lnTo>
                  <a:lnTo>
                    <a:pt x="1208" y="112"/>
                  </a:lnTo>
                  <a:lnTo>
                    <a:pt x="1184" y="106"/>
                  </a:lnTo>
                  <a:lnTo>
                    <a:pt x="1162" y="100"/>
                  </a:lnTo>
                  <a:lnTo>
                    <a:pt x="1142" y="95"/>
                  </a:lnTo>
                  <a:lnTo>
                    <a:pt x="1125" y="91"/>
                  </a:lnTo>
                  <a:lnTo>
                    <a:pt x="1110" y="88"/>
                  </a:lnTo>
                  <a:lnTo>
                    <a:pt x="1097" y="85"/>
                  </a:lnTo>
                  <a:lnTo>
                    <a:pt x="1087" y="83"/>
                  </a:lnTo>
                  <a:lnTo>
                    <a:pt x="1078" y="83"/>
                  </a:lnTo>
                  <a:lnTo>
                    <a:pt x="1071" y="83"/>
                  </a:lnTo>
                  <a:lnTo>
                    <a:pt x="1060" y="82"/>
                  </a:lnTo>
                  <a:lnTo>
                    <a:pt x="1045" y="80"/>
                  </a:lnTo>
                  <a:lnTo>
                    <a:pt x="1026" y="77"/>
                  </a:lnTo>
                  <a:lnTo>
                    <a:pt x="1004" y="75"/>
                  </a:lnTo>
                  <a:lnTo>
                    <a:pt x="979" y="72"/>
                  </a:lnTo>
                  <a:lnTo>
                    <a:pt x="951" y="68"/>
                  </a:lnTo>
                  <a:lnTo>
                    <a:pt x="922" y="64"/>
                  </a:lnTo>
                  <a:lnTo>
                    <a:pt x="891" y="60"/>
                  </a:lnTo>
                  <a:lnTo>
                    <a:pt x="860" y="56"/>
                  </a:lnTo>
                  <a:lnTo>
                    <a:pt x="828" y="51"/>
                  </a:lnTo>
                  <a:lnTo>
                    <a:pt x="794" y="46"/>
                  </a:lnTo>
                  <a:lnTo>
                    <a:pt x="763" y="42"/>
                  </a:lnTo>
                  <a:lnTo>
                    <a:pt x="732" y="37"/>
                  </a:lnTo>
                  <a:lnTo>
                    <a:pt x="702" y="33"/>
                  </a:lnTo>
                  <a:lnTo>
                    <a:pt x="673" y="29"/>
                  </a:lnTo>
                  <a:lnTo>
                    <a:pt x="670" y="29"/>
                  </a:lnTo>
                  <a:lnTo>
                    <a:pt x="661" y="28"/>
                  </a:lnTo>
                  <a:lnTo>
                    <a:pt x="647" y="27"/>
                  </a:lnTo>
                  <a:lnTo>
                    <a:pt x="630" y="26"/>
                  </a:lnTo>
                  <a:lnTo>
                    <a:pt x="609" y="24"/>
                  </a:lnTo>
                  <a:lnTo>
                    <a:pt x="586" y="23"/>
                  </a:lnTo>
                  <a:lnTo>
                    <a:pt x="561" y="21"/>
                  </a:lnTo>
                  <a:lnTo>
                    <a:pt x="535" y="19"/>
                  </a:lnTo>
                  <a:lnTo>
                    <a:pt x="510" y="18"/>
                  </a:lnTo>
                  <a:lnTo>
                    <a:pt x="485" y="15"/>
                  </a:lnTo>
                  <a:lnTo>
                    <a:pt x="462" y="14"/>
                  </a:lnTo>
                  <a:lnTo>
                    <a:pt x="441" y="13"/>
                  </a:lnTo>
                  <a:lnTo>
                    <a:pt x="424" y="12"/>
                  </a:lnTo>
                  <a:lnTo>
                    <a:pt x="410" y="11"/>
                  </a:lnTo>
                  <a:lnTo>
                    <a:pt x="402" y="9"/>
                  </a:lnTo>
                  <a:lnTo>
                    <a:pt x="398" y="9"/>
                  </a:lnTo>
                  <a:lnTo>
                    <a:pt x="306" y="0"/>
                  </a:lnTo>
                  <a:lnTo>
                    <a:pt x="296" y="8"/>
                  </a:lnTo>
                  <a:lnTo>
                    <a:pt x="293" y="11"/>
                  </a:lnTo>
                  <a:lnTo>
                    <a:pt x="285" y="16"/>
                  </a:lnTo>
                  <a:lnTo>
                    <a:pt x="273" y="26"/>
                  </a:lnTo>
                  <a:lnTo>
                    <a:pt x="257" y="37"/>
                  </a:lnTo>
                  <a:lnTo>
                    <a:pt x="237" y="51"/>
                  </a:lnTo>
                  <a:lnTo>
                    <a:pt x="213" y="67"/>
                  </a:lnTo>
                  <a:lnTo>
                    <a:pt x="187" y="84"/>
                  </a:lnTo>
                  <a:lnTo>
                    <a:pt x="159" y="102"/>
                  </a:lnTo>
                  <a:lnTo>
                    <a:pt x="144" y="111"/>
                  </a:lnTo>
                  <a:lnTo>
                    <a:pt x="130" y="121"/>
                  </a:lnTo>
                  <a:lnTo>
                    <a:pt x="120" y="130"/>
                  </a:lnTo>
                  <a:lnTo>
                    <a:pt x="109" y="141"/>
                  </a:lnTo>
                  <a:lnTo>
                    <a:pt x="102" y="151"/>
                  </a:lnTo>
                  <a:lnTo>
                    <a:pt x="96" y="161"/>
                  </a:lnTo>
                  <a:lnTo>
                    <a:pt x="93" y="172"/>
                  </a:lnTo>
                  <a:lnTo>
                    <a:pt x="91" y="183"/>
                  </a:lnTo>
                  <a:lnTo>
                    <a:pt x="91" y="190"/>
                  </a:lnTo>
                  <a:lnTo>
                    <a:pt x="91" y="197"/>
                  </a:lnTo>
                  <a:lnTo>
                    <a:pt x="93" y="203"/>
                  </a:lnTo>
                  <a:lnTo>
                    <a:pt x="94" y="209"/>
                  </a:lnTo>
                  <a:lnTo>
                    <a:pt x="46" y="320"/>
                  </a:lnTo>
                  <a:lnTo>
                    <a:pt x="63" y="332"/>
                  </a:lnTo>
                  <a:lnTo>
                    <a:pt x="61" y="332"/>
                  </a:lnTo>
                  <a:lnTo>
                    <a:pt x="40" y="332"/>
                  </a:lnTo>
                  <a:lnTo>
                    <a:pt x="0" y="440"/>
                  </a:lnTo>
                  <a:lnTo>
                    <a:pt x="44" y="639"/>
                  </a:lnTo>
                  <a:lnTo>
                    <a:pt x="50" y="665"/>
                  </a:lnTo>
                  <a:lnTo>
                    <a:pt x="62" y="689"/>
                  </a:lnTo>
                  <a:lnTo>
                    <a:pt x="76" y="712"/>
                  </a:lnTo>
                  <a:lnTo>
                    <a:pt x="92" y="734"/>
                  </a:lnTo>
                  <a:lnTo>
                    <a:pt x="109" y="753"/>
                  </a:lnTo>
                  <a:lnTo>
                    <a:pt x="129" y="773"/>
                  </a:lnTo>
                  <a:lnTo>
                    <a:pt x="149" y="790"/>
                  </a:lnTo>
                  <a:lnTo>
                    <a:pt x="170" y="805"/>
                  </a:lnTo>
                  <a:lnTo>
                    <a:pt x="190" y="820"/>
                  </a:lnTo>
                  <a:lnTo>
                    <a:pt x="209" y="833"/>
                  </a:lnTo>
                  <a:lnTo>
                    <a:pt x="228" y="843"/>
                  </a:lnTo>
                  <a:lnTo>
                    <a:pt x="244" y="852"/>
                  </a:lnTo>
                  <a:lnTo>
                    <a:pt x="259" y="860"/>
                  </a:lnTo>
                  <a:lnTo>
                    <a:pt x="269" y="865"/>
                  </a:lnTo>
                  <a:lnTo>
                    <a:pt x="277" y="870"/>
                  </a:lnTo>
                  <a:lnTo>
                    <a:pt x="281" y="871"/>
                  </a:lnTo>
                  <a:lnTo>
                    <a:pt x="284" y="872"/>
                  </a:lnTo>
                  <a:lnTo>
                    <a:pt x="285" y="872"/>
                  </a:lnTo>
                  <a:lnTo>
                    <a:pt x="288" y="873"/>
                  </a:lnTo>
                  <a:lnTo>
                    <a:pt x="291" y="873"/>
                  </a:lnTo>
                  <a:lnTo>
                    <a:pt x="297" y="874"/>
                  </a:lnTo>
                  <a:lnTo>
                    <a:pt x="306" y="877"/>
                  </a:lnTo>
                  <a:lnTo>
                    <a:pt x="319" y="879"/>
                  </a:lnTo>
                  <a:lnTo>
                    <a:pt x="336" y="881"/>
                  </a:lnTo>
                  <a:lnTo>
                    <a:pt x="357" y="886"/>
                  </a:lnTo>
                  <a:lnTo>
                    <a:pt x="383" y="890"/>
                  </a:lnTo>
                  <a:lnTo>
                    <a:pt x="414" y="897"/>
                  </a:lnTo>
                  <a:lnTo>
                    <a:pt x="452" y="904"/>
                  </a:lnTo>
                  <a:lnTo>
                    <a:pt x="497" y="912"/>
                  </a:lnTo>
                  <a:lnTo>
                    <a:pt x="550" y="923"/>
                  </a:lnTo>
                  <a:lnTo>
                    <a:pt x="610" y="934"/>
                  </a:lnTo>
                  <a:lnTo>
                    <a:pt x="678" y="947"/>
                  </a:lnTo>
                  <a:lnTo>
                    <a:pt x="700" y="951"/>
                  </a:lnTo>
                  <a:lnTo>
                    <a:pt x="722" y="955"/>
                  </a:lnTo>
                  <a:lnTo>
                    <a:pt x="743" y="959"/>
                  </a:lnTo>
                  <a:lnTo>
                    <a:pt x="762" y="965"/>
                  </a:lnTo>
                  <a:lnTo>
                    <a:pt x="781" y="970"/>
                  </a:lnTo>
                  <a:lnTo>
                    <a:pt x="799" y="974"/>
                  </a:lnTo>
                  <a:lnTo>
                    <a:pt x="815" y="980"/>
                  </a:lnTo>
                  <a:lnTo>
                    <a:pt x="831" y="985"/>
                  </a:lnTo>
                  <a:lnTo>
                    <a:pt x="846" y="989"/>
                  </a:lnTo>
                  <a:lnTo>
                    <a:pt x="860" y="994"/>
                  </a:lnTo>
                  <a:lnTo>
                    <a:pt x="873" y="999"/>
                  </a:lnTo>
                  <a:lnTo>
                    <a:pt x="883" y="1003"/>
                  </a:lnTo>
                  <a:lnTo>
                    <a:pt x="893" y="1007"/>
                  </a:lnTo>
                  <a:lnTo>
                    <a:pt x="901" y="1010"/>
                  </a:lnTo>
                  <a:lnTo>
                    <a:pt x="908" y="1014"/>
                  </a:lnTo>
                  <a:lnTo>
                    <a:pt x="914" y="1016"/>
                  </a:lnTo>
                  <a:lnTo>
                    <a:pt x="921" y="1019"/>
                  </a:lnTo>
                  <a:lnTo>
                    <a:pt x="931" y="1025"/>
                  </a:lnTo>
                  <a:lnTo>
                    <a:pt x="944" y="1033"/>
                  </a:lnTo>
                  <a:lnTo>
                    <a:pt x="957" y="1042"/>
                  </a:lnTo>
                  <a:lnTo>
                    <a:pt x="972" y="1052"/>
                  </a:lnTo>
                  <a:lnTo>
                    <a:pt x="987" y="1062"/>
                  </a:lnTo>
                  <a:lnTo>
                    <a:pt x="1002" y="1072"/>
                  </a:lnTo>
                  <a:lnTo>
                    <a:pt x="1017" y="1083"/>
                  </a:lnTo>
                  <a:lnTo>
                    <a:pt x="1029" y="1092"/>
                  </a:lnTo>
                  <a:lnTo>
                    <a:pt x="1041" y="1100"/>
                  </a:lnTo>
                  <a:lnTo>
                    <a:pt x="1052" y="1108"/>
                  </a:lnTo>
                  <a:lnTo>
                    <a:pt x="1063" y="1115"/>
                  </a:lnTo>
                  <a:lnTo>
                    <a:pt x="1073" y="1122"/>
                  </a:lnTo>
                  <a:lnTo>
                    <a:pt x="1082" y="1128"/>
                  </a:lnTo>
                  <a:lnTo>
                    <a:pt x="1090" y="1133"/>
                  </a:lnTo>
                  <a:lnTo>
                    <a:pt x="1097" y="1137"/>
                  </a:lnTo>
                  <a:lnTo>
                    <a:pt x="1108" y="1144"/>
                  </a:lnTo>
                  <a:lnTo>
                    <a:pt x="1120" y="1153"/>
                  </a:lnTo>
                  <a:lnTo>
                    <a:pt x="1134" y="1164"/>
                  </a:lnTo>
                  <a:lnTo>
                    <a:pt x="1149" y="1177"/>
                  </a:lnTo>
                  <a:lnTo>
                    <a:pt x="1165" y="1191"/>
                  </a:lnTo>
                  <a:lnTo>
                    <a:pt x="1180" y="1205"/>
                  </a:lnTo>
                  <a:lnTo>
                    <a:pt x="1194" y="1219"/>
                  </a:lnTo>
                  <a:lnTo>
                    <a:pt x="1207" y="1230"/>
                  </a:lnTo>
                  <a:lnTo>
                    <a:pt x="1207" y="1231"/>
                  </a:lnTo>
                  <a:lnTo>
                    <a:pt x="1208" y="1231"/>
                  </a:lnTo>
                  <a:lnTo>
                    <a:pt x="1208" y="1232"/>
                  </a:lnTo>
                  <a:lnTo>
                    <a:pt x="1210" y="1235"/>
                  </a:lnTo>
                  <a:lnTo>
                    <a:pt x="1215" y="1238"/>
                  </a:lnTo>
                  <a:lnTo>
                    <a:pt x="1223" y="1242"/>
                  </a:lnTo>
                  <a:lnTo>
                    <a:pt x="1231" y="1246"/>
                  </a:lnTo>
                  <a:lnTo>
                    <a:pt x="1241" y="1251"/>
                  </a:lnTo>
                  <a:lnTo>
                    <a:pt x="1254" y="1254"/>
                  </a:lnTo>
                  <a:lnTo>
                    <a:pt x="1266" y="1255"/>
                  </a:lnTo>
                  <a:lnTo>
                    <a:pt x="1280" y="1255"/>
                  </a:lnTo>
                  <a:lnTo>
                    <a:pt x="1287" y="1254"/>
                  </a:lnTo>
                  <a:lnTo>
                    <a:pt x="1293" y="1253"/>
                  </a:lnTo>
                  <a:lnTo>
                    <a:pt x="1301" y="1251"/>
                  </a:lnTo>
                  <a:lnTo>
                    <a:pt x="1308" y="1247"/>
                  </a:lnTo>
                  <a:lnTo>
                    <a:pt x="1316" y="1243"/>
                  </a:lnTo>
                  <a:lnTo>
                    <a:pt x="1324" y="1237"/>
                  </a:lnTo>
                  <a:lnTo>
                    <a:pt x="1332" y="1230"/>
                  </a:lnTo>
                  <a:lnTo>
                    <a:pt x="1339" y="1221"/>
                  </a:lnTo>
                  <a:lnTo>
                    <a:pt x="1351" y="1202"/>
                  </a:lnTo>
                  <a:lnTo>
                    <a:pt x="1359" y="1184"/>
                  </a:lnTo>
                  <a:lnTo>
                    <a:pt x="1362" y="1166"/>
                  </a:lnTo>
                  <a:lnTo>
                    <a:pt x="1362" y="1148"/>
                  </a:lnTo>
                  <a:lnTo>
                    <a:pt x="1357" y="1131"/>
                  </a:lnTo>
                  <a:lnTo>
                    <a:pt x="1351" y="1118"/>
                  </a:lnTo>
                  <a:lnTo>
                    <a:pt x="1343" y="1110"/>
                  </a:lnTo>
                  <a:lnTo>
                    <a:pt x="1338" y="1107"/>
                  </a:lnTo>
                  <a:lnTo>
                    <a:pt x="1336" y="1105"/>
                  </a:lnTo>
                  <a:lnTo>
                    <a:pt x="1330" y="1100"/>
                  </a:lnTo>
                  <a:lnTo>
                    <a:pt x="1319" y="1093"/>
                  </a:lnTo>
                  <a:lnTo>
                    <a:pt x="1308" y="1084"/>
                  </a:lnTo>
                  <a:lnTo>
                    <a:pt x="1316" y="1085"/>
                  </a:lnTo>
                  <a:lnTo>
                    <a:pt x="1323" y="1085"/>
                  </a:lnTo>
                  <a:lnTo>
                    <a:pt x="1329" y="1085"/>
                  </a:lnTo>
                  <a:lnTo>
                    <a:pt x="1333" y="1085"/>
                  </a:lnTo>
                  <a:lnTo>
                    <a:pt x="1340" y="1085"/>
                  </a:lnTo>
                  <a:lnTo>
                    <a:pt x="1351" y="1087"/>
                  </a:lnTo>
                  <a:lnTo>
                    <a:pt x="1363" y="1088"/>
                  </a:lnTo>
                  <a:lnTo>
                    <a:pt x="1378" y="1091"/>
                  </a:lnTo>
                  <a:lnTo>
                    <a:pt x="1393" y="1094"/>
                  </a:lnTo>
                  <a:lnTo>
                    <a:pt x="1410" y="1098"/>
                  </a:lnTo>
                  <a:lnTo>
                    <a:pt x="1427" y="1100"/>
                  </a:lnTo>
                  <a:lnTo>
                    <a:pt x="1443" y="1103"/>
                  </a:lnTo>
                  <a:lnTo>
                    <a:pt x="1459" y="1107"/>
                  </a:lnTo>
                  <a:lnTo>
                    <a:pt x="1474" y="1109"/>
                  </a:lnTo>
                  <a:lnTo>
                    <a:pt x="1488" y="1111"/>
                  </a:lnTo>
                  <a:lnTo>
                    <a:pt x="1500" y="1114"/>
                  </a:lnTo>
                  <a:lnTo>
                    <a:pt x="1512" y="1116"/>
                  </a:lnTo>
                  <a:lnTo>
                    <a:pt x="1522" y="1117"/>
                  </a:lnTo>
                  <a:lnTo>
                    <a:pt x="1531" y="1118"/>
                  </a:lnTo>
                  <a:lnTo>
                    <a:pt x="1538" y="1120"/>
                  </a:lnTo>
                  <a:lnTo>
                    <a:pt x="1544" y="1120"/>
                  </a:lnTo>
                  <a:lnTo>
                    <a:pt x="1559" y="1121"/>
                  </a:lnTo>
                  <a:lnTo>
                    <a:pt x="1580" y="1122"/>
                  </a:lnTo>
                  <a:lnTo>
                    <a:pt x="1605" y="1123"/>
                  </a:lnTo>
                  <a:lnTo>
                    <a:pt x="1632" y="1123"/>
                  </a:lnTo>
                  <a:lnTo>
                    <a:pt x="1656" y="1123"/>
                  </a:lnTo>
                  <a:lnTo>
                    <a:pt x="1676" y="1122"/>
                  </a:lnTo>
                  <a:lnTo>
                    <a:pt x="1691" y="1118"/>
                  </a:lnTo>
                  <a:lnTo>
                    <a:pt x="1736" y="1101"/>
                  </a:lnTo>
                  <a:lnTo>
                    <a:pt x="1766" y="1105"/>
                  </a:lnTo>
                  <a:lnTo>
                    <a:pt x="1809" y="1096"/>
                  </a:lnTo>
                  <a:lnTo>
                    <a:pt x="1810" y="1096"/>
                  </a:lnTo>
                  <a:lnTo>
                    <a:pt x="1811" y="1096"/>
                  </a:lnTo>
                  <a:lnTo>
                    <a:pt x="1851" y="1085"/>
                  </a:lnTo>
                  <a:lnTo>
                    <a:pt x="1863" y="1080"/>
                  </a:lnTo>
                  <a:lnTo>
                    <a:pt x="1875" y="1076"/>
                  </a:lnTo>
                  <a:lnTo>
                    <a:pt x="1885" y="1071"/>
                  </a:lnTo>
                  <a:lnTo>
                    <a:pt x="1895" y="1067"/>
                  </a:lnTo>
                  <a:lnTo>
                    <a:pt x="1903" y="1063"/>
                  </a:lnTo>
                  <a:lnTo>
                    <a:pt x="1909" y="1060"/>
                  </a:lnTo>
                  <a:lnTo>
                    <a:pt x="1914" y="1058"/>
                  </a:lnTo>
                  <a:lnTo>
                    <a:pt x="1915" y="1057"/>
                  </a:lnTo>
                  <a:lnTo>
                    <a:pt x="1949" y="1037"/>
                  </a:lnTo>
                  <a:lnTo>
                    <a:pt x="1977" y="1012"/>
                  </a:lnTo>
                  <a:lnTo>
                    <a:pt x="1998" y="987"/>
                  </a:lnTo>
                  <a:lnTo>
                    <a:pt x="2027" y="965"/>
                  </a:lnTo>
                  <a:lnTo>
                    <a:pt x="2050" y="933"/>
                  </a:lnTo>
                  <a:lnTo>
                    <a:pt x="2050" y="932"/>
                  </a:lnTo>
                  <a:lnTo>
                    <a:pt x="2051" y="931"/>
                  </a:lnTo>
                  <a:lnTo>
                    <a:pt x="2068" y="901"/>
                  </a:lnTo>
                  <a:lnTo>
                    <a:pt x="2089" y="870"/>
                  </a:lnTo>
                  <a:lnTo>
                    <a:pt x="2104" y="834"/>
                  </a:lnTo>
                  <a:lnTo>
                    <a:pt x="2116" y="797"/>
                  </a:lnTo>
                  <a:lnTo>
                    <a:pt x="2122" y="767"/>
                  </a:lnTo>
                  <a:lnTo>
                    <a:pt x="2134" y="738"/>
                  </a:lnTo>
                  <a:lnTo>
                    <a:pt x="2141" y="708"/>
                  </a:lnTo>
                  <a:lnTo>
                    <a:pt x="2142" y="669"/>
                  </a:lnTo>
                  <a:lnTo>
                    <a:pt x="2144" y="632"/>
                  </a:lnTo>
                  <a:lnTo>
                    <a:pt x="2139" y="597"/>
                  </a:lnTo>
                  <a:lnTo>
                    <a:pt x="2139" y="563"/>
                  </a:lnTo>
                  <a:lnTo>
                    <a:pt x="2136" y="524"/>
                  </a:lnTo>
                  <a:lnTo>
                    <a:pt x="2124" y="490"/>
                  </a:lnTo>
                  <a:lnTo>
                    <a:pt x="2115" y="4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Freeform 15"/>
            <p:cNvSpPr>
              <a:spLocks/>
            </p:cNvSpPr>
            <p:nvPr/>
          </p:nvSpPr>
          <p:spPr bwMode="auto">
            <a:xfrm>
              <a:off x="2427" y="2035"/>
              <a:ext cx="755" cy="523"/>
            </a:xfrm>
            <a:custGeom>
              <a:avLst/>
              <a:gdLst>
                <a:gd name="T0" fmla="*/ 1 w 1509"/>
                <a:gd name="T1" fmla="*/ 1 h 1044"/>
                <a:gd name="T2" fmla="*/ 1 w 1509"/>
                <a:gd name="T3" fmla="*/ 1 h 1044"/>
                <a:gd name="T4" fmla="*/ 1 w 1509"/>
                <a:gd name="T5" fmla="*/ 1 h 1044"/>
                <a:gd name="T6" fmla="*/ 1 w 1509"/>
                <a:gd name="T7" fmla="*/ 1 h 1044"/>
                <a:gd name="T8" fmla="*/ 1 w 1509"/>
                <a:gd name="T9" fmla="*/ 1 h 1044"/>
                <a:gd name="T10" fmla="*/ 1 w 1509"/>
                <a:gd name="T11" fmla="*/ 1 h 1044"/>
                <a:gd name="T12" fmla="*/ 1 w 1509"/>
                <a:gd name="T13" fmla="*/ 1 h 1044"/>
                <a:gd name="T14" fmla="*/ 1 w 1509"/>
                <a:gd name="T15" fmla="*/ 1 h 1044"/>
                <a:gd name="T16" fmla="*/ 1 w 1509"/>
                <a:gd name="T17" fmla="*/ 1 h 1044"/>
                <a:gd name="T18" fmla="*/ 1 w 1509"/>
                <a:gd name="T19" fmla="*/ 1 h 1044"/>
                <a:gd name="T20" fmla="*/ 1 w 1509"/>
                <a:gd name="T21" fmla="*/ 0 h 1044"/>
                <a:gd name="T22" fmla="*/ 1 w 1509"/>
                <a:gd name="T23" fmla="*/ 1 h 1044"/>
                <a:gd name="T24" fmla="*/ 1 w 1509"/>
                <a:gd name="T25" fmla="*/ 1 h 1044"/>
                <a:gd name="T26" fmla="*/ 1 w 1509"/>
                <a:gd name="T27" fmla="*/ 1 h 1044"/>
                <a:gd name="T28" fmla="*/ 1 w 1509"/>
                <a:gd name="T29" fmla="*/ 1 h 1044"/>
                <a:gd name="T30" fmla="*/ 1 w 1509"/>
                <a:gd name="T31" fmla="*/ 1 h 1044"/>
                <a:gd name="T32" fmla="*/ 1 w 1509"/>
                <a:gd name="T33" fmla="*/ 1 h 1044"/>
                <a:gd name="T34" fmla="*/ 1 w 1509"/>
                <a:gd name="T35" fmla="*/ 1 h 1044"/>
                <a:gd name="T36" fmla="*/ 1 w 1509"/>
                <a:gd name="T37" fmla="*/ 1 h 1044"/>
                <a:gd name="T38" fmla="*/ 1 w 1509"/>
                <a:gd name="T39" fmla="*/ 1 h 1044"/>
                <a:gd name="T40" fmla="*/ 1 w 1509"/>
                <a:gd name="T41" fmla="*/ 1 h 1044"/>
                <a:gd name="T42" fmla="*/ 1 w 1509"/>
                <a:gd name="T43" fmla="*/ 1 h 1044"/>
                <a:gd name="T44" fmla="*/ 1 w 1509"/>
                <a:gd name="T45" fmla="*/ 1 h 1044"/>
                <a:gd name="T46" fmla="*/ 1 w 1509"/>
                <a:gd name="T47" fmla="*/ 1 h 1044"/>
                <a:gd name="T48" fmla="*/ 1 w 1509"/>
                <a:gd name="T49" fmla="*/ 1 h 1044"/>
                <a:gd name="T50" fmla="*/ 1 w 1509"/>
                <a:gd name="T51" fmla="*/ 1 h 1044"/>
                <a:gd name="T52" fmla="*/ 1 w 1509"/>
                <a:gd name="T53" fmla="*/ 1 h 1044"/>
                <a:gd name="T54" fmla="*/ 1 w 1509"/>
                <a:gd name="T55" fmla="*/ 1 h 1044"/>
                <a:gd name="T56" fmla="*/ 1 w 1509"/>
                <a:gd name="T57" fmla="*/ 1 h 1044"/>
                <a:gd name="T58" fmla="*/ 1 w 1509"/>
                <a:gd name="T59" fmla="*/ 1 h 1044"/>
                <a:gd name="T60" fmla="*/ 1 w 1509"/>
                <a:gd name="T61" fmla="*/ 1 h 1044"/>
                <a:gd name="T62" fmla="*/ 1 w 1509"/>
                <a:gd name="T63" fmla="*/ 1 h 1044"/>
                <a:gd name="T64" fmla="*/ 1 w 1509"/>
                <a:gd name="T65" fmla="*/ 1 h 1044"/>
                <a:gd name="T66" fmla="*/ 1 w 1509"/>
                <a:gd name="T67" fmla="*/ 1 h 1044"/>
                <a:gd name="T68" fmla="*/ 1 w 1509"/>
                <a:gd name="T69" fmla="*/ 1 h 1044"/>
                <a:gd name="T70" fmla="*/ 1 w 1509"/>
                <a:gd name="T71" fmla="*/ 1 h 1044"/>
                <a:gd name="T72" fmla="*/ 1 w 1509"/>
                <a:gd name="T73" fmla="*/ 1 h 1044"/>
                <a:gd name="T74" fmla="*/ 1 w 1509"/>
                <a:gd name="T75" fmla="*/ 1 h 1044"/>
                <a:gd name="T76" fmla="*/ 1 w 1509"/>
                <a:gd name="T77" fmla="*/ 1 h 1044"/>
                <a:gd name="T78" fmla="*/ 1 w 1509"/>
                <a:gd name="T79" fmla="*/ 1 h 1044"/>
                <a:gd name="T80" fmla="*/ 1 w 1509"/>
                <a:gd name="T81" fmla="*/ 1 h 1044"/>
                <a:gd name="T82" fmla="*/ 1 w 1509"/>
                <a:gd name="T83" fmla="*/ 1 h 1044"/>
                <a:gd name="T84" fmla="*/ 1 w 1509"/>
                <a:gd name="T85" fmla="*/ 1 h 1044"/>
                <a:gd name="T86" fmla="*/ 1 w 1509"/>
                <a:gd name="T87" fmla="*/ 1 h 1044"/>
                <a:gd name="T88" fmla="*/ 1 w 1509"/>
                <a:gd name="T89" fmla="*/ 1 h 1044"/>
                <a:gd name="T90" fmla="*/ 1 w 1509"/>
                <a:gd name="T91" fmla="*/ 1 h 1044"/>
                <a:gd name="T92" fmla="*/ 1 w 1509"/>
                <a:gd name="T93" fmla="*/ 1 h 1044"/>
                <a:gd name="T94" fmla="*/ 1 w 1509"/>
                <a:gd name="T95" fmla="*/ 1 h 1044"/>
                <a:gd name="T96" fmla="*/ 1 w 1509"/>
                <a:gd name="T97" fmla="*/ 1 h 1044"/>
                <a:gd name="T98" fmla="*/ 1 w 1509"/>
                <a:gd name="T99" fmla="*/ 1 h 1044"/>
                <a:gd name="T100" fmla="*/ 1 w 1509"/>
                <a:gd name="T101" fmla="*/ 1 h 1044"/>
                <a:gd name="T102" fmla="*/ 1 w 1509"/>
                <a:gd name="T103" fmla="*/ 1 h 1044"/>
                <a:gd name="T104" fmla="*/ 1 w 1509"/>
                <a:gd name="T105" fmla="*/ 1 h 1044"/>
                <a:gd name="T106" fmla="*/ 1 w 1509"/>
                <a:gd name="T107" fmla="*/ 1 h 1044"/>
                <a:gd name="T108" fmla="*/ 1 w 1509"/>
                <a:gd name="T109" fmla="*/ 1 h 1044"/>
                <a:gd name="T110" fmla="*/ 1 w 1509"/>
                <a:gd name="T111" fmla="*/ 1 h 1044"/>
                <a:gd name="T112" fmla="*/ 1 w 1509"/>
                <a:gd name="T113" fmla="*/ 1 h 1044"/>
                <a:gd name="T114" fmla="*/ 1 w 1509"/>
                <a:gd name="T115" fmla="*/ 1 h 1044"/>
                <a:gd name="T116" fmla="*/ 1 w 1509"/>
                <a:gd name="T117" fmla="*/ 1 h 1044"/>
                <a:gd name="T118" fmla="*/ 1 w 1509"/>
                <a:gd name="T119" fmla="*/ 1 h 1044"/>
                <a:gd name="T120" fmla="*/ 1 w 1509"/>
                <a:gd name="T121" fmla="*/ 1 h 1044"/>
                <a:gd name="T122" fmla="*/ 1 w 1509"/>
                <a:gd name="T123" fmla="*/ 1 h 104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509" h="1044">
                  <a:moveTo>
                    <a:pt x="1435" y="145"/>
                  </a:moveTo>
                  <a:lnTo>
                    <a:pt x="1414" y="145"/>
                  </a:lnTo>
                  <a:lnTo>
                    <a:pt x="1394" y="144"/>
                  </a:lnTo>
                  <a:lnTo>
                    <a:pt x="1377" y="142"/>
                  </a:lnTo>
                  <a:lnTo>
                    <a:pt x="1361" y="141"/>
                  </a:lnTo>
                  <a:lnTo>
                    <a:pt x="1347" y="140"/>
                  </a:lnTo>
                  <a:lnTo>
                    <a:pt x="1336" y="139"/>
                  </a:lnTo>
                  <a:lnTo>
                    <a:pt x="1324" y="139"/>
                  </a:lnTo>
                  <a:lnTo>
                    <a:pt x="1315" y="140"/>
                  </a:lnTo>
                  <a:lnTo>
                    <a:pt x="1302" y="142"/>
                  </a:lnTo>
                  <a:lnTo>
                    <a:pt x="1289" y="145"/>
                  </a:lnTo>
                  <a:lnTo>
                    <a:pt x="1277" y="145"/>
                  </a:lnTo>
                  <a:lnTo>
                    <a:pt x="1262" y="144"/>
                  </a:lnTo>
                  <a:lnTo>
                    <a:pt x="1246" y="142"/>
                  </a:lnTo>
                  <a:lnTo>
                    <a:pt x="1226" y="138"/>
                  </a:lnTo>
                  <a:lnTo>
                    <a:pt x="1203" y="133"/>
                  </a:lnTo>
                  <a:lnTo>
                    <a:pt x="1174" y="126"/>
                  </a:lnTo>
                  <a:lnTo>
                    <a:pt x="1163" y="123"/>
                  </a:lnTo>
                  <a:lnTo>
                    <a:pt x="1151" y="121"/>
                  </a:lnTo>
                  <a:lnTo>
                    <a:pt x="1140" y="117"/>
                  </a:lnTo>
                  <a:lnTo>
                    <a:pt x="1129" y="114"/>
                  </a:lnTo>
                  <a:lnTo>
                    <a:pt x="1118" y="111"/>
                  </a:lnTo>
                  <a:lnTo>
                    <a:pt x="1106" y="108"/>
                  </a:lnTo>
                  <a:lnTo>
                    <a:pt x="1095" y="106"/>
                  </a:lnTo>
                  <a:lnTo>
                    <a:pt x="1083" y="102"/>
                  </a:lnTo>
                  <a:lnTo>
                    <a:pt x="1067" y="98"/>
                  </a:lnTo>
                  <a:lnTo>
                    <a:pt x="1050" y="93"/>
                  </a:lnTo>
                  <a:lnTo>
                    <a:pt x="1034" y="88"/>
                  </a:lnTo>
                  <a:lnTo>
                    <a:pt x="1018" y="85"/>
                  </a:lnTo>
                  <a:lnTo>
                    <a:pt x="1004" y="81"/>
                  </a:lnTo>
                  <a:lnTo>
                    <a:pt x="991" y="78"/>
                  </a:lnTo>
                  <a:lnTo>
                    <a:pt x="981" y="77"/>
                  </a:lnTo>
                  <a:lnTo>
                    <a:pt x="974" y="76"/>
                  </a:lnTo>
                  <a:lnTo>
                    <a:pt x="966" y="76"/>
                  </a:lnTo>
                  <a:lnTo>
                    <a:pt x="952" y="73"/>
                  </a:lnTo>
                  <a:lnTo>
                    <a:pt x="932" y="71"/>
                  </a:lnTo>
                  <a:lnTo>
                    <a:pt x="909" y="69"/>
                  </a:lnTo>
                  <a:lnTo>
                    <a:pt x="882" y="65"/>
                  </a:lnTo>
                  <a:lnTo>
                    <a:pt x="853" y="62"/>
                  </a:lnTo>
                  <a:lnTo>
                    <a:pt x="821" y="57"/>
                  </a:lnTo>
                  <a:lnTo>
                    <a:pt x="789" y="53"/>
                  </a:lnTo>
                  <a:lnTo>
                    <a:pt x="755" y="48"/>
                  </a:lnTo>
                  <a:lnTo>
                    <a:pt x="723" y="43"/>
                  </a:lnTo>
                  <a:lnTo>
                    <a:pt x="692" y="39"/>
                  </a:lnTo>
                  <a:lnTo>
                    <a:pt x="662" y="35"/>
                  </a:lnTo>
                  <a:lnTo>
                    <a:pt x="635" y="31"/>
                  </a:lnTo>
                  <a:lnTo>
                    <a:pt x="612" y="27"/>
                  </a:lnTo>
                  <a:lnTo>
                    <a:pt x="593" y="25"/>
                  </a:lnTo>
                  <a:lnTo>
                    <a:pt x="579" y="23"/>
                  </a:lnTo>
                  <a:lnTo>
                    <a:pt x="575" y="23"/>
                  </a:lnTo>
                  <a:lnTo>
                    <a:pt x="567" y="22"/>
                  </a:lnTo>
                  <a:lnTo>
                    <a:pt x="555" y="22"/>
                  </a:lnTo>
                  <a:lnTo>
                    <a:pt x="537" y="20"/>
                  </a:lnTo>
                  <a:lnTo>
                    <a:pt x="518" y="19"/>
                  </a:lnTo>
                  <a:lnTo>
                    <a:pt x="496" y="17"/>
                  </a:lnTo>
                  <a:lnTo>
                    <a:pt x="472" y="16"/>
                  </a:lnTo>
                  <a:lnTo>
                    <a:pt x="448" y="14"/>
                  </a:lnTo>
                  <a:lnTo>
                    <a:pt x="423" y="12"/>
                  </a:lnTo>
                  <a:lnTo>
                    <a:pt x="399" y="11"/>
                  </a:lnTo>
                  <a:lnTo>
                    <a:pt x="377" y="9"/>
                  </a:lnTo>
                  <a:lnTo>
                    <a:pt x="357" y="8"/>
                  </a:lnTo>
                  <a:lnTo>
                    <a:pt x="341" y="7"/>
                  </a:lnTo>
                  <a:lnTo>
                    <a:pt x="327" y="7"/>
                  </a:lnTo>
                  <a:lnTo>
                    <a:pt x="319" y="5"/>
                  </a:lnTo>
                  <a:lnTo>
                    <a:pt x="315" y="5"/>
                  </a:lnTo>
                  <a:lnTo>
                    <a:pt x="250" y="0"/>
                  </a:lnTo>
                  <a:lnTo>
                    <a:pt x="240" y="7"/>
                  </a:lnTo>
                  <a:lnTo>
                    <a:pt x="230" y="15"/>
                  </a:lnTo>
                  <a:lnTo>
                    <a:pt x="216" y="24"/>
                  </a:lnTo>
                  <a:lnTo>
                    <a:pt x="201" y="34"/>
                  </a:lnTo>
                  <a:lnTo>
                    <a:pt x="183" y="46"/>
                  </a:lnTo>
                  <a:lnTo>
                    <a:pt x="164" y="57"/>
                  </a:lnTo>
                  <a:lnTo>
                    <a:pt x="144" y="70"/>
                  </a:lnTo>
                  <a:lnTo>
                    <a:pt x="122" y="84"/>
                  </a:lnTo>
                  <a:lnTo>
                    <a:pt x="111" y="90"/>
                  </a:lnTo>
                  <a:lnTo>
                    <a:pt x="105" y="95"/>
                  </a:lnTo>
                  <a:lnTo>
                    <a:pt x="98" y="101"/>
                  </a:lnTo>
                  <a:lnTo>
                    <a:pt x="93" y="104"/>
                  </a:lnTo>
                  <a:lnTo>
                    <a:pt x="90" y="109"/>
                  </a:lnTo>
                  <a:lnTo>
                    <a:pt x="87" y="111"/>
                  </a:lnTo>
                  <a:lnTo>
                    <a:pt x="86" y="115"/>
                  </a:lnTo>
                  <a:lnTo>
                    <a:pt x="85" y="116"/>
                  </a:lnTo>
                  <a:lnTo>
                    <a:pt x="98" y="128"/>
                  </a:lnTo>
                  <a:lnTo>
                    <a:pt x="57" y="220"/>
                  </a:lnTo>
                  <a:lnTo>
                    <a:pt x="197" y="308"/>
                  </a:lnTo>
                  <a:lnTo>
                    <a:pt x="18" y="312"/>
                  </a:lnTo>
                  <a:lnTo>
                    <a:pt x="0" y="360"/>
                  </a:lnTo>
                  <a:lnTo>
                    <a:pt x="38" y="534"/>
                  </a:lnTo>
                  <a:lnTo>
                    <a:pt x="42" y="549"/>
                  </a:lnTo>
                  <a:lnTo>
                    <a:pt x="49" y="564"/>
                  </a:lnTo>
                  <a:lnTo>
                    <a:pt x="57" y="579"/>
                  </a:lnTo>
                  <a:lnTo>
                    <a:pt x="68" y="594"/>
                  </a:lnTo>
                  <a:lnTo>
                    <a:pt x="79" y="608"/>
                  </a:lnTo>
                  <a:lnTo>
                    <a:pt x="93" y="620"/>
                  </a:lnTo>
                  <a:lnTo>
                    <a:pt x="107" y="633"/>
                  </a:lnTo>
                  <a:lnTo>
                    <a:pt x="122" y="645"/>
                  </a:lnTo>
                  <a:lnTo>
                    <a:pt x="136" y="656"/>
                  </a:lnTo>
                  <a:lnTo>
                    <a:pt x="152" y="666"/>
                  </a:lnTo>
                  <a:lnTo>
                    <a:pt x="166" y="677"/>
                  </a:lnTo>
                  <a:lnTo>
                    <a:pt x="181" y="685"/>
                  </a:lnTo>
                  <a:lnTo>
                    <a:pt x="194" y="693"/>
                  </a:lnTo>
                  <a:lnTo>
                    <a:pt x="207" y="700"/>
                  </a:lnTo>
                  <a:lnTo>
                    <a:pt x="219" y="706"/>
                  </a:lnTo>
                  <a:lnTo>
                    <a:pt x="229" y="710"/>
                  </a:lnTo>
                  <a:lnTo>
                    <a:pt x="237" y="711"/>
                  </a:lnTo>
                  <a:lnTo>
                    <a:pt x="250" y="714"/>
                  </a:lnTo>
                  <a:lnTo>
                    <a:pt x="266" y="717"/>
                  </a:lnTo>
                  <a:lnTo>
                    <a:pt x="285" y="722"/>
                  </a:lnTo>
                  <a:lnTo>
                    <a:pt x="307" y="725"/>
                  </a:lnTo>
                  <a:lnTo>
                    <a:pt x="331" y="731"/>
                  </a:lnTo>
                  <a:lnTo>
                    <a:pt x="358" y="735"/>
                  </a:lnTo>
                  <a:lnTo>
                    <a:pt x="387" y="741"/>
                  </a:lnTo>
                  <a:lnTo>
                    <a:pt x="415" y="747"/>
                  </a:lnTo>
                  <a:lnTo>
                    <a:pt x="444" y="752"/>
                  </a:lnTo>
                  <a:lnTo>
                    <a:pt x="473" y="757"/>
                  </a:lnTo>
                  <a:lnTo>
                    <a:pt x="502" y="763"/>
                  </a:lnTo>
                  <a:lnTo>
                    <a:pt x="528" y="768"/>
                  </a:lnTo>
                  <a:lnTo>
                    <a:pt x="555" y="772"/>
                  </a:lnTo>
                  <a:lnTo>
                    <a:pt x="579" y="777"/>
                  </a:lnTo>
                  <a:lnTo>
                    <a:pt x="600" y="780"/>
                  </a:lnTo>
                  <a:lnTo>
                    <a:pt x="623" y="784"/>
                  </a:lnTo>
                  <a:lnTo>
                    <a:pt x="645" y="788"/>
                  </a:lnTo>
                  <a:lnTo>
                    <a:pt x="665" y="793"/>
                  </a:lnTo>
                  <a:lnTo>
                    <a:pt x="685" y="798"/>
                  </a:lnTo>
                  <a:lnTo>
                    <a:pt x="704" y="802"/>
                  </a:lnTo>
                  <a:lnTo>
                    <a:pt x="723" y="808"/>
                  </a:lnTo>
                  <a:lnTo>
                    <a:pt x="740" y="813"/>
                  </a:lnTo>
                  <a:lnTo>
                    <a:pt x="756" y="818"/>
                  </a:lnTo>
                  <a:lnTo>
                    <a:pt x="771" y="823"/>
                  </a:lnTo>
                  <a:lnTo>
                    <a:pt x="785" y="828"/>
                  </a:lnTo>
                  <a:lnTo>
                    <a:pt x="798" y="832"/>
                  </a:lnTo>
                  <a:lnTo>
                    <a:pt x="809" y="837"/>
                  </a:lnTo>
                  <a:lnTo>
                    <a:pt x="820" y="840"/>
                  </a:lnTo>
                  <a:lnTo>
                    <a:pt x="828" y="844"/>
                  </a:lnTo>
                  <a:lnTo>
                    <a:pt x="835" y="847"/>
                  </a:lnTo>
                  <a:lnTo>
                    <a:pt x="840" y="849"/>
                  </a:lnTo>
                  <a:lnTo>
                    <a:pt x="848" y="853"/>
                  </a:lnTo>
                  <a:lnTo>
                    <a:pt x="859" y="859"/>
                  </a:lnTo>
                  <a:lnTo>
                    <a:pt x="869" y="866"/>
                  </a:lnTo>
                  <a:lnTo>
                    <a:pt x="883" y="874"/>
                  </a:lnTo>
                  <a:lnTo>
                    <a:pt x="897" y="883"/>
                  </a:lnTo>
                  <a:lnTo>
                    <a:pt x="913" y="893"/>
                  </a:lnTo>
                  <a:lnTo>
                    <a:pt x="930" y="906"/>
                  </a:lnTo>
                  <a:lnTo>
                    <a:pt x="949" y="919"/>
                  </a:lnTo>
                  <a:lnTo>
                    <a:pt x="959" y="925"/>
                  </a:lnTo>
                  <a:lnTo>
                    <a:pt x="970" y="934"/>
                  </a:lnTo>
                  <a:lnTo>
                    <a:pt x="981" y="940"/>
                  </a:lnTo>
                  <a:lnTo>
                    <a:pt x="990" y="947"/>
                  </a:lnTo>
                  <a:lnTo>
                    <a:pt x="999" y="953"/>
                  </a:lnTo>
                  <a:lnTo>
                    <a:pt x="1008" y="959"/>
                  </a:lnTo>
                  <a:lnTo>
                    <a:pt x="1015" y="963"/>
                  </a:lnTo>
                  <a:lnTo>
                    <a:pt x="1021" y="967"/>
                  </a:lnTo>
                  <a:lnTo>
                    <a:pt x="1032" y="973"/>
                  </a:lnTo>
                  <a:lnTo>
                    <a:pt x="1043" y="981"/>
                  </a:lnTo>
                  <a:lnTo>
                    <a:pt x="1056" y="991"/>
                  </a:lnTo>
                  <a:lnTo>
                    <a:pt x="1068" y="1001"/>
                  </a:lnTo>
                  <a:lnTo>
                    <a:pt x="1081" y="1012"/>
                  </a:lnTo>
                  <a:lnTo>
                    <a:pt x="1094" y="1023"/>
                  </a:lnTo>
                  <a:lnTo>
                    <a:pt x="1106" y="1034"/>
                  </a:lnTo>
                  <a:lnTo>
                    <a:pt x="1117" y="1044"/>
                  </a:lnTo>
                  <a:lnTo>
                    <a:pt x="1118" y="1039"/>
                  </a:lnTo>
                  <a:lnTo>
                    <a:pt x="1120" y="1034"/>
                  </a:lnTo>
                  <a:lnTo>
                    <a:pt x="1124" y="1029"/>
                  </a:lnTo>
                  <a:lnTo>
                    <a:pt x="1128" y="1026"/>
                  </a:lnTo>
                  <a:lnTo>
                    <a:pt x="1135" y="1020"/>
                  </a:lnTo>
                  <a:lnTo>
                    <a:pt x="1142" y="1016"/>
                  </a:lnTo>
                  <a:lnTo>
                    <a:pt x="1149" y="1014"/>
                  </a:lnTo>
                  <a:lnTo>
                    <a:pt x="1156" y="1013"/>
                  </a:lnTo>
                  <a:lnTo>
                    <a:pt x="987" y="883"/>
                  </a:lnTo>
                  <a:lnTo>
                    <a:pt x="1097" y="897"/>
                  </a:lnTo>
                  <a:lnTo>
                    <a:pt x="1110" y="899"/>
                  </a:lnTo>
                  <a:lnTo>
                    <a:pt x="1125" y="901"/>
                  </a:lnTo>
                  <a:lnTo>
                    <a:pt x="1143" y="904"/>
                  </a:lnTo>
                  <a:lnTo>
                    <a:pt x="1162" y="905"/>
                  </a:lnTo>
                  <a:lnTo>
                    <a:pt x="1180" y="907"/>
                  </a:lnTo>
                  <a:lnTo>
                    <a:pt x="1196" y="909"/>
                  </a:lnTo>
                  <a:lnTo>
                    <a:pt x="1211" y="911"/>
                  </a:lnTo>
                  <a:lnTo>
                    <a:pt x="1220" y="911"/>
                  </a:lnTo>
                  <a:lnTo>
                    <a:pt x="1227" y="911"/>
                  </a:lnTo>
                  <a:lnTo>
                    <a:pt x="1238" y="912"/>
                  </a:lnTo>
                  <a:lnTo>
                    <a:pt x="1249" y="913"/>
                  </a:lnTo>
                  <a:lnTo>
                    <a:pt x="1262" y="915"/>
                  </a:lnTo>
                  <a:lnTo>
                    <a:pt x="1278" y="919"/>
                  </a:lnTo>
                  <a:lnTo>
                    <a:pt x="1295" y="921"/>
                  </a:lnTo>
                  <a:lnTo>
                    <a:pt x="1315" y="924"/>
                  </a:lnTo>
                  <a:lnTo>
                    <a:pt x="1337" y="929"/>
                  </a:lnTo>
                  <a:lnTo>
                    <a:pt x="1351" y="931"/>
                  </a:lnTo>
                  <a:lnTo>
                    <a:pt x="1363" y="934"/>
                  </a:lnTo>
                  <a:lnTo>
                    <a:pt x="1376" y="936"/>
                  </a:lnTo>
                  <a:lnTo>
                    <a:pt x="1389" y="938"/>
                  </a:lnTo>
                  <a:lnTo>
                    <a:pt x="1399" y="940"/>
                  </a:lnTo>
                  <a:lnTo>
                    <a:pt x="1409" y="942"/>
                  </a:lnTo>
                  <a:lnTo>
                    <a:pt x="1417" y="943"/>
                  </a:lnTo>
                  <a:lnTo>
                    <a:pt x="1423" y="944"/>
                  </a:lnTo>
                  <a:lnTo>
                    <a:pt x="1428" y="944"/>
                  </a:lnTo>
                  <a:lnTo>
                    <a:pt x="1431" y="944"/>
                  </a:lnTo>
                  <a:lnTo>
                    <a:pt x="1436" y="944"/>
                  </a:lnTo>
                  <a:lnTo>
                    <a:pt x="1440" y="945"/>
                  </a:lnTo>
                  <a:lnTo>
                    <a:pt x="1446" y="945"/>
                  </a:lnTo>
                  <a:lnTo>
                    <a:pt x="1451" y="945"/>
                  </a:lnTo>
                  <a:lnTo>
                    <a:pt x="1456" y="946"/>
                  </a:lnTo>
                  <a:lnTo>
                    <a:pt x="1461" y="946"/>
                  </a:lnTo>
                  <a:lnTo>
                    <a:pt x="1450" y="939"/>
                  </a:lnTo>
                  <a:lnTo>
                    <a:pt x="1417" y="921"/>
                  </a:lnTo>
                  <a:lnTo>
                    <a:pt x="1389" y="893"/>
                  </a:lnTo>
                  <a:lnTo>
                    <a:pt x="1368" y="891"/>
                  </a:lnTo>
                  <a:lnTo>
                    <a:pt x="1345" y="887"/>
                  </a:lnTo>
                  <a:lnTo>
                    <a:pt x="1318" y="884"/>
                  </a:lnTo>
                  <a:lnTo>
                    <a:pt x="1288" y="879"/>
                  </a:lnTo>
                  <a:lnTo>
                    <a:pt x="1258" y="876"/>
                  </a:lnTo>
                  <a:lnTo>
                    <a:pt x="1226" y="871"/>
                  </a:lnTo>
                  <a:lnTo>
                    <a:pt x="1194" y="868"/>
                  </a:lnTo>
                  <a:lnTo>
                    <a:pt x="1162" y="863"/>
                  </a:lnTo>
                  <a:lnTo>
                    <a:pt x="1131" y="860"/>
                  </a:lnTo>
                  <a:lnTo>
                    <a:pt x="1101" y="855"/>
                  </a:lnTo>
                  <a:lnTo>
                    <a:pt x="1072" y="853"/>
                  </a:lnTo>
                  <a:lnTo>
                    <a:pt x="1046" y="849"/>
                  </a:lnTo>
                  <a:lnTo>
                    <a:pt x="1023" y="847"/>
                  </a:lnTo>
                  <a:lnTo>
                    <a:pt x="1005" y="845"/>
                  </a:lnTo>
                  <a:lnTo>
                    <a:pt x="990" y="844"/>
                  </a:lnTo>
                  <a:lnTo>
                    <a:pt x="980" y="844"/>
                  </a:lnTo>
                  <a:lnTo>
                    <a:pt x="970" y="841"/>
                  </a:lnTo>
                  <a:lnTo>
                    <a:pt x="952" y="836"/>
                  </a:lnTo>
                  <a:lnTo>
                    <a:pt x="926" y="825"/>
                  </a:lnTo>
                  <a:lnTo>
                    <a:pt x="893" y="813"/>
                  </a:lnTo>
                  <a:lnTo>
                    <a:pt x="858" y="798"/>
                  </a:lnTo>
                  <a:lnTo>
                    <a:pt x="817" y="780"/>
                  </a:lnTo>
                  <a:lnTo>
                    <a:pt x="775" y="762"/>
                  </a:lnTo>
                  <a:lnTo>
                    <a:pt x="731" y="744"/>
                  </a:lnTo>
                  <a:lnTo>
                    <a:pt x="687" y="725"/>
                  </a:lnTo>
                  <a:lnTo>
                    <a:pt x="646" y="707"/>
                  </a:lnTo>
                  <a:lnTo>
                    <a:pt x="608" y="689"/>
                  </a:lnTo>
                  <a:lnTo>
                    <a:pt x="573" y="674"/>
                  </a:lnTo>
                  <a:lnTo>
                    <a:pt x="543" y="662"/>
                  </a:lnTo>
                  <a:lnTo>
                    <a:pt x="521" y="651"/>
                  </a:lnTo>
                  <a:lnTo>
                    <a:pt x="506" y="646"/>
                  </a:lnTo>
                  <a:lnTo>
                    <a:pt x="502" y="643"/>
                  </a:lnTo>
                  <a:lnTo>
                    <a:pt x="506" y="645"/>
                  </a:lnTo>
                  <a:lnTo>
                    <a:pt x="518" y="647"/>
                  </a:lnTo>
                  <a:lnTo>
                    <a:pt x="537" y="651"/>
                  </a:lnTo>
                  <a:lnTo>
                    <a:pt x="562" y="658"/>
                  </a:lnTo>
                  <a:lnTo>
                    <a:pt x="590" y="665"/>
                  </a:lnTo>
                  <a:lnTo>
                    <a:pt x="624" y="673"/>
                  </a:lnTo>
                  <a:lnTo>
                    <a:pt x="660" y="683"/>
                  </a:lnTo>
                  <a:lnTo>
                    <a:pt x="698" y="692"/>
                  </a:lnTo>
                  <a:lnTo>
                    <a:pt x="734" y="701"/>
                  </a:lnTo>
                  <a:lnTo>
                    <a:pt x="772" y="711"/>
                  </a:lnTo>
                  <a:lnTo>
                    <a:pt x="808" y="721"/>
                  </a:lnTo>
                  <a:lnTo>
                    <a:pt x="842" y="730"/>
                  </a:lnTo>
                  <a:lnTo>
                    <a:pt x="871" y="738"/>
                  </a:lnTo>
                  <a:lnTo>
                    <a:pt x="897" y="745"/>
                  </a:lnTo>
                  <a:lnTo>
                    <a:pt x="918" y="752"/>
                  </a:lnTo>
                  <a:lnTo>
                    <a:pt x="930" y="756"/>
                  </a:lnTo>
                  <a:lnTo>
                    <a:pt x="941" y="760"/>
                  </a:lnTo>
                  <a:lnTo>
                    <a:pt x="954" y="763"/>
                  </a:lnTo>
                  <a:lnTo>
                    <a:pt x="974" y="768"/>
                  </a:lnTo>
                  <a:lnTo>
                    <a:pt x="997" y="772"/>
                  </a:lnTo>
                  <a:lnTo>
                    <a:pt x="1022" y="776"/>
                  </a:lnTo>
                  <a:lnTo>
                    <a:pt x="1050" y="780"/>
                  </a:lnTo>
                  <a:lnTo>
                    <a:pt x="1080" y="785"/>
                  </a:lnTo>
                  <a:lnTo>
                    <a:pt x="1111" y="790"/>
                  </a:lnTo>
                  <a:lnTo>
                    <a:pt x="1142" y="794"/>
                  </a:lnTo>
                  <a:lnTo>
                    <a:pt x="1173" y="799"/>
                  </a:lnTo>
                  <a:lnTo>
                    <a:pt x="1204" y="803"/>
                  </a:lnTo>
                  <a:lnTo>
                    <a:pt x="1234" y="807"/>
                  </a:lnTo>
                  <a:lnTo>
                    <a:pt x="1262" y="810"/>
                  </a:lnTo>
                  <a:lnTo>
                    <a:pt x="1287" y="814"/>
                  </a:lnTo>
                  <a:lnTo>
                    <a:pt x="1309" y="817"/>
                  </a:lnTo>
                  <a:lnTo>
                    <a:pt x="1327" y="820"/>
                  </a:lnTo>
                  <a:lnTo>
                    <a:pt x="1326" y="818"/>
                  </a:lnTo>
                  <a:lnTo>
                    <a:pt x="1309" y="780"/>
                  </a:lnTo>
                  <a:lnTo>
                    <a:pt x="1307" y="775"/>
                  </a:lnTo>
                  <a:lnTo>
                    <a:pt x="1302" y="763"/>
                  </a:lnTo>
                  <a:lnTo>
                    <a:pt x="1298" y="752"/>
                  </a:lnTo>
                  <a:lnTo>
                    <a:pt x="1295" y="746"/>
                  </a:lnTo>
                  <a:lnTo>
                    <a:pt x="1293" y="740"/>
                  </a:lnTo>
                  <a:lnTo>
                    <a:pt x="1288" y="729"/>
                  </a:lnTo>
                  <a:lnTo>
                    <a:pt x="1284" y="716"/>
                  </a:lnTo>
                  <a:lnTo>
                    <a:pt x="1281" y="710"/>
                  </a:lnTo>
                  <a:lnTo>
                    <a:pt x="1270" y="676"/>
                  </a:lnTo>
                  <a:lnTo>
                    <a:pt x="1269" y="640"/>
                  </a:lnTo>
                  <a:lnTo>
                    <a:pt x="1264" y="610"/>
                  </a:lnTo>
                  <a:lnTo>
                    <a:pt x="1263" y="608"/>
                  </a:lnTo>
                  <a:lnTo>
                    <a:pt x="1263" y="607"/>
                  </a:lnTo>
                  <a:lnTo>
                    <a:pt x="1262" y="571"/>
                  </a:lnTo>
                  <a:lnTo>
                    <a:pt x="1268" y="535"/>
                  </a:lnTo>
                  <a:lnTo>
                    <a:pt x="1271" y="504"/>
                  </a:lnTo>
                  <a:lnTo>
                    <a:pt x="1271" y="475"/>
                  </a:lnTo>
                  <a:lnTo>
                    <a:pt x="1284" y="443"/>
                  </a:lnTo>
                  <a:lnTo>
                    <a:pt x="1292" y="418"/>
                  </a:lnTo>
                  <a:lnTo>
                    <a:pt x="1299" y="380"/>
                  </a:lnTo>
                  <a:lnTo>
                    <a:pt x="1322" y="349"/>
                  </a:lnTo>
                  <a:lnTo>
                    <a:pt x="1334" y="318"/>
                  </a:lnTo>
                  <a:lnTo>
                    <a:pt x="1357" y="289"/>
                  </a:lnTo>
                  <a:lnTo>
                    <a:pt x="1364" y="278"/>
                  </a:lnTo>
                  <a:lnTo>
                    <a:pt x="1372" y="269"/>
                  </a:lnTo>
                  <a:lnTo>
                    <a:pt x="1379" y="259"/>
                  </a:lnTo>
                  <a:lnTo>
                    <a:pt x="1385" y="251"/>
                  </a:lnTo>
                  <a:lnTo>
                    <a:pt x="1390" y="243"/>
                  </a:lnTo>
                  <a:lnTo>
                    <a:pt x="1394" y="237"/>
                  </a:lnTo>
                  <a:lnTo>
                    <a:pt x="1397" y="233"/>
                  </a:lnTo>
                  <a:lnTo>
                    <a:pt x="1398" y="232"/>
                  </a:lnTo>
                  <a:lnTo>
                    <a:pt x="1403" y="229"/>
                  </a:lnTo>
                  <a:lnTo>
                    <a:pt x="1383" y="228"/>
                  </a:lnTo>
                  <a:lnTo>
                    <a:pt x="1359" y="227"/>
                  </a:lnTo>
                  <a:lnTo>
                    <a:pt x="1334" y="227"/>
                  </a:lnTo>
                  <a:lnTo>
                    <a:pt x="1309" y="225"/>
                  </a:lnTo>
                  <a:lnTo>
                    <a:pt x="1285" y="224"/>
                  </a:lnTo>
                  <a:lnTo>
                    <a:pt x="1263" y="223"/>
                  </a:lnTo>
                  <a:lnTo>
                    <a:pt x="1245" y="223"/>
                  </a:lnTo>
                  <a:lnTo>
                    <a:pt x="1231" y="222"/>
                  </a:lnTo>
                  <a:lnTo>
                    <a:pt x="1220" y="221"/>
                  </a:lnTo>
                  <a:lnTo>
                    <a:pt x="1208" y="220"/>
                  </a:lnTo>
                  <a:lnTo>
                    <a:pt x="1192" y="217"/>
                  </a:lnTo>
                  <a:lnTo>
                    <a:pt x="1173" y="215"/>
                  </a:lnTo>
                  <a:lnTo>
                    <a:pt x="1155" y="212"/>
                  </a:lnTo>
                  <a:lnTo>
                    <a:pt x="1134" y="209"/>
                  </a:lnTo>
                  <a:lnTo>
                    <a:pt x="1113" y="206"/>
                  </a:lnTo>
                  <a:lnTo>
                    <a:pt x="1091" y="202"/>
                  </a:lnTo>
                  <a:lnTo>
                    <a:pt x="1072" y="199"/>
                  </a:lnTo>
                  <a:lnTo>
                    <a:pt x="1052" y="195"/>
                  </a:lnTo>
                  <a:lnTo>
                    <a:pt x="1034" y="193"/>
                  </a:lnTo>
                  <a:lnTo>
                    <a:pt x="1019" y="191"/>
                  </a:lnTo>
                  <a:lnTo>
                    <a:pt x="1005" y="189"/>
                  </a:lnTo>
                  <a:lnTo>
                    <a:pt x="996" y="186"/>
                  </a:lnTo>
                  <a:lnTo>
                    <a:pt x="989" y="185"/>
                  </a:lnTo>
                  <a:lnTo>
                    <a:pt x="987" y="185"/>
                  </a:lnTo>
                  <a:lnTo>
                    <a:pt x="989" y="185"/>
                  </a:lnTo>
                  <a:lnTo>
                    <a:pt x="996" y="185"/>
                  </a:lnTo>
                  <a:lnTo>
                    <a:pt x="1007" y="185"/>
                  </a:lnTo>
                  <a:lnTo>
                    <a:pt x="1022" y="185"/>
                  </a:lnTo>
                  <a:lnTo>
                    <a:pt x="1040" y="185"/>
                  </a:lnTo>
                  <a:lnTo>
                    <a:pt x="1059" y="185"/>
                  </a:lnTo>
                  <a:lnTo>
                    <a:pt x="1081" y="185"/>
                  </a:lnTo>
                  <a:lnTo>
                    <a:pt x="1104" y="185"/>
                  </a:lnTo>
                  <a:lnTo>
                    <a:pt x="1127" y="185"/>
                  </a:lnTo>
                  <a:lnTo>
                    <a:pt x="1151" y="184"/>
                  </a:lnTo>
                  <a:lnTo>
                    <a:pt x="1174" y="184"/>
                  </a:lnTo>
                  <a:lnTo>
                    <a:pt x="1197" y="183"/>
                  </a:lnTo>
                  <a:lnTo>
                    <a:pt x="1218" y="182"/>
                  </a:lnTo>
                  <a:lnTo>
                    <a:pt x="1237" y="180"/>
                  </a:lnTo>
                  <a:lnTo>
                    <a:pt x="1253" y="178"/>
                  </a:lnTo>
                  <a:lnTo>
                    <a:pt x="1265" y="176"/>
                  </a:lnTo>
                  <a:lnTo>
                    <a:pt x="1275" y="175"/>
                  </a:lnTo>
                  <a:lnTo>
                    <a:pt x="1285" y="174"/>
                  </a:lnTo>
                  <a:lnTo>
                    <a:pt x="1295" y="172"/>
                  </a:lnTo>
                  <a:lnTo>
                    <a:pt x="1308" y="172"/>
                  </a:lnTo>
                  <a:lnTo>
                    <a:pt x="1319" y="174"/>
                  </a:lnTo>
                  <a:lnTo>
                    <a:pt x="1333" y="174"/>
                  </a:lnTo>
                  <a:lnTo>
                    <a:pt x="1346" y="175"/>
                  </a:lnTo>
                  <a:lnTo>
                    <a:pt x="1360" y="176"/>
                  </a:lnTo>
                  <a:lnTo>
                    <a:pt x="1374" y="177"/>
                  </a:lnTo>
                  <a:lnTo>
                    <a:pt x="1386" y="178"/>
                  </a:lnTo>
                  <a:lnTo>
                    <a:pt x="1400" y="180"/>
                  </a:lnTo>
                  <a:lnTo>
                    <a:pt x="1413" y="182"/>
                  </a:lnTo>
                  <a:lnTo>
                    <a:pt x="1424" y="184"/>
                  </a:lnTo>
                  <a:lnTo>
                    <a:pt x="1436" y="185"/>
                  </a:lnTo>
                  <a:lnTo>
                    <a:pt x="1446" y="187"/>
                  </a:lnTo>
                  <a:lnTo>
                    <a:pt x="1455" y="189"/>
                  </a:lnTo>
                  <a:lnTo>
                    <a:pt x="1485" y="174"/>
                  </a:lnTo>
                  <a:lnTo>
                    <a:pt x="1488" y="172"/>
                  </a:lnTo>
                  <a:lnTo>
                    <a:pt x="1494" y="168"/>
                  </a:lnTo>
                  <a:lnTo>
                    <a:pt x="1503" y="164"/>
                  </a:lnTo>
                  <a:lnTo>
                    <a:pt x="1509" y="160"/>
                  </a:lnTo>
                  <a:lnTo>
                    <a:pt x="1501" y="157"/>
                  </a:lnTo>
                  <a:lnTo>
                    <a:pt x="1493" y="154"/>
                  </a:lnTo>
                  <a:lnTo>
                    <a:pt x="1484" y="152"/>
                  </a:lnTo>
                  <a:lnTo>
                    <a:pt x="1475" y="149"/>
                  </a:lnTo>
                  <a:lnTo>
                    <a:pt x="1465" y="147"/>
                  </a:lnTo>
                  <a:lnTo>
                    <a:pt x="1455" y="146"/>
                  </a:lnTo>
                  <a:lnTo>
                    <a:pt x="1445" y="145"/>
                  </a:lnTo>
                  <a:lnTo>
                    <a:pt x="1435" y="1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Freeform 16"/>
            <p:cNvSpPr>
              <a:spLocks/>
            </p:cNvSpPr>
            <p:nvPr/>
          </p:nvSpPr>
          <p:spPr bwMode="auto">
            <a:xfrm>
              <a:off x="3101" y="2128"/>
              <a:ext cx="294" cy="370"/>
            </a:xfrm>
            <a:custGeom>
              <a:avLst/>
              <a:gdLst>
                <a:gd name="T0" fmla="*/ 1 w 588"/>
                <a:gd name="T1" fmla="*/ 1 h 739"/>
                <a:gd name="T2" fmla="*/ 1 w 588"/>
                <a:gd name="T3" fmla="*/ 1 h 739"/>
                <a:gd name="T4" fmla="*/ 1 w 588"/>
                <a:gd name="T5" fmla="*/ 1 h 739"/>
                <a:gd name="T6" fmla="*/ 1 w 588"/>
                <a:gd name="T7" fmla="*/ 1 h 739"/>
                <a:gd name="T8" fmla="*/ 1 w 588"/>
                <a:gd name="T9" fmla="*/ 1 h 739"/>
                <a:gd name="T10" fmla="*/ 1 w 588"/>
                <a:gd name="T11" fmla="*/ 1 h 739"/>
                <a:gd name="T12" fmla="*/ 1 w 588"/>
                <a:gd name="T13" fmla="*/ 1 h 739"/>
                <a:gd name="T14" fmla="*/ 1 w 588"/>
                <a:gd name="T15" fmla="*/ 1 h 739"/>
                <a:gd name="T16" fmla="*/ 1 w 588"/>
                <a:gd name="T17" fmla="*/ 1 h 739"/>
                <a:gd name="T18" fmla="*/ 1 w 588"/>
                <a:gd name="T19" fmla="*/ 1 h 739"/>
                <a:gd name="T20" fmla="*/ 1 w 588"/>
                <a:gd name="T21" fmla="*/ 1 h 739"/>
                <a:gd name="T22" fmla="*/ 1 w 588"/>
                <a:gd name="T23" fmla="*/ 1 h 739"/>
                <a:gd name="T24" fmla="*/ 1 w 588"/>
                <a:gd name="T25" fmla="*/ 1 h 739"/>
                <a:gd name="T26" fmla="*/ 1 w 588"/>
                <a:gd name="T27" fmla="*/ 1 h 739"/>
                <a:gd name="T28" fmla="*/ 1 w 588"/>
                <a:gd name="T29" fmla="*/ 1 h 739"/>
                <a:gd name="T30" fmla="*/ 1 w 588"/>
                <a:gd name="T31" fmla="*/ 1 h 739"/>
                <a:gd name="T32" fmla="*/ 1 w 588"/>
                <a:gd name="T33" fmla="*/ 1 h 739"/>
                <a:gd name="T34" fmla="*/ 1 w 588"/>
                <a:gd name="T35" fmla="*/ 1 h 739"/>
                <a:gd name="T36" fmla="*/ 1 w 588"/>
                <a:gd name="T37" fmla="*/ 1 h 739"/>
                <a:gd name="T38" fmla="*/ 1 w 588"/>
                <a:gd name="T39" fmla="*/ 1 h 739"/>
                <a:gd name="T40" fmla="*/ 1 w 588"/>
                <a:gd name="T41" fmla="*/ 1 h 739"/>
                <a:gd name="T42" fmla="*/ 1 w 588"/>
                <a:gd name="T43" fmla="*/ 1 h 739"/>
                <a:gd name="T44" fmla="*/ 1 w 588"/>
                <a:gd name="T45" fmla="*/ 1 h 739"/>
                <a:gd name="T46" fmla="*/ 1 w 588"/>
                <a:gd name="T47" fmla="*/ 1 h 739"/>
                <a:gd name="T48" fmla="*/ 1 w 588"/>
                <a:gd name="T49" fmla="*/ 1 h 739"/>
                <a:gd name="T50" fmla="*/ 1 w 588"/>
                <a:gd name="T51" fmla="*/ 1 h 739"/>
                <a:gd name="T52" fmla="*/ 1 w 588"/>
                <a:gd name="T53" fmla="*/ 1 h 739"/>
                <a:gd name="T54" fmla="*/ 1 w 588"/>
                <a:gd name="T55" fmla="*/ 1 h 739"/>
                <a:gd name="T56" fmla="*/ 1 w 588"/>
                <a:gd name="T57" fmla="*/ 1 h 739"/>
                <a:gd name="T58" fmla="*/ 1 w 588"/>
                <a:gd name="T59" fmla="*/ 1 h 739"/>
                <a:gd name="T60" fmla="*/ 1 w 588"/>
                <a:gd name="T61" fmla="*/ 1 h 739"/>
                <a:gd name="T62" fmla="*/ 1 w 588"/>
                <a:gd name="T63" fmla="*/ 1 h 739"/>
                <a:gd name="T64" fmla="*/ 1 w 588"/>
                <a:gd name="T65" fmla="*/ 1 h 739"/>
                <a:gd name="T66" fmla="*/ 1 w 588"/>
                <a:gd name="T67" fmla="*/ 1 h 739"/>
                <a:gd name="T68" fmla="*/ 1 w 588"/>
                <a:gd name="T69" fmla="*/ 1 h 739"/>
                <a:gd name="T70" fmla="*/ 1 w 588"/>
                <a:gd name="T71" fmla="*/ 1 h 739"/>
                <a:gd name="T72" fmla="*/ 1 w 588"/>
                <a:gd name="T73" fmla="*/ 1 h 739"/>
                <a:gd name="T74" fmla="*/ 1 w 588"/>
                <a:gd name="T75" fmla="*/ 1 h 739"/>
                <a:gd name="T76" fmla="*/ 1 w 588"/>
                <a:gd name="T77" fmla="*/ 1 h 739"/>
                <a:gd name="T78" fmla="*/ 1 w 588"/>
                <a:gd name="T79" fmla="*/ 1 h 739"/>
                <a:gd name="T80" fmla="*/ 1 w 588"/>
                <a:gd name="T81" fmla="*/ 1 h 739"/>
                <a:gd name="T82" fmla="*/ 1 w 588"/>
                <a:gd name="T83" fmla="*/ 1 h 739"/>
                <a:gd name="T84" fmla="*/ 1 w 588"/>
                <a:gd name="T85" fmla="*/ 1 h 739"/>
                <a:gd name="T86" fmla="*/ 1 w 588"/>
                <a:gd name="T87" fmla="*/ 1 h 739"/>
                <a:gd name="T88" fmla="*/ 1 w 588"/>
                <a:gd name="T89" fmla="*/ 1 h 739"/>
                <a:gd name="T90" fmla="*/ 1 w 588"/>
                <a:gd name="T91" fmla="*/ 1 h 739"/>
                <a:gd name="T92" fmla="*/ 1 w 588"/>
                <a:gd name="T93" fmla="*/ 1 h 739"/>
                <a:gd name="T94" fmla="*/ 1 w 588"/>
                <a:gd name="T95" fmla="*/ 1 h 739"/>
                <a:gd name="T96" fmla="*/ 1 w 588"/>
                <a:gd name="T97" fmla="*/ 1 h 739"/>
                <a:gd name="T98" fmla="*/ 1 w 588"/>
                <a:gd name="T99" fmla="*/ 1 h 739"/>
                <a:gd name="T100" fmla="*/ 1 w 588"/>
                <a:gd name="T101" fmla="*/ 1 h 739"/>
                <a:gd name="T102" fmla="*/ 1 w 588"/>
                <a:gd name="T103" fmla="*/ 1 h 739"/>
                <a:gd name="T104" fmla="*/ 1 w 588"/>
                <a:gd name="T105" fmla="*/ 1 h 739"/>
                <a:gd name="T106" fmla="*/ 1 w 588"/>
                <a:gd name="T107" fmla="*/ 1 h 739"/>
                <a:gd name="T108" fmla="*/ 1 w 588"/>
                <a:gd name="T109" fmla="*/ 1 h 739"/>
                <a:gd name="T110" fmla="*/ 1 w 588"/>
                <a:gd name="T111" fmla="*/ 1 h 739"/>
                <a:gd name="T112" fmla="*/ 0 w 588"/>
                <a:gd name="T113" fmla="*/ 1 h 739"/>
                <a:gd name="T114" fmla="*/ 1 w 588"/>
                <a:gd name="T115" fmla="*/ 1 h 739"/>
                <a:gd name="T116" fmla="*/ 1 w 588"/>
                <a:gd name="T117" fmla="*/ 1 h 739"/>
                <a:gd name="T118" fmla="*/ 1 w 588"/>
                <a:gd name="T119" fmla="*/ 1 h 739"/>
                <a:gd name="T120" fmla="*/ 1 w 588"/>
                <a:gd name="T121" fmla="*/ 1 h 739"/>
                <a:gd name="T122" fmla="*/ 1 w 588"/>
                <a:gd name="T123" fmla="*/ 1 h 739"/>
                <a:gd name="T124" fmla="*/ 1 w 588"/>
                <a:gd name="T125" fmla="*/ 1 h 73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588" h="739">
                  <a:moveTo>
                    <a:pt x="570" y="480"/>
                  </a:moveTo>
                  <a:lnTo>
                    <a:pt x="570" y="480"/>
                  </a:lnTo>
                  <a:lnTo>
                    <a:pt x="570" y="481"/>
                  </a:lnTo>
                  <a:lnTo>
                    <a:pt x="568" y="495"/>
                  </a:lnTo>
                  <a:lnTo>
                    <a:pt x="558" y="525"/>
                  </a:lnTo>
                  <a:lnTo>
                    <a:pt x="556" y="527"/>
                  </a:lnTo>
                  <a:lnTo>
                    <a:pt x="553" y="536"/>
                  </a:lnTo>
                  <a:lnTo>
                    <a:pt x="550" y="545"/>
                  </a:lnTo>
                  <a:lnTo>
                    <a:pt x="546" y="552"/>
                  </a:lnTo>
                  <a:lnTo>
                    <a:pt x="529" y="577"/>
                  </a:lnTo>
                  <a:lnTo>
                    <a:pt x="529" y="578"/>
                  </a:lnTo>
                  <a:lnTo>
                    <a:pt x="528" y="579"/>
                  </a:lnTo>
                  <a:lnTo>
                    <a:pt x="512" y="607"/>
                  </a:lnTo>
                  <a:lnTo>
                    <a:pt x="509" y="610"/>
                  </a:lnTo>
                  <a:lnTo>
                    <a:pt x="493" y="620"/>
                  </a:lnTo>
                  <a:lnTo>
                    <a:pt x="477" y="628"/>
                  </a:lnTo>
                  <a:lnTo>
                    <a:pt x="461" y="636"/>
                  </a:lnTo>
                  <a:lnTo>
                    <a:pt x="445" y="644"/>
                  </a:lnTo>
                  <a:lnTo>
                    <a:pt x="429" y="652"/>
                  </a:lnTo>
                  <a:lnTo>
                    <a:pt x="411" y="660"/>
                  </a:lnTo>
                  <a:lnTo>
                    <a:pt x="395" y="668"/>
                  </a:lnTo>
                  <a:lnTo>
                    <a:pt x="379" y="675"/>
                  </a:lnTo>
                  <a:lnTo>
                    <a:pt x="363" y="682"/>
                  </a:lnTo>
                  <a:lnTo>
                    <a:pt x="347" y="690"/>
                  </a:lnTo>
                  <a:lnTo>
                    <a:pt x="331" y="698"/>
                  </a:lnTo>
                  <a:lnTo>
                    <a:pt x="315" y="705"/>
                  </a:lnTo>
                  <a:lnTo>
                    <a:pt x="298" y="714"/>
                  </a:lnTo>
                  <a:lnTo>
                    <a:pt x="282" y="722"/>
                  </a:lnTo>
                  <a:lnTo>
                    <a:pt x="266" y="730"/>
                  </a:lnTo>
                  <a:lnTo>
                    <a:pt x="250" y="739"/>
                  </a:lnTo>
                  <a:lnTo>
                    <a:pt x="249" y="739"/>
                  </a:lnTo>
                  <a:lnTo>
                    <a:pt x="245" y="739"/>
                  </a:lnTo>
                  <a:lnTo>
                    <a:pt x="241" y="739"/>
                  </a:lnTo>
                  <a:lnTo>
                    <a:pt x="235" y="738"/>
                  </a:lnTo>
                  <a:lnTo>
                    <a:pt x="228" y="738"/>
                  </a:lnTo>
                  <a:lnTo>
                    <a:pt x="220" y="738"/>
                  </a:lnTo>
                  <a:lnTo>
                    <a:pt x="213" y="737"/>
                  </a:lnTo>
                  <a:lnTo>
                    <a:pt x="205" y="737"/>
                  </a:lnTo>
                  <a:lnTo>
                    <a:pt x="181" y="726"/>
                  </a:lnTo>
                  <a:lnTo>
                    <a:pt x="155" y="717"/>
                  </a:lnTo>
                  <a:lnTo>
                    <a:pt x="134" y="704"/>
                  </a:lnTo>
                  <a:lnTo>
                    <a:pt x="133" y="702"/>
                  </a:lnTo>
                  <a:lnTo>
                    <a:pt x="131" y="702"/>
                  </a:lnTo>
                  <a:lnTo>
                    <a:pt x="123" y="698"/>
                  </a:lnTo>
                  <a:lnTo>
                    <a:pt x="117" y="690"/>
                  </a:lnTo>
                  <a:lnTo>
                    <a:pt x="111" y="682"/>
                  </a:lnTo>
                  <a:lnTo>
                    <a:pt x="105" y="673"/>
                  </a:lnTo>
                  <a:lnTo>
                    <a:pt x="100" y="663"/>
                  </a:lnTo>
                  <a:lnTo>
                    <a:pt x="96" y="654"/>
                  </a:lnTo>
                  <a:lnTo>
                    <a:pt x="91" y="645"/>
                  </a:lnTo>
                  <a:lnTo>
                    <a:pt x="87" y="635"/>
                  </a:lnTo>
                  <a:lnTo>
                    <a:pt x="82" y="624"/>
                  </a:lnTo>
                  <a:lnTo>
                    <a:pt x="75" y="608"/>
                  </a:lnTo>
                  <a:lnTo>
                    <a:pt x="66" y="562"/>
                  </a:lnTo>
                  <a:lnTo>
                    <a:pt x="66" y="509"/>
                  </a:lnTo>
                  <a:lnTo>
                    <a:pt x="70" y="466"/>
                  </a:lnTo>
                  <a:lnTo>
                    <a:pt x="73" y="448"/>
                  </a:lnTo>
                  <a:lnTo>
                    <a:pt x="73" y="447"/>
                  </a:lnTo>
                  <a:lnTo>
                    <a:pt x="73" y="446"/>
                  </a:lnTo>
                  <a:lnTo>
                    <a:pt x="70" y="428"/>
                  </a:lnTo>
                  <a:lnTo>
                    <a:pt x="65" y="412"/>
                  </a:lnTo>
                  <a:lnTo>
                    <a:pt x="60" y="396"/>
                  </a:lnTo>
                  <a:lnTo>
                    <a:pt x="58" y="382"/>
                  </a:lnTo>
                  <a:lnTo>
                    <a:pt x="58" y="364"/>
                  </a:lnTo>
                  <a:lnTo>
                    <a:pt x="59" y="344"/>
                  </a:lnTo>
                  <a:lnTo>
                    <a:pt x="61" y="324"/>
                  </a:lnTo>
                  <a:lnTo>
                    <a:pt x="64" y="303"/>
                  </a:lnTo>
                  <a:lnTo>
                    <a:pt x="68" y="282"/>
                  </a:lnTo>
                  <a:lnTo>
                    <a:pt x="75" y="261"/>
                  </a:lnTo>
                  <a:lnTo>
                    <a:pt x="83" y="241"/>
                  </a:lnTo>
                  <a:lnTo>
                    <a:pt x="93" y="220"/>
                  </a:lnTo>
                  <a:lnTo>
                    <a:pt x="99" y="212"/>
                  </a:lnTo>
                  <a:lnTo>
                    <a:pt x="105" y="203"/>
                  </a:lnTo>
                  <a:lnTo>
                    <a:pt x="112" y="195"/>
                  </a:lnTo>
                  <a:lnTo>
                    <a:pt x="118" y="185"/>
                  </a:lnTo>
                  <a:lnTo>
                    <a:pt x="117" y="187"/>
                  </a:lnTo>
                  <a:lnTo>
                    <a:pt x="125" y="175"/>
                  </a:lnTo>
                  <a:lnTo>
                    <a:pt x="133" y="164"/>
                  </a:lnTo>
                  <a:lnTo>
                    <a:pt x="140" y="152"/>
                  </a:lnTo>
                  <a:lnTo>
                    <a:pt x="148" y="141"/>
                  </a:lnTo>
                  <a:lnTo>
                    <a:pt x="155" y="130"/>
                  </a:lnTo>
                  <a:lnTo>
                    <a:pt x="164" y="120"/>
                  </a:lnTo>
                  <a:lnTo>
                    <a:pt x="172" y="111"/>
                  </a:lnTo>
                  <a:lnTo>
                    <a:pt x="182" y="101"/>
                  </a:lnTo>
                  <a:lnTo>
                    <a:pt x="190" y="96"/>
                  </a:lnTo>
                  <a:lnTo>
                    <a:pt x="199" y="90"/>
                  </a:lnTo>
                  <a:lnTo>
                    <a:pt x="209" y="84"/>
                  </a:lnTo>
                  <a:lnTo>
                    <a:pt x="218" y="80"/>
                  </a:lnTo>
                  <a:lnTo>
                    <a:pt x="228" y="74"/>
                  </a:lnTo>
                  <a:lnTo>
                    <a:pt x="237" y="69"/>
                  </a:lnTo>
                  <a:lnTo>
                    <a:pt x="248" y="63"/>
                  </a:lnTo>
                  <a:lnTo>
                    <a:pt x="257" y="57"/>
                  </a:lnTo>
                  <a:lnTo>
                    <a:pt x="258" y="55"/>
                  </a:lnTo>
                  <a:lnTo>
                    <a:pt x="259" y="55"/>
                  </a:lnTo>
                  <a:lnTo>
                    <a:pt x="262" y="55"/>
                  </a:lnTo>
                  <a:lnTo>
                    <a:pt x="263" y="55"/>
                  </a:lnTo>
                  <a:lnTo>
                    <a:pt x="265" y="55"/>
                  </a:lnTo>
                  <a:lnTo>
                    <a:pt x="267" y="57"/>
                  </a:lnTo>
                  <a:lnTo>
                    <a:pt x="271" y="57"/>
                  </a:lnTo>
                  <a:lnTo>
                    <a:pt x="274" y="57"/>
                  </a:lnTo>
                  <a:lnTo>
                    <a:pt x="279" y="55"/>
                  </a:lnTo>
                  <a:lnTo>
                    <a:pt x="286" y="54"/>
                  </a:lnTo>
                  <a:lnTo>
                    <a:pt x="292" y="52"/>
                  </a:lnTo>
                  <a:lnTo>
                    <a:pt x="297" y="48"/>
                  </a:lnTo>
                  <a:lnTo>
                    <a:pt x="303" y="45"/>
                  </a:lnTo>
                  <a:lnTo>
                    <a:pt x="320" y="48"/>
                  </a:lnTo>
                  <a:lnTo>
                    <a:pt x="338" y="52"/>
                  </a:lnTo>
                  <a:lnTo>
                    <a:pt x="356" y="58"/>
                  </a:lnTo>
                  <a:lnTo>
                    <a:pt x="373" y="63"/>
                  </a:lnTo>
                  <a:lnTo>
                    <a:pt x="391" y="69"/>
                  </a:lnTo>
                  <a:lnTo>
                    <a:pt x="408" y="76"/>
                  </a:lnTo>
                  <a:lnTo>
                    <a:pt x="425" y="84"/>
                  </a:lnTo>
                  <a:lnTo>
                    <a:pt x="444" y="92"/>
                  </a:lnTo>
                  <a:lnTo>
                    <a:pt x="449" y="97"/>
                  </a:lnTo>
                  <a:lnTo>
                    <a:pt x="454" y="103"/>
                  </a:lnTo>
                  <a:lnTo>
                    <a:pt x="457" y="109"/>
                  </a:lnTo>
                  <a:lnTo>
                    <a:pt x="461" y="118"/>
                  </a:lnTo>
                  <a:lnTo>
                    <a:pt x="472" y="142"/>
                  </a:lnTo>
                  <a:lnTo>
                    <a:pt x="484" y="167"/>
                  </a:lnTo>
                  <a:lnTo>
                    <a:pt x="494" y="195"/>
                  </a:lnTo>
                  <a:lnTo>
                    <a:pt x="505" y="222"/>
                  </a:lnTo>
                  <a:lnTo>
                    <a:pt x="513" y="252"/>
                  </a:lnTo>
                  <a:lnTo>
                    <a:pt x="520" y="283"/>
                  </a:lnTo>
                  <a:lnTo>
                    <a:pt x="523" y="314"/>
                  </a:lnTo>
                  <a:lnTo>
                    <a:pt x="525" y="348"/>
                  </a:lnTo>
                  <a:lnTo>
                    <a:pt x="525" y="382"/>
                  </a:lnTo>
                  <a:lnTo>
                    <a:pt x="525" y="417"/>
                  </a:lnTo>
                  <a:lnTo>
                    <a:pt x="522" y="451"/>
                  </a:lnTo>
                  <a:lnTo>
                    <a:pt x="516" y="484"/>
                  </a:lnTo>
                  <a:lnTo>
                    <a:pt x="506" y="514"/>
                  </a:lnTo>
                  <a:lnTo>
                    <a:pt x="492" y="542"/>
                  </a:lnTo>
                  <a:lnTo>
                    <a:pt x="472" y="568"/>
                  </a:lnTo>
                  <a:lnTo>
                    <a:pt x="447" y="590"/>
                  </a:lnTo>
                  <a:lnTo>
                    <a:pt x="365" y="647"/>
                  </a:lnTo>
                  <a:lnTo>
                    <a:pt x="355" y="655"/>
                  </a:lnTo>
                  <a:lnTo>
                    <a:pt x="345" y="662"/>
                  </a:lnTo>
                  <a:lnTo>
                    <a:pt x="333" y="669"/>
                  </a:lnTo>
                  <a:lnTo>
                    <a:pt x="321" y="675"/>
                  </a:lnTo>
                  <a:lnTo>
                    <a:pt x="310" y="681"/>
                  </a:lnTo>
                  <a:lnTo>
                    <a:pt x="298" y="684"/>
                  </a:lnTo>
                  <a:lnTo>
                    <a:pt x="287" y="686"/>
                  </a:lnTo>
                  <a:lnTo>
                    <a:pt x="274" y="686"/>
                  </a:lnTo>
                  <a:lnTo>
                    <a:pt x="272" y="685"/>
                  </a:lnTo>
                  <a:lnTo>
                    <a:pt x="270" y="685"/>
                  </a:lnTo>
                  <a:lnTo>
                    <a:pt x="269" y="685"/>
                  </a:lnTo>
                  <a:lnTo>
                    <a:pt x="259" y="684"/>
                  </a:lnTo>
                  <a:lnTo>
                    <a:pt x="250" y="683"/>
                  </a:lnTo>
                  <a:lnTo>
                    <a:pt x="242" y="682"/>
                  </a:lnTo>
                  <a:lnTo>
                    <a:pt x="233" y="681"/>
                  </a:lnTo>
                  <a:lnTo>
                    <a:pt x="225" y="678"/>
                  </a:lnTo>
                  <a:lnTo>
                    <a:pt x="217" y="676"/>
                  </a:lnTo>
                  <a:lnTo>
                    <a:pt x="210" y="673"/>
                  </a:lnTo>
                  <a:lnTo>
                    <a:pt x="203" y="668"/>
                  </a:lnTo>
                  <a:lnTo>
                    <a:pt x="183" y="652"/>
                  </a:lnTo>
                  <a:lnTo>
                    <a:pt x="167" y="637"/>
                  </a:lnTo>
                  <a:lnTo>
                    <a:pt x="152" y="621"/>
                  </a:lnTo>
                  <a:lnTo>
                    <a:pt x="141" y="605"/>
                  </a:lnTo>
                  <a:lnTo>
                    <a:pt x="131" y="588"/>
                  </a:lnTo>
                  <a:lnTo>
                    <a:pt x="126" y="572"/>
                  </a:lnTo>
                  <a:lnTo>
                    <a:pt x="121" y="555"/>
                  </a:lnTo>
                  <a:lnTo>
                    <a:pt x="119" y="538"/>
                  </a:lnTo>
                  <a:lnTo>
                    <a:pt x="120" y="523"/>
                  </a:lnTo>
                  <a:lnTo>
                    <a:pt x="122" y="507"/>
                  </a:lnTo>
                  <a:lnTo>
                    <a:pt x="123" y="491"/>
                  </a:lnTo>
                  <a:lnTo>
                    <a:pt x="123" y="473"/>
                  </a:lnTo>
                  <a:lnTo>
                    <a:pt x="120" y="448"/>
                  </a:lnTo>
                  <a:lnTo>
                    <a:pt x="115" y="424"/>
                  </a:lnTo>
                  <a:lnTo>
                    <a:pt x="111" y="401"/>
                  </a:lnTo>
                  <a:lnTo>
                    <a:pt x="111" y="378"/>
                  </a:lnTo>
                  <a:lnTo>
                    <a:pt x="114" y="344"/>
                  </a:lnTo>
                  <a:lnTo>
                    <a:pt x="119" y="312"/>
                  </a:lnTo>
                  <a:lnTo>
                    <a:pt x="125" y="279"/>
                  </a:lnTo>
                  <a:lnTo>
                    <a:pt x="130" y="247"/>
                  </a:lnTo>
                  <a:lnTo>
                    <a:pt x="134" y="233"/>
                  </a:lnTo>
                  <a:lnTo>
                    <a:pt x="138" y="220"/>
                  </a:lnTo>
                  <a:lnTo>
                    <a:pt x="144" y="209"/>
                  </a:lnTo>
                  <a:lnTo>
                    <a:pt x="150" y="198"/>
                  </a:lnTo>
                  <a:lnTo>
                    <a:pt x="157" y="188"/>
                  </a:lnTo>
                  <a:lnTo>
                    <a:pt x="165" y="179"/>
                  </a:lnTo>
                  <a:lnTo>
                    <a:pt x="173" y="171"/>
                  </a:lnTo>
                  <a:lnTo>
                    <a:pt x="182" y="164"/>
                  </a:lnTo>
                  <a:lnTo>
                    <a:pt x="190" y="158"/>
                  </a:lnTo>
                  <a:lnTo>
                    <a:pt x="198" y="151"/>
                  </a:lnTo>
                  <a:lnTo>
                    <a:pt x="206" y="145"/>
                  </a:lnTo>
                  <a:lnTo>
                    <a:pt x="213" y="138"/>
                  </a:lnTo>
                  <a:lnTo>
                    <a:pt x="221" y="131"/>
                  </a:lnTo>
                  <a:lnTo>
                    <a:pt x="229" y="126"/>
                  </a:lnTo>
                  <a:lnTo>
                    <a:pt x="237" y="120"/>
                  </a:lnTo>
                  <a:lnTo>
                    <a:pt x="245" y="114"/>
                  </a:lnTo>
                  <a:lnTo>
                    <a:pt x="254" y="109"/>
                  </a:lnTo>
                  <a:lnTo>
                    <a:pt x="262" y="104"/>
                  </a:lnTo>
                  <a:lnTo>
                    <a:pt x="271" y="100"/>
                  </a:lnTo>
                  <a:lnTo>
                    <a:pt x="280" y="97"/>
                  </a:lnTo>
                  <a:lnTo>
                    <a:pt x="292" y="95"/>
                  </a:lnTo>
                  <a:lnTo>
                    <a:pt x="304" y="92"/>
                  </a:lnTo>
                  <a:lnTo>
                    <a:pt x="317" y="92"/>
                  </a:lnTo>
                  <a:lnTo>
                    <a:pt x="331" y="93"/>
                  </a:lnTo>
                  <a:lnTo>
                    <a:pt x="345" y="96"/>
                  </a:lnTo>
                  <a:lnTo>
                    <a:pt x="359" y="99"/>
                  </a:lnTo>
                  <a:lnTo>
                    <a:pt x="374" y="104"/>
                  </a:lnTo>
                  <a:lnTo>
                    <a:pt x="389" y="109"/>
                  </a:lnTo>
                  <a:lnTo>
                    <a:pt x="395" y="112"/>
                  </a:lnTo>
                  <a:lnTo>
                    <a:pt x="401" y="115"/>
                  </a:lnTo>
                  <a:lnTo>
                    <a:pt x="406" y="119"/>
                  </a:lnTo>
                  <a:lnTo>
                    <a:pt x="410" y="122"/>
                  </a:lnTo>
                  <a:lnTo>
                    <a:pt x="416" y="127"/>
                  </a:lnTo>
                  <a:lnTo>
                    <a:pt x="421" y="131"/>
                  </a:lnTo>
                  <a:lnTo>
                    <a:pt x="425" y="135"/>
                  </a:lnTo>
                  <a:lnTo>
                    <a:pt x="431" y="139"/>
                  </a:lnTo>
                  <a:lnTo>
                    <a:pt x="438" y="145"/>
                  </a:lnTo>
                  <a:lnTo>
                    <a:pt x="444" y="153"/>
                  </a:lnTo>
                  <a:lnTo>
                    <a:pt x="449" y="160"/>
                  </a:lnTo>
                  <a:lnTo>
                    <a:pt x="454" y="168"/>
                  </a:lnTo>
                  <a:lnTo>
                    <a:pt x="457" y="177"/>
                  </a:lnTo>
                  <a:lnTo>
                    <a:pt x="462" y="188"/>
                  </a:lnTo>
                  <a:lnTo>
                    <a:pt x="465" y="199"/>
                  </a:lnTo>
                  <a:lnTo>
                    <a:pt x="468" y="211"/>
                  </a:lnTo>
                  <a:lnTo>
                    <a:pt x="471" y="241"/>
                  </a:lnTo>
                  <a:lnTo>
                    <a:pt x="472" y="270"/>
                  </a:lnTo>
                  <a:lnTo>
                    <a:pt x="471" y="299"/>
                  </a:lnTo>
                  <a:lnTo>
                    <a:pt x="469" y="329"/>
                  </a:lnTo>
                  <a:lnTo>
                    <a:pt x="464" y="359"/>
                  </a:lnTo>
                  <a:lnTo>
                    <a:pt x="459" y="389"/>
                  </a:lnTo>
                  <a:lnTo>
                    <a:pt x="452" y="420"/>
                  </a:lnTo>
                  <a:lnTo>
                    <a:pt x="445" y="451"/>
                  </a:lnTo>
                  <a:lnTo>
                    <a:pt x="440" y="468"/>
                  </a:lnTo>
                  <a:lnTo>
                    <a:pt x="434" y="483"/>
                  </a:lnTo>
                  <a:lnTo>
                    <a:pt x="427" y="498"/>
                  </a:lnTo>
                  <a:lnTo>
                    <a:pt x="419" y="511"/>
                  </a:lnTo>
                  <a:lnTo>
                    <a:pt x="410" y="524"/>
                  </a:lnTo>
                  <a:lnTo>
                    <a:pt x="399" y="537"/>
                  </a:lnTo>
                  <a:lnTo>
                    <a:pt x="387" y="548"/>
                  </a:lnTo>
                  <a:lnTo>
                    <a:pt x="373" y="559"/>
                  </a:lnTo>
                  <a:lnTo>
                    <a:pt x="359" y="567"/>
                  </a:lnTo>
                  <a:lnTo>
                    <a:pt x="345" y="574"/>
                  </a:lnTo>
                  <a:lnTo>
                    <a:pt x="330" y="579"/>
                  </a:lnTo>
                  <a:lnTo>
                    <a:pt x="315" y="583"/>
                  </a:lnTo>
                  <a:lnTo>
                    <a:pt x="298" y="586"/>
                  </a:lnTo>
                  <a:lnTo>
                    <a:pt x="281" y="587"/>
                  </a:lnTo>
                  <a:lnTo>
                    <a:pt x="265" y="590"/>
                  </a:lnTo>
                  <a:lnTo>
                    <a:pt x="248" y="591"/>
                  </a:lnTo>
                  <a:lnTo>
                    <a:pt x="239" y="592"/>
                  </a:lnTo>
                  <a:lnTo>
                    <a:pt x="233" y="592"/>
                  </a:lnTo>
                  <a:lnTo>
                    <a:pt x="228" y="592"/>
                  </a:lnTo>
                  <a:lnTo>
                    <a:pt x="222" y="592"/>
                  </a:lnTo>
                  <a:lnTo>
                    <a:pt x="218" y="592"/>
                  </a:lnTo>
                  <a:lnTo>
                    <a:pt x="213" y="591"/>
                  </a:lnTo>
                  <a:lnTo>
                    <a:pt x="210" y="590"/>
                  </a:lnTo>
                  <a:lnTo>
                    <a:pt x="206" y="588"/>
                  </a:lnTo>
                  <a:lnTo>
                    <a:pt x="203" y="586"/>
                  </a:lnTo>
                  <a:lnTo>
                    <a:pt x="195" y="576"/>
                  </a:lnTo>
                  <a:lnTo>
                    <a:pt x="191" y="564"/>
                  </a:lnTo>
                  <a:lnTo>
                    <a:pt x="189" y="552"/>
                  </a:lnTo>
                  <a:lnTo>
                    <a:pt x="188" y="538"/>
                  </a:lnTo>
                  <a:lnTo>
                    <a:pt x="187" y="531"/>
                  </a:lnTo>
                  <a:lnTo>
                    <a:pt x="187" y="508"/>
                  </a:lnTo>
                  <a:lnTo>
                    <a:pt x="187" y="486"/>
                  </a:lnTo>
                  <a:lnTo>
                    <a:pt x="189" y="463"/>
                  </a:lnTo>
                  <a:lnTo>
                    <a:pt x="190" y="441"/>
                  </a:lnTo>
                  <a:lnTo>
                    <a:pt x="191" y="430"/>
                  </a:lnTo>
                  <a:lnTo>
                    <a:pt x="191" y="418"/>
                  </a:lnTo>
                  <a:lnTo>
                    <a:pt x="193" y="407"/>
                  </a:lnTo>
                  <a:lnTo>
                    <a:pt x="193" y="395"/>
                  </a:lnTo>
                  <a:lnTo>
                    <a:pt x="193" y="385"/>
                  </a:lnTo>
                  <a:lnTo>
                    <a:pt x="191" y="374"/>
                  </a:lnTo>
                  <a:lnTo>
                    <a:pt x="190" y="366"/>
                  </a:lnTo>
                  <a:lnTo>
                    <a:pt x="190" y="357"/>
                  </a:lnTo>
                  <a:lnTo>
                    <a:pt x="191" y="348"/>
                  </a:lnTo>
                  <a:lnTo>
                    <a:pt x="193" y="340"/>
                  </a:lnTo>
                  <a:lnTo>
                    <a:pt x="194" y="331"/>
                  </a:lnTo>
                  <a:lnTo>
                    <a:pt x="195" y="323"/>
                  </a:lnTo>
                  <a:lnTo>
                    <a:pt x="198" y="295"/>
                  </a:lnTo>
                  <a:lnTo>
                    <a:pt x="203" y="270"/>
                  </a:lnTo>
                  <a:lnTo>
                    <a:pt x="210" y="244"/>
                  </a:lnTo>
                  <a:lnTo>
                    <a:pt x="221" y="220"/>
                  </a:lnTo>
                  <a:lnTo>
                    <a:pt x="231" y="205"/>
                  </a:lnTo>
                  <a:lnTo>
                    <a:pt x="239" y="191"/>
                  </a:lnTo>
                  <a:lnTo>
                    <a:pt x="248" y="180"/>
                  </a:lnTo>
                  <a:lnTo>
                    <a:pt x="258" y="169"/>
                  </a:lnTo>
                  <a:lnTo>
                    <a:pt x="267" y="161"/>
                  </a:lnTo>
                  <a:lnTo>
                    <a:pt x="278" y="156"/>
                  </a:lnTo>
                  <a:lnTo>
                    <a:pt x="288" y="151"/>
                  </a:lnTo>
                  <a:lnTo>
                    <a:pt x="300" y="147"/>
                  </a:lnTo>
                  <a:lnTo>
                    <a:pt x="310" y="145"/>
                  </a:lnTo>
                  <a:lnTo>
                    <a:pt x="320" y="145"/>
                  </a:lnTo>
                  <a:lnTo>
                    <a:pt x="332" y="145"/>
                  </a:lnTo>
                  <a:lnTo>
                    <a:pt x="342" y="147"/>
                  </a:lnTo>
                  <a:lnTo>
                    <a:pt x="353" y="151"/>
                  </a:lnTo>
                  <a:lnTo>
                    <a:pt x="363" y="154"/>
                  </a:lnTo>
                  <a:lnTo>
                    <a:pt x="373" y="160"/>
                  </a:lnTo>
                  <a:lnTo>
                    <a:pt x="383" y="166"/>
                  </a:lnTo>
                  <a:lnTo>
                    <a:pt x="392" y="173"/>
                  </a:lnTo>
                  <a:lnTo>
                    <a:pt x="400" y="182"/>
                  </a:lnTo>
                  <a:lnTo>
                    <a:pt x="407" y="191"/>
                  </a:lnTo>
                  <a:lnTo>
                    <a:pt x="412" y="202"/>
                  </a:lnTo>
                  <a:lnTo>
                    <a:pt x="417" y="213"/>
                  </a:lnTo>
                  <a:lnTo>
                    <a:pt x="421" y="225"/>
                  </a:lnTo>
                  <a:lnTo>
                    <a:pt x="423" y="237"/>
                  </a:lnTo>
                  <a:lnTo>
                    <a:pt x="424" y="251"/>
                  </a:lnTo>
                  <a:lnTo>
                    <a:pt x="423" y="276"/>
                  </a:lnTo>
                  <a:lnTo>
                    <a:pt x="422" y="299"/>
                  </a:lnTo>
                  <a:lnTo>
                    <a:pt x="418" y="323"/>
                  </a:lnTo>
                  <a:lnTo>
                    <a:pt x="414" y="343"/>
                  </a:lnTo>
                  <a:lnTo>
                    <a:pt x="409" y="357"/>
                  </a:lnTo>
                  <a:lnTo>
                    <a:pt x="404" y="370"/>
                  </a:lnTo>
                  <a:lnTo>
                    <a:pt x="399" y="384"/>
                  </a:lnTo>
                  <a:lnTo>
                    <a:pt x="393" y="396"/>
                  </a:lnTo>
                  <a:lnTo>
                    <a:pt x="386" y="409"/>
                  </a:lnTo>
                  <a:lnTo>
                    <a:pt x="379" y="420"/>
                  </a:lnTo>
                  <a:lnTo>
                    <a:pt x="372" y="433"/>
                  </a:lnTo>
                  <a:lnTo>
                    <a:pt x="364" y="446"/>
                  </a:lnTo>
                  <a:lnTo>
                    <a:pt x="349" y="471"/>
                  </a:lnTo>
                  <a:lnTo>
                    <a:pt x="343" y="479"/>
                  </a:lnTo>
                  <a:lnTo>
                    <a:pt x="338" y="485"/>
                  </a:lnTo>
                  <a:lnTo>
                    <a:pt x="332" y="491"/>
                  </a:lnTo>
                  <a:lnTo>
                    <a:pt x="325" y="495"/>
                  </a:lnTo>
                  <a:lnTo>
                    <a:pt x="317" y="499"/>
                  </a:lnTo>
                  <a:lnTo>
                    <a:pt x="310" y="502"/>
                  </a:lnTo>
                  <a:lnTo>
                    <a:pt x="303" y="504"/>
                  </a:lnTo>
                  <a:lnTo>
                    <a:pt x="296" y="506"/>
                  </a:lnTo>
                  <a:lnTo>
                    <a:pt x="289" y="506"/>
                  </a:lnTo>
                  <a:lnTo>
                    <a:pt x="283" y="504"/>
                  </a:lnTo>
                  <a:lnTo>
                    <a:pt x="278" y="500"/>
                  </a:lnTo>
                  <a:lnTo>
                    <a:pt x="273" y="495"/>
                  </a:lnTo>
                  <a:lnTo>
                    <a:pt x="269" y="488"/>
                  </a:lnTo>
                  <a:lnTo>
                    <a:pt x="264" y="481"/>
                  </a:lnTo>
                  <a:lnTo>
                    <a:pt x="262" y="475"/>
                  </a:lnTo>
                  <a:lnTo>
                    <a:pt x="259" y="468"/>
                  </a:lnTo>
                  <a:lnTo>
                    <a:pt x="254" y="422"/>
                  </a:lnTo>
                  <a:lnTo>
                    <a:pt x="256" y="375"/>
                  </a:lnTo>
                  <a:lnTo>
                    <a:pt x="265" y="331"/>
                  </a:lnTo>
                  <a:lnTo>
                    <a:pt x="278" y="287"/>
                  </a:lnTo>
                  <a:lnTo>
                    <a:pt x="281" y="275"/>
                  </a:lnTo>
                  <a:lnTo>
                    <a:pt x="286" y="264"/>
                  </a:lnTo>
                  <a:lnTo>
                    <a:pt x="292" y="252"/>
                  </a:lnTo>
                  <a:lnTo>
                    <a:pt x="297" y="242"/>
                  </a:lnTo>
                  <a:lnTo>
                    <a:pt x="304" y="233"/>
                  </a:lnTo>
                  <a:lnTo>
                    <a:pt x="312" y="225"/>
                  </a:lnTo>
                  <a:lnTo>
                    <a:pt x="321" y="219"/>
                  </a:lnTo>
                  <a:lnTo>
                    <a:pt x="332" y="214"/>
                  </a:lnTo>
                  <a:lnTo>
                    <a:pt x="340" y="213"/>
                  </a:lnTo>
                  <a:lnTo>
                    <a:pt x="347" y="214"/>
                  </a:lnTo>
                  <a:lnTo>
                    <a:pt x="354" y="217"/>
                  </a:lnTo>
                  <a:lnTo>
                    <a:pt x="361" y="220"/>
                  </a:lnTo>
                  <a:lnTo>
                    <a:pt x="366" y="225"/>
                  </a:lnTo>
                  <a:lnTo>
                    <a:pt x="371" y="230"/>
                  </a:lnTo>
                  <a:lnTo>
                    <a:pt x="376" y="237"/>
                  </a:lnTo>
                  <a:lnTo>
                    <a:pt x="378" y="244"/>
                  </a:lnTo>
                  <a:lnTo>
                    <a:pt x="384" y="275"/>
                  </a:lnTo>
                  <a:lnTo>
                    <a:pt x="385" y="308"/>
                  </a:lnTo>
                  <a:lnTo>
                    <a:pt x="378" y="337"/>
                  </a:lnTo>
                  <a:lnTo>
                    <a:pt x="366" y="367"/>
                  </a:lnTo>
                  <a:lnTo>
                    <a:pt x="363" y="374"/>
                  </a:lnTo>
                  <a:lnTo>
                    <a:pt x="358" y="382"/>
                  </a:lnTo>
                  <a:lnTo>
                    <a:pt x="351" y="392"/>
                  </a:lnTo>
                  <a:lnTo>
                    <a:pt x="345" y="400"/>
                  </a:lnTo>
                  <a:lnTo>
                    <a:pt x="335" y="408"/>
                  </a:lnTo>
                  <a:lnTo>
                    <a:pt x="326" y="413"/>
                  </a:lnTo>
                  <a:lnTo>
                    <a:pt x="315" y="418"/>
                  </a:lnTo>
                  <a:lnTo>
                    <a:pt x="303" y="419"/>
                  </a:lnTo>
                  <a:lnTo>
                    <a:pt x="303" y="418"/>
                  </a:lnTo>
                  <a:lnTo>
                    <a:pt x="303" y="417"/>
                  </a:lnTo>
                  <a:lnTo>
                    <a:pt x="303" y="416"/>
                  </a:lnTo>
                  <a:lnTo>
                    <a:pt x="304" y="415"/>
                  </a:lnTo>
                  <a:lnTo>
                    <a:pt x="305" y="409"/>
                  </a:lnTo>
                  <a:lnTo>
                    <a:pt x="305" y="402"/>
                  </a:lnTo>
                  <a:lnTo>
                    <a:pt x="307" y="396"/>
                  </a:lnTo>
                  <a:lnTo>
                    <a:pt x="307" y="390"/>
                  </a:lnTo>
                  <a:lnTo>
                    <a:pt x="309" y="370"/>
                  </a:lnTo>
                  <a:lnTo>
                    <a:pt x="312" y="351"/>
                  </a:lnTo>
                  <a:lnTo>
                    <a:pt x="318" y="333"/>
                  </a:lnTo>
                  <a:lnTo>
                    <a:pt x="325" y="316"/>
                  </a:lnTo>
                  <a:lnTo>
                    <a:pt x="328" y="311"/>
                  </a:lnTo>
                  <a:lnTo>
                    <a:pt x="332" y="305"/>
                  </a:lnTo>
                  <a:lnTo>
                    <a:pt x="335" y="302"/>
                  </a:lnTo>
                  <a:lnTo>
                    <a:pt x="340" y="298"/>
                  </a:lnTo>
                  <a:lnTo>
                    <a:pt x="341" y="312"/>
                  </a:lnTo>
                  <a:lnTo>
                    <a:pt x="340" y="327"/>
                  </a:lnTo>
                  <a:lnTo>
                    <a:pt x="336" y="343"/>
                  </a:lnTo>
                  <a:lnTo>
                    <a:pt x="333" y="358"/>
                  </a:lnTo>
                  <a:lnTo>
                    <a:pt x="332" y="358"/>
                  </a:lnTo>
                  <a:lnTo>
                    <a:pt x="332" y="359"/>
                  </a:lnTo>
                  <a:lnTo>
                    <a:pt x="332" y="358"/>
                  </a:lnTo>
                  <a:lnTo>
                    <a:pt x="312" y="359"/>
                  </a:lnTo>
                  <a:lnTo>
                    <a:pt x="312" y="361"/>
                  </a:lnTo>
                  <a:lnTo>
                    <a:pt x="312" y="363"/>
                  </a:lnTo>
                  <a:lnTo>
                    <a:pt x="311" y="364"/>
                  </a:lnTo>
                  <a:lnTo>
                    <a:pt x="311" y="366"/>
                  </a:lnTo>
                  <a:lnTo>
                    <a:pt x="310" y="372"/>
                  </a:lnTo>
                  <a:lnTo>
                    <a:pt x="310" y="377"/>
                  </a:lnTo>
                  <a:lnTo>
                    <a:pt x="310" y="382"/>
                  </a:lnTo>
                  <a:lnTo>
                    <a:pt x="313" y="387"/>
                  </a:lnTo>
                  <a:lnTo>
                    <a:pt x="316" y="389"/>
                  </a:lnTo>
                  <a:lnTo>
                    <a:pt x="319" y="390"/>
                  </a:lnTo>
                  <a:lnTo>
                    <a:pt x="323" y="392"/>
                  </a:lnTo>
                  <a:lnTo>
                    <a:pt x="328" y="390"/>
                  </a:lnTo>
                  <a:lnTo>
                    <a:pt x="338" y="386"/>
                  </a:lnTo>
                  <a:lnTo>
                    <a:pt x="345" y="379"/>
                  </a:lnTo>
                  <a:lnTo>
                    <a:pt x="349" y="371"/>
                  </a:lnTo>
                  <a:lnTo>
                    <a:pt x="351" y="362"/>
                  </a:lnTo>
                  <a:lnTo>
                    <a:pt x="353" y="359"/>
                  </a:lnTo>
                  <a:lnTo>
                    <a:pt x="354" y="356"/>
                  </a:lnTo>
                  <a:lnTo>
                    <a:pt x="354" y="354"/>
                  </a:lnTo>
                  <a:lnTo>
                    <a:pt x="355" y="351"/>
                  </a:lnTo>
                  <a:lnTo>
                    <a:pt x="358" y="335"/>
                  </a:lnTo>
                  <a:lnTo>
                    <a:pt x="361" y="318"/>
                  </a:lnTo>
                  <a:lnTo>
                    <a:pt x="361" y="301"/>
                  </a:lnTo>
                  <a:lnTo>
                    <a:pt x="356" y="282"/>
                  </a:lnTo>
                  <a:lnTo>
                    <a:pt x="354" y="275"/>
                  </a:lnTo>
                  <a:lnTo>
                    <a:pt x="346" y="275"/>
                  </a:lnTo>
                  <a:lnTo>
                    <a:pt x="339" y="276"/>
                  </a:lnTo>
                  <a:lnTo>
                    <a:pt x="333" y="279"/>
                  </a:lnTo>
                  <a:lnTo>
                    <a:pt x="327" y="282"/>
                  </a:lnTo>
                  <a:lnTo>
                    <a:pt x="323" y="287"/>
                  </a:lnTo>
                  <a:lnTo>
                    <a:pt x="318" y="291"/>
                  </a:lnTo>
                  <a:lnTo>
                    <a:pt x="313" y="296"/>
                  </a:lnTo>
                  <a:lnTo>
                    <a:pt x="310" y="301"/>
                  </a:lnTo>
                  <a:lnTo>
                    <a:pt x="308" y="306"/>
                  </a:lnTo>
                  <a:lnTo>
                    <a:pt x="297" y="332"/>
                  </a:lnTo>
                  <a:lnTo>
                    <a:pt x="292" y="358"/>
                  </a:lnTo>
                  <a:lnTo>
                    <a:pt x="288" y="385"/>
                  </a:lnTo>
                  <a:lnTo>
                    <a:pt x="285" y="411"/>
                  </a:lnTo>
                  <a:lnTo>
                    <a:pt x="283" y="415"/>
                  </a:lnTo>
                  <a:lnTo>
                    <a:pt x="283" y="420"/>
                  </a:lnTo>
                  <a:lnTo>
                    <a:pt x="285" y="426"/>
                  </a:lnTo>
                  <a:lnTo>
                    <a:pt x="288" y="433"/>
                  </a:lnTo>
                  <a:lnTo>
                    <a:pt x="290" y="434"/>
                  </a:lnTo>
                  <a:lnTo>
                    <a:pt x="292" y="437"/>
                  </a:lnTo>
                  <a:lnTo>
                    <a:pt x="294" y="438"/>
                  </a:lnTo>
                  <a:lnTo>
                    <a:pt x="296" y="439"/>
                  </a:lnTo>
                  <a:lnTo>
                    <a:pt x="313" y="439"/>
                  </a:lnTo>
                  <a:lnTo>
                    <a:pt x="328" y="435"/>
                  </a:lnTo>
                  <a:lnTo>
                    <a:pt x="342" y="427"/>
                  </a:lnTo>
                  <a:lnTo>
                    <a:pt x="355" y="418"/>
                  </a:lnTo>
                  <a:lnTo>
                    <a:pt x="365" y="408"/>
                  </a:lnTo>
                  <a:lnTo>
                    <a:pt x="373" y="396"/>
                  </a:lnTo>
                  <a:lnTo>
                    <a:pt x="380" y="386"/>
                  </a:lnTo>
                  <a:lnTo>
                    <a:pt x="385" y="377"/>
                  </a:lnTo>
                  <a:lnTo>
                    <a:pt x="397" y="343"/>
                  </a:lnTo>
                  <a:lnTo>
                    <a:pt x="404" y="309"/>
                  </a:lnTo>
                  <a:lnTo>
                    <a:pt x="404" y="274"/>
                  </a:lnTo>
                  <a:lnTo>
                    <a:pt x="396" y="238"/>
                  </a:lnTo>
                  <a:lnTo>
                    <a:pt x="393" y="228"/>
                  </a:lnTo>
                  <a:lnTo>
                    <a:pt x="386" y="219"/>
                  </a:lnTo>
                  <a:lnTo>
                    <a:pt x="379" y="211"/>
                  </a:lnTo>
                  <a:lnTo>
                    <a:pt x="371" y="204"/>
                  </a:lnTo>
                  <a:lnTo>
                    <a:pt x="361" y="198"/>
                  </a:lnTo>
                  <a:lnTo>
                    <a:pt x="350" y="195"/>
                  </a:lnTo>
                  <a:lnTo>
                    <a:pt x="339" y="194"/>
                  </a:lnTo>
                  <a:lnTo>
                    <a:pt x="327" y="195"/>
                  </a:lnTo>
                  <a:lnTo>
                    <a:pt x="313" y="200"/>
                  </a:lnTo>
                  <a:lnTo>
                    <a:pt x="301" y="209"/>
                  </a:lnTo>
                  <a:lnTo>
                    <a:pt x="290" y="218"/>
                  </a:lnTo>
                  <a:lnTo>
                    <a:pt x="282" y="229"/>
                  </a:lnTo>
                  <a:lnTo>
                    <a:pt x="274" y="242"/>
                  </a:lnTo>
                  <a:lnTo>
                    <a:pt x="269" y="255"/>
                  </a:lnTo>
                  <a:lnTo>
                    <a:pt x="264" y="268"/>
                  </a:lnTo>
                  <a:lnTo>
                    <a:pt x="259" y="281"/>
                  </a:lnTo>
                  <a:lnTo>
                    <a:pt x="252" y="304"/>
                  </a:lnTo>
                  <a:lnTo>
                    <a:pt x="245" y="327"/>
                  </a:lnTo>
                  <a:lnTo>
                    <a:pt x="241" y="350"/>
                  </a:lnTo>
                  <a:lnTo>
                    <a:pt x="236" y="374"/>
                  </a:lnTo>
                  <a:lnTo>
                    <a:pt x="234" y="399"/>
                  </a:lnTo>
                  <a:lnTo>
                    <a:pt x="234" y="423"/>
                  </a:lnTo>
                  <a:lnTo>
                    <a:pt x="236" y="448"/>
                  </a:lnTo>
                  <a:lnTo>
                    <a:pt x="241" y="472"/>
                  </a:lnTo>
                  <a:lnTo>
                    <a:pt x="244" y="483"/>
                  </a:lnTo>
                  <a:lnTo>
                    <a:pt x="248" y="492"/>
                  </a:lnTo>
                  <a:lnTo>
                    <a:pt x="254" y="502"/>
                  </a:lnTo>
                  <a:lnTo>
                    <a:pt x="260" y="511"/>
                  </a:lnTo>
                  <a:lnTo>
                    <a:pt x="270" y="518"/>
                  </a:lnTo>
                  <a:lnTo>
                    <a:pt x="279" y="524"/>
                  </a:lnTo>
                  <a:lnTo>
                    <a:pt x="289" y="526"/>
                  </a:lnTo>
                  <a:lnTo>
                    <a:pt x="301" y="525"/>
                  </a:lnTo>
                  <a:lnTo>
                    <a:pt x="309" y="523"/>
                  </a:lnTo>
                  <a:lnTo>
                    <a:pt x="318" y="521"/>
                  </a:lnTo>
                  <a:lnTo>
                    <a:pt x="326" y="517"/>
                  </a:lnTo>
                  <a:lnTo>
                    <a:pt x="335" y="511"/>
                  </a:lnTo>
                  <a:lnTo>
                    <a:pt x="345" y="507"/>
                  </a:lnTo>
                  <a:lnTo>
                    <a:pt x="353" y="499"/>
                  </a:lnTo>
                  <a:lnTo>
                    <a:pt x="359" y="491"/>
                  </a:lnTo>
                  <a:lnTo>
                    <a:pt x="366" y="481"/>
                  </a:lnTo>
                  <a:lnTo>
                    <a:pt x="369" y="478"/>
                  </a:lnTo>
                  <a:lnTo>
                    <a:pt x="374" y="469"/>
                  </a:lnTo>
                  <a:lnTo>
                    <a:pt x="379" y="460"/>
                  </a:lnTo>
                  <a:lnTo>
                    <a:pt x="381" y="456"/>
                  </a:lnTo>
                  <a:lnTo>
                    <a:pt x="388" y="443"/>
                  </a:lnTo>
                  <a:lnTo>
                    <a:pt x="396" y="431"/>
                  </a:lnTo>
                  <a:lnTo>
                    <a:pt x="403" y="418"/>
                  </a:lnTo>
                  <a:lnTo>
                    <a:pt x="410" y="404"/>
                  </a:lnTo>
                  <a:lnTo>
                    <a:pt x="417" y="390"/>
                  </a:lnTo>
                  <a:lnTo>
                    <a:pt x="423" y="377"/>
                  </a:lnTo>
                  <a:lnTo>
                    <a:pt x="427" y="363"/>
                  </a:lnTo>
                  <a:lnTo>
                    <a:pt x="432" y="348"/>
                  </a:lnTo>
                  <a:lnTo>
                    <a:pt x="438" y="326"/>
                  </a:lnTo>
                  <a:lnTo>
                    <a:pt x="441" y="302"/>
                  </a:lnTo>
                  <a:lnTo>
                    <a:pt x="442" y="276"/>
                  </a:lnTo>
                  <a:lnTo>
                    <a:pt x="444" y="250"/>
                  </a:lnTo>
                  <a:lnTo>
                    <a:pt x="442" y="234"/>
                  </a:lnTo>
                  <a:lnTo>
                    <a:pt x="440" y="219"/>
                  </a:lnTo>
                  <a:lnTo>
                    <a:pt x="436" y="205"/>
                  </a:lnTo>
                  <a:lnTo>
                    <a:pt x="430" y="192"/>
                  </a:lnTo>
                  <a:lnTo>
                    <a:pt x="423" y="180"/>
                  </a:lnTo>
                  <a:lnTo>
                    <a:pt x="415" y="168"/>
                  </a:lnTo>
                  <a:lnTo>
                    <a:pt x="406" y="159"/>
                  </a:lnTo>
                  <a:lnTo>
                    <a:pt x="394" y="150"/>
                  </a:lnTo>
                  <a:lnTo>
                    <a:pt x="383" y="143"/>
                  </a:lnTo>
                  <a:lnTo>
                    <a:pt x="371" y="137"/>
                  </a:lnTo>
                  <a:lnTo>
                    <a:pt x="358" y="131"/>
                  </a:lnTo>
                  <a:lnTo>
                    <a:pt x="347" y="128"/>
                  </a:lnTo>
                  <a:lnTo>
                    <a:pt x="333" y="127"/>
                  </a:lnTo>
                  <a:lnTo>
                    <a:pt x="320" y="126"/>
                  </a:lnTo>
                  <a:lnTo>
                    <a:pt x="308" y="126"/>
                  </a:lnTo>
                  <a:lnTo>
                    <a:pt x="295" y="128"/>
                  </a:lnTo>
                  <a:lnTo>
                    <a:pt x="282" y="131"/>
                  </a:lnTo>
                  <a:lnTo>
                    <a:pt x="270" y="137"/>
                  </a:lnTo>
                  <a:lnTo>
                    <a:pt x="258" y="144"/>
                  </a:lnTo>
                  <a:lnTo>
                    <a:pt x="247" y="153"/>
                  </a:lnTo>
                  <a:lnTo>
                    <a:pt x="235" y="165"/>
                  </a:lnTo>
                  <a:lnTo>
                    <a:pt x="225" y="177"/>
                  </a:lnTo>
                  <a:lnTo>
                    <a:pt x="214" y="192"/>
                  </a:lnTo>
                  <a:lnTo>
                    <a:pt x="204" y="210"/>
                  </a:lnTo>
                  <a:lnTo>
                    <a:pt x="189" y="244"/>
                  </a:lnTo>
                  <a:lnTo>
                    <a:pt x="181" y="281"/>
                  </a:lnTo>
                  <a:lnTo>
                    <a:pt x="175" y="318"/>
                  </a:lnTo>
                  <a:lnTo>
                    <a:pt x="171" y="354"/>
                  </a:lnTo>
                  <a:lnTo>
                    <a:pt x="169" y="364"/>
                  </a:lnTo>
                  <a:lnTo>
                    <a:pt x="171" y="374"/>
                  </a:lnTo>
                  <a:lnTo>
                    <a:pt x="172" y="385"/>
                  </a:lnTo>
                  <a:lnTo>
                    <a:pt x="173" y="394"/>
                  </a:lnTo>
                  <a:lnTo>
                    <a:pt x="173" y="405"/>
                  </a:lnTo>
                  <a:lnTo>
                    <a:pt x="172" y="416"/>
                  </a:lnTo>
                  <a:lnTo>
                    <a:pt x="172" y="427"/>
                  </a:lnTo>
                  <a:lnTo>
                    <a:pt x="171" y="439"/>
                  </a:lnTo>
                  <a:lnTo>
                    <a:pt x="168" y="462"/>
                  </a:lnTo>
                  <a:lnTo>
                    <a:pt x="167" y="485"/>
                  </a:lnTo>
                  <a:lnTo>
                    <a:pt x="166" y="509"/>
                  </a:lnTo>
                  <a:lnTo>
                    <a:pt x="167" y="533"/>
                  </a:lnTo>
                  <a:lnTo>
                    <a:pt x="167" y="534"/>
                  </a:lnTo>
                  <a:lnTo>
                    <a:pt x="167" y="536"/>
                  </a:lnTo>
                  <a:lnTo>
                    <a:pt x="167" y="538"/>
                  </a:lnTo>
                  <a:lnTo>
                    <a:pt x="167" y="539"/>
                  </a:lnTo>
                  <a:lnTo>
                    <a:pt x="169" y="555"/>
                  </a:lnTo>
                  <a:lnTo>
                    <a:pt x="172" y="571"/>
                  </a:lnTo>
                  <a:lnTo>
                    <a:pt x="179" y="587"/>
                  </a:lnTo>
                  <a:lnTo>
                    <a:pt x="189" y="601"/>
                  </a:lnTo>
                  <a:lnTo>
                    <a:pt x="195" y="606"/>
                  </a:lnTo>
                  <a:lnTo>
                    <a:pt x="202" y="608"/>
                  </a:lnTo>
                  <a:lnTo>
                    <a:pt x="209" y="610"/>
                  </a:lnTo>
                  <a:lnTo>
                    <a:pt x="216" y="612"/>
                  </a:lnTo>
                  <a:lnTo>
                    <a:pt x="222" y="612"/>
                  </a:lnTo>
                  <a:lnTo>
                    <a:pt x="228" y="613"/>
                  </a:lnTo>
                  <a:lnTo>
                    <a:pt x="235" y="612"/>
                  </a:lnTo>
                  <a:lnTo>
                    <a:pt x="241" y="612"/>
                  </a:lnTo>
                  <a:lnTo>
                    <a:pt x="242" y="612"/>
                  </a:lnTo>
                  <a:lnTo>
                    <a:pt x="245" y="612"/>
                  </a:lnTo>
                  <a:lnTo>
                    <a:pt x="248" y="612"/>
                  </a:lnTo>
                  <a:lnTo>
                    <a:pt x="249" y="612"/>
                  </a:lnTo>
                  <a:lnTo>
                    <a:pt x="266" y="610"/>
                  </a:lnTo>
                  <a:lnTo>
                    <a:pt x="285" y="608"/>
                  </a:lnTo>
                  <a:lnTo>
                    <a:pt x="302" y="606"/>
                  </a:lnTo>
                  <a:lnTo>
                    <a:pt x="319" y="602"/>
                  </a:lnTo>
                  <a:lnTo>
                    <a:pt x="336" y="598"/>
                  </a:lnTo>
                  <a:lnTo>
                    <a:pt x="353" y="592"/>
                  </a:lnTo>
                  <a:lnTo>
                    <a:pt x="369" y="584"/>
                  </a:lnTo>
                  <a:lnTo>
                    <a:pt x="385" y="575"/>
                  </a:lnTo>
                  <a:lnTo>
                    <a:pt x="400" y="563"/>
                  </a:lnTo>
                  <a:lnTo>
                    <a:pt x="414" y="550"/>
                  </a:lnTo>
                  <a:lnTo>
                    <a:pt x="425" y="537"/>
                  </a:lnTo>
                  <a:lnTo>
                    <a:pt x="437" y="523"/>
                  </a:lnTo>
                  <a:lnTo>
                    <a:pt x="446" y="507"/>
                  </a:lnTo>
                  <a:lnTo>
                    <a:pt x="453" y="491"/>
                  </a:lnTo>
                  <a:lnTo>
                    <a:pt x="460" y="473"/>
                  </a:lnTo>
                  <a:lnTo>
                    <a:pt x="464" y="456"/>
                  </a:lnTo>
                  <a:lnTo>
                    <a:pt x="472" y="424"/>
                  </a:lnTo>
                  <a:lnTo>
                    <a:pt x="478" y="393"/>
                  </a:lnTo>
                  <a:lnTo>
                    <a:pt x="484" y="362"/>
                  </a:lnTo>
                  <a:lnTo>
                    <a:pt x="488" y="331"/>
                  </a:lnTo>
                  <a:lnTo>
                    <a:pt x="492" y="299"/>
                  </a:lnTo>
                  <a:lnTo>
                    <a:pt x="492" y="270"/>
                  </a:lnTo>
                  <a:lnTo>
                    <a:pt x="491" y="238"/>
                  </a:lnTo>
                  <a:lnTo>
                    <a:pt x="487" y="207"/>
                  </a:lnTo>
                  <a:lnTo>
                    <a:pt x="484" y="194"/>
                  </a:lnTo>
                  <a:lnTo>
                    <a:pt x="480" y="181"/>
                  </a:lnTo>
                  <a:lnTo>
                    <a:pt x="476" y="169"/>
                  </a:lnTo>
                  <a:lnTo>
                    <a:pt x="471" y="159"/>
                  </a:lnTo>
                  <a:lnTo>
                    <a:pt x="465" y="149"/>
                  </a:lnTo>
                  <a:lnTo>
                    <a:pt x="459" y="139"/>
                  </a:lnTo>
                  <a:lnTo>
                    <a:pt x="452" y="131"/>
                  </a:lnTo>
                  <a:lnTo>
                    <a:pt x="444" y="124"/>
                  </a:lnTo>
                  <a:lnTo>
                    <a:pt x="441" y="122"/>
                  </a:lnTo>
                  <a:lnTo>
                    <a:pt x="439" y="121"/>
                  </a:lnTo>
                  <a:lnTo>
                    <a:pt x="438" y="119"/>
                  </a:lnTo>
                  <a:lnTo>
                    <a:pt x="436" y="118"/>
                  </a:lnTo>
                  <a:lnTo>
                    <a:pt x="431" y="114"/>
                  </a:lnTo>
                  <a:lnTo>
                    <a:pt x="426" y="109"/>
                  </a:lnTo>
                  <a:lnTo>
                    <a:pt x="423" y="106"/>
                  </a:lnTo>
                  <a:lnTo>
                    <a:pt x="418" y="103"/>
                  </a:lnTo>
                  <a:lnTo>
                    <a:pt x="414" y="100"/>
                  </a:lnTo>
                  <a:lnTo>
                    <a:pt x="408" y="97"/>
                  </a:lnTo>
                  <a:lnTo>
                    <a:pt x="403" y="93"/>
                  </a:lnTo>
                  <a:lnTo>
                    <a:pt x="397" y="91"/>
                  </a:lnTo>
                  <a:lnTo>
                    <a:pt x="380" y="85"/>
                  </a:lnTo>
                  <a:lnTo>
                    <a:pt x="364" y="80"/>
                  </a:lnTo>
                  <a:lnTo>
                    <a:pt x="348" y="76"/>
                  </a:lnTo>
                  <a:lnTo>
                    <a:pt x="332" y="74"/>
                  </a:lnTo>
                  <a:lnTo>
                    <a:pt x="317" y="73"/>
                  </a:lnTo>
                  <a:lnTo>
                    <a:pt x="302" y="74"/>
                  </a:lnTo>
                  <a:lnTo>
                    <a:pt x="288" y="75"/>
                  </a:lnTo>
                  <a:lnTo>
                    <a:pt x="274" y="78"/>
                  </a:lnTo>
                  <a:lnTo>
                    <a:pt x="264" y="82"/>
                  </a:lnTo>
                  <a:lnTo>
                    <a:pt x="254" y="86"/>
                  </a:lnTo>
                  <a:lnTo>
                    <a:pt x="243" y="91"/>
                  </a:lnTo>
                  <a:lnTo>
                    <a:pt x="234" y="97"/>
                  </a:lnTo>
                  <a:lnTo>
                    <a:pt x="226" y="104"/>
                  </a:lnTo>
                  <a:lnTo>
                    <a:pt x="217" y="111"/>
                  </a:lnTo>
                  <a:lnTo>
                    <a:pt x="209" y="116"/>
                  </a:lnTo>
                  <a:lnTo>
                    <a:pt x="201" y="123"/>
                  </a:lnTo>
                  <a:lnTo>
                    <a:pt x="194" y="129"/>
                  </a:lnTo>
                  <a:lnTo>
                    <a:pt x="186" y="136"/>
                  </a:lnTo>
                  <a:lnTo>
                    <a:pt x="179" y="142"/>
                  </a:lnTo>
                  <a:lnTo>
                    <a:pt x="171" y="147"/>
                  </a:lnTo>
                  <a:lnTo>
                    <a:pt x="160" y="157"/>
                  </a:lnTo>
                  <a:lnTo>
                    <a:pt x="151" y="166"/>
                  </a:lnTo>
                  <a:lnTo>
                    <a:pt x="142" y="176"/>
                  </a:lnTo>
                  <a:lnTo>
                    <a:pt x="134" y="188"/>
                  </a:lnTo>
                  <a:lnTo>
                    <a:pt x="127" y="199"/>
                  </a:lnTo>
                  <a:lnTo>
                    <a:pt x="120" y="213"/>
                  </a:lnTo>
                  <a:lnTo>
                    <a:pt x="115" y="227"/>
                  </a:lnTo>
                  <a:lnTo>
                    <a:pt x="111" y="242"/>
                  </a:lnTo>
                  <a:lnTo>
                    <a:pt x="105" y="275"/>
                  </a:lnTo>
                  <a:lnTo>
                    <a:pt x="99" y="309"/>
                  </a:lnTo>
                  <a:lnTo>
                    <a:pt x="95" y="342"/>
                  </a:lnTo>
                  <a:lnTo>
                    <a:pt x="91" y="375"/>
                  </a:lnTo>
                  <a:lnTo>
                    <a:pt x="91" y="401"/>
                  </a:lnTo>
                  <a:lnTo>
                    <a:pt x="95" y="425"/>
                  </a:lnTo>
                  <a:lnTo>
                    <a:pt x="100" y="450"/>
                  </a:lnTo>
                  <a:lnTo>
                    <a:pt x="104" y="475"/>
                  </a:lnTo>
                  <a:lnTo>
                    <a:pt x="104" y="491"/>
                  </a:lnTo>
                  <a:lnTo>
                    <a:pt x="103" y="506"/>
                  </a:lnTo>
                  <a:lnTo>
                    <a:pt x="100" y="522"/>
                  </a:lnTo>
                  <a:lnTo>
                    <a:pt x="99" y="539"/>
                  </a:lnTo>
                  <a:lnTo>
                    <a:pt x="103" y="564"/>
                  </a:lnTo>
                  <a:lnTo>
                    <a:pt x="110" y="587"/>
                  </a:lnTo>
                  <a:lnTo>
                    <a:pt x="119" y="608"/>
                  </a:lnTo>
                  <a:lnTo>
                    <a:pt x="131" y="626"/>
                  </a:lnTo>
                  <a:lnTo>
                    <a:pt x="146" y="644"/>
                  </a:lnTo>
                  <a:lnTo>
                    <a:pt x="161" y="659"/>
                  </a:lnTo>
                  <a:lnTo>
                    <a:pt x="176" y="673"/>
                  </a:lnTo>
                  <a:lnTo>
                    <a:pt x="191" y="684"/>
                  </a:lnTo>
                  <a:lnTo>
                    <a:pt x="199" y="690"/>
                  </a:lnTo>
                  <a:lnTo>
                    <a:pt x="209" y="693"/>
                  </a:lnTo>
                  <a:lnTo>
                    <a:pt x="218" y="697"/>
                  </a:lnTo>
                  <a:lnTo>
                    <a:pt x="227" y="699"/>
                  </a:lnTo>
                  <a:lnTo>
                    <a:pt x="237" y="701"/>
                  </a:lnTo>
                  <a:lnTo>
                    <a:pt x="247" y="702"/>
                  </a:lnTo>
                  <a:lnTo>
                    <a:pt x="257" y="704"/>
                  </a:lnTo>
                  <a:lnTo>
                    <a:pt x="266" y="705"/>
                  </a:lnTo>
                  <a:lnTo>
                    <a:pt x="273" y="706"/>
                  </a:lnTo>
                  <a:lnTo>
                    <a:pt x="288" y="706"/>
                  </a:lnTo>
                  <a:lnTo>
                    <a:pt x="302" y="704"/>
                  </a:lnTo>
                  <a:lnTo>
                    <a:pt x="316" y="699"/>
                  </a:lnTo>
                  <a:lnTo>
                    <a:pt x="328" y="694"/>
                  </a:lnTo>
                  <a:lnTo>
                    <a:pt x="341" y="688"/>
                  </a:lnTo>
                  <a:lnTo>
                    <a:pt x="354" y="679"/>
                  </a:lnTo>
                  <a:lnTo>
                    <a:pt x="365" y="671"/>
                  </a:lnTo>
                  <a:lnTo>
                    <a:pt x="377" y="663"/>
                  </a:lnTo>
                  <a:lnTo>
                    <a:pt x="459" y="606"/>
                  </a:lnTo>
                  <a:lnTo>
                    <a:pt x="487" y="582"/>
                  </a:lnTo>
                  <a:lnTo>
                    <a:pt x="508" y="554"/>
                  </a:lnTo>
                  <a:lnTo>
                    <a:pt x="524" y="524"/>
                  </a:lnTo>
                  <a:lnTo>
                    <a:pt x="535" y="491"/>
                  </a:lnTo>
                  <a:lnTo>
                    <a:pt x="541" y="457"/>
                  </a:lnTo>
                  <a:lnTo>
                    <a:pt x="545" y="422"/>
                  </a:lnTo>
                  <a:lnTo>
                    <a:pt x="545" y="385"/>
                  </a:lnTo>
                  <a:lnTo>
                    <a:pt x="545" y="348"/>
                  </a:lnTo>
                  <a:lnTo>
                    <a:pt x="543" y="313"/>
                  </a:lnTo>
                  <a:lnTo>
                    <a:pt x="539" y="280"/>
                  </a:lnTo>
                  <a:lnTo>
                    <a:pt x="532" y="248"/>
                  </a:lnTo>
                  <a:lnTo>
                    <a:pt x="524" y="218"/>
                  </a:lnTo>
                  <a:lnTo>
                    <a:pt x="514" y="188"/>
                  </a:lnTo>
                  <a:lnTo>
                    <a:pt x="503" y="160"/>
                  </a:lnTo>
                  <a:lnTo>
                    <a:pt x="491" y="135"/>
                  </a:lnTo>
                  <a:lnTo>
                    <a:pt x="479" y="109"/>
                  </a:lnTo>
                  <a:lnTo>
                    <a:pt x="478" y="108"/>
                  </a:lnTo>
                  <a:lnTo>
                    <a:pt x="478" y="107"/>
                  </a:lnTo>
                  <a:lnTo>
                    <a:pt x="478" y="106"/>
                  </a:lnTo>
                  <a:lnTo>
                    <a:pt x="477" y="105"/>
                  </a:lnTo>
                  <a:lnTo>
                    <a:pt x="474" y="97"/>
                  </a:lnTo>
                  <a:lnTo>
                    <a:pt x="468" y="88"/>
                  </a:lnTo>
                  <a:lnTo>
                    <a:pt x="461" y="81"/>
                  </a:lnTo>
                  <a:lnTo>
                    <a:pt x="452" y="75"/>
                  </a:lnTo>
                  <a:lnTo>
                    <a:pt x="436" y="67"/>
                  </a:lnTo>
                  <a:lnTo>
                    <a:pt x="418" y="60"/>
                  </a:lnTo>
                  <a:lnTo>
                    <a:pt x="402" y="53"/>
                  </a:lnTo>
                  <a:lnTo>
                    <a:pt x="386" y="46"/>
                  </a:lnTo>
                  <a:lnTo>
                    <a:pt x="370" y="40"/>
                  </a:lnTo>
                  <a:lnTo>
                    <a:pt x="353" y="36"/>
                  </a:lnTo>
                  <a:lnTo>
                    <a:pt x="336" y="31"/>
                  </a:lnTo>
                  <a:lnTo>
                    <a:pt x="319" y="28"/>
                  </a:lnTo>
                  <a:lnTo>
                    <a:pt x="319" y="27"/>
                  </a:lnTo>
                  <a:lnTo>
                    <a:pt x="298" y="24"/>
                  </a:lnTo>
                  <a:lnTo>
                    <a:pt x="296" y="38"/>
                  </a:lnTo>
                  <a:lnTo>
                    <a:pt x="293" y="28"/>
                  </a:lnTo>
                  <a:lnTo>
                    <a:pt x="289" y="31"/>
                  </a:lnTo>
                  <a:lnTo>
                    <a:pt x="285" y="33"/>
                  </a:lnTo>
                  <a:lnTo>
                    <a:pt x="281" y="35"/>
                  </a:lnTo>
                  <a:lnTo>
                    <a:pt x="277" y="36"/>
                  </a:lnTo>
                  <a:lnTo>
                    <a:pt x="275" y="36"/>
                  </a:lnTo>
                  <a:lnTo>
                    <a:pt x="274" y="36"/>
                  </a:lnTo>
                  <a:lnTo>
                    <a:pt x="272" y="36"/>
                  </a:lnTo>
                  <a:lnTo>
                    <a:pt x="271" y="36"/>
                  </a:lnTo>
                  <a:lnTo>
                    <a:pt x="269" y="36"/>
                  </a:lnTo>
                  <a:lnTo>
                    <a:pt x="266" y="36"/>
                  </a:lnTo>
                  <a:lnTo>
                    <a:pt x="260" y="36"/>
                  </a:lnTo>
                  <a:lnTo>
                    <a:pt x="256" y="36"/>
                  </a:lnTo>
                  <a:lnTo>
                    <a:pt x="250" y="38"/>
                  </a:lnTo>
                  <a:lnTo>
                    <a:pt x="244" y="42"/>
                  </a:lnTo>
                  <a:lnTo>
                    <a:pt x="245" y="40"/>
                  </a:lnTo>
                  <a:lnTo>
                    <a:pt x="236" y="46"/>
                  </a:lnTo>
                  <a:lnTo>
                    <a:pt x="227" y="52"/>
                  </a:lnTo>
                  <a:lnTo>
                    <a:pt x="217" y="58"/>
                  </a:lnTo>
                  <a:lnTo>
                    <a:pt x="207" y="62"/>
                  </a:lnTo>
                  <a:lnTo>
                    <a:pt x="198" y="68"/>
                  </a:lnTo>
                  <a:lnTo>
                    <a:pt x="188" y="74"/>
                  </a:lnTo>
                  <a:lnTo>
                    <a:pt x="179" y="80"/>
                  </a:lnTo>
                  <a:lnTo>
                    <a:pt x="169" y="86"/>
                  </a:lnTo>
                  <a:lnTo>
                    <a:pt x="161" y="93"/>
                  </a:lnTo>
                  <a:lnTo>
                    <a:pt x="153" y="101"/>
                  </a:lnTo>
                  <a:lnTo>
                    <a:pt x="146" y="108"/>
                  </a:lnTo>
                  <a:lnTo>
                    <a:pt x="140" y="116"/>
                  </a:lnTo>
                  <a:lnTo>
                    <a:pt x="134" y="126"/>
                  </a:lnTo>
                  <a:lnTo>
                    <a:pt x="128" y="134"/>
                  </a:lnTo>
                  <a:lnTo>
                    <a:pt x="122" y="143"/>
                  </a:lnTo>
                  <a:lnTo>
                    <a:pt x="117" y="151"/>
                  </a:lnTo>
                  <a:lnTo>
                    <a:pt x="113" y="157"/>
                  </a:lnTo>
                  <a:lnTo>
                    <a:pt x="108" y="162"/>
                  </a:lnTo>
                  <a:lnTo>
                    <a:pt x="105" y="169"/>
                  </a:lnTo>
                  <a:lnTo>
                    <a:pt x="100" y="175"/>
                  </a:lnTo>
                  <a:lnTo>
                    <a:pt x="95" y="183"/>
                  </a:lnTo>
                  <a:lnTo>
                    <a:pt x="89" y="192"/>
                  </a:lnTo>
                  <a:lnTo>
                    <a:pt x="82" y="200"/>
                  </a:lnTo>
                  <a:lnTo>
                    <a:pt x="76" y="211"/>
                  </a:lnTo>
                  <a:lnTo>
                    <a:pt x="65" y="233"/>
                  </a:lnTo>
                  <a:lnTo>
                    <a:pt x="57" y="255"/>
                  </a:lnTo>
                  <a:lnTo>
                    <a:pt x="50" y="276"/>
                  </a:lnTo>
                  <a:lnTo>
                    <a:pt x="45" y="298"/>
                  </a:lnTo>
                  <a:lnTo>
                    <a:pt x="42" y="320"/>
                  </a:lnTo>
                  <a:lnTo>
                    <a:pt x="39" y="342"/>
                  </a:lnTo>
                  <a:lnTo>
                    <a:pt x="38" y="362"/>
                  </a:lnTo>
                  <a:lnTo>
                    <a:pt x="38" y="381"/>
                  </a:lnTo>
                  <a:lnTo>
                    <a:pt x="41" y="399"/>
                  </a:lnTo>
                  <a:lnTo>
                    <a:pt x="45" y="415"/>
                  </a:lnTo>
                  <a:lnTo>
                    <a:pt x="50" y="431"/>
                  </a:lnTo>
                  <a:lnTo>
                    <a:pt x="53" y="446"/>
                  </a:lnTo>
                  <a:lnTo>
                    <a:pt x="50" y="471"/>
                  </a:lnTo>
                  <a:lnTo>
                    <a:pt x="45" y="517"/>
                  </a:lnTo>
                  <a:lnTo>
                    <a:pt x="46" y="569"/>
                  </a:lnTo>
                  <a:lnTo>
                    <a:pt x="57" y="616"/>
                  </a:lnTo>
                  <a:lnTo>
                    <a:pt x="59" y="621"/>
                  </a:lnTo>
                  <a:lnTo>
                    <a:pt x="64" y="631"/>
                  </a:lnTo>
                  <a:lnTo>
                    <a:pt x="69" y="646"/>
                  </a:lnTo>
                  <a:lnTo>
                    <a:pt x="76" y="661"/>
                  </a:lnTo>
                  <a:lnTo>
                    <a:pt x="74" y="658"/>
                  </a:lnTo>
                  <a:lnTo>
                    <a:pt x="72" y="655"/>
                  </a:lnTo>
                  <a:lnTo>
                    <a:pt x="69" y="653"/>
                  </a:lnTo>
                  <a:lnTo>
                    <a:pt x="67" y="651"/>
                  </a:lnTo>
                  <a:lnTo>
                    <a:pt x="47" y="624"/>
                  </a:lnTo>
                  <a:lnTo>
                    <a:pt x="45" y="621"/>
                  </a:lnTo>
                  <a:lnTo>
                    <a:pt x="41" y="614"/>
                  </a:lnTo>
                  <a:lnTo>
                    <a:pt x="34" y="607"/>
                  </a:lnTo>
                  <a:lnTo>
                    <a:pt x="29" y="601"/>
                  </a:lnTo>
                  <a:lnTo>
                    <a:pt x="15" y="571"/>
                  </a:lnTo>
                  <a:lnTo>
                    <a:pt x="14" y="570"/>
                  </a:lnTo>
                  <a:lnTo>
                    <a:pt x="13" y="567"/>
                  </a:lnTo>
                  <a:lnTo>
                    <a:pt x="11" y="562"/>
                  </a:lnTo>
                  <a:lnTo>
                    <a:pt x="8" y="556"/>
                  </a:lnTo>
                  <a:lnTo>
                    <a:pt x="0" y="494"/>
                  </a:lnTo>
                  <a:lnTo>
                    <a:pt x="0" y="432"/>
                  </a:lnTo>
                  <a:lnTo>
                    <a:pt x="7" y="367"/>
                  </a:lnTo>
                  <a:lnTo>
                    <a:pt x="22" y="303"/>
                  </a:lnTo>
                  <a:lnTo>
                    <a:pt x="23" y="299"/>
                  </a:lnTo>
                  <a:lnTo>
                    <a:pt x="16" y="282"/>
                  </a:lnTo>
                  <a:lnTo>
                    <a:pt x="24" y="266"/>
                  </a:lnTo>
                  <a:lnTo>
                    <a:pt x="32" y="251"/>
                  </a:lnTo>
                  <a:lnTo>
                    <a:pt x="41" y="236"/>
                  </a:lnTo>
                  <a:lnTo>
                    <a:pt x="49" y="221"/>
                  </a:lnTo>
                  <a:lnTo>
                    <a:pt x="57" y="205"/>
                  </a:lnTo>
                  <a:lnTo>
                    <a:pt x="65" y="190"/>
                  </a:lnTo>
                  <a:lnTo>
                    <a:pt x="73" y="174"/>
                  </a:lnTo>
                  <a:lnTo>
                    <a:pt x="81" y="159"/>
                  </a:lnTo>
                  <a:lnTo>
                    <a:pt x="89" y="143"/>
                  </a:lnTo>
                  <a:lnTo>
                    <a:pt x="96" y="127"/>
                  </a:lnTo>
                  <a:lnTo>
                    <a:pt x="103" y="111"/>
                  </a:lnTo>
                  <a:lnTo>
                    <a:pt x="110" y="93"/>
                  </a:lnTo>
                  <a:lnTo>
                    <a:pt x="114" y="84"/>
                  </a:lnTo>
                  <a:lnTo>
                    <a:pt x="119" y="77"/>
                  </a:lnTo>
                  <a:lnTo>
                    <a:pt x="126" y="71"/>
                  </a:lnTo>
                  <a:lnTo>
                    <a:pt x="131" y="67"/>
                  </a:lnTo>
                  <a:lnTo>
                    <a:pt x="138" y="62"/>
                  </a:lnTo>
                  <a:lnTo>
                    <a:pt x="146" y="59"/>
                  </a:lnTo>
                  <a:lnTo>
                    <a:pt x="155" y="55"/>
                  </a:lnTo>
                  <a:lnTo>
                    <a:pt x="163" y="52"/>
                  </a:lnTo>
                  <a:lnTo>
                    <a:pt x="167" y="50"/>
                  </a:lnTo>
                  <a:lnTo>
                    <a:pt x="173" y="48"/>
                  </a:lnTo>
                  <a:lnTo>
                    <a:pt x="178" y="46"/>
                  </a:lnTo>
                  <a:lnTo>
                    <a:pt x="183" y="44"/>
                  </a:lnTo>
                  <a:lnTo>
                    <a:pt x="188" y="42"/>
                  </a:lnTo>
                  <a:lnTo>
                    <a:pt x="194" y="38"/>
                  </a:lnTo>
                  <a:lnTo>
                    <a:pt x="198" y="36"/>
                  </a:lnTo>
                  <a:lnTo>
                    <a:pt x="203" y="32"/>
                  </a:lnTo>
                  <a:lnTo>
                    <a:pt x="204" y="32"/>
                  </a:lnTo>
                  <a:lnTo>
                    <a:pt x="210" y="28"/>
                  </a:lnTo>
                  <a:lnTo>
                    <a:pt x="216" y="23"/>
                  </a:lnTo>
                  <a:lnTo>
                    <a:pt x="222" y="19"/>
                  </a:lnTo>
                  <a:lnTo>
                    <a:pt x="229" y="15"/>
                  </a:lnTo>
                  <a:lnTo>
                    <a:pt x="235" y="12"/>
                  </a:lnTo>
                  <a:lnTo>
                    <a:pt x="242" y="8"/>
                  </a:lnTo>
                  <a:lnTo>
                    <a:pt x="250" y="6"/>
                  </a:lnTo>
                  <a:lnTo>
                    <a:pt x="257" y="2"/>
                  </a:lnTo>
                  <a:lnTo>
                    <a:pt x="258" y="2"/>
                  </a:lnTo>
                  <a:lnTo>
                    <a:pt x="262" y="2"/>
                  </a:lnTo>
                  <a:lnTo>
                    <a:pt x="266" y="2"/>
                  </a:lnTo>
                  <a:lnTo>
                    <a:pt x="273" y="1"/>
                  </a:lnTo>
                  <a:lnTo>
                    <a:pt x="281" y="1"/>
                  </a:lnTo>
                  <a:lnTo>
                    <a:pt x="290" y="1"/>
                  </a:lnTo>
                  <a:lnTo>
                    <a:pt x="302" y="0"/>
                  </a:lnTo>
                  <a:lnTo>
                    <a:pt x="313" y="0"/>
                  </a:lnTo>
                  <a:lnTo>
                    <a:pt x="315" y="0"/>
                  </a:lnTo>
                  <a:lnTo>
                    <a:pt x="318" y="0"/>
                  </a:lnTo>
                  <a:lnTo>
                    <a:pt x="324" y="0"/>
                  </a:lnTo>
                  <a:lnTo>
                    <a:pt x="331" y="0"/>
                  </a:lnTo>
                  <a:lnTo>
                    <a:pt x="339" y="2"/>
                  </a:lnTo>
                  <a:lnTo>
                    <a:pt x="347" y="5"/>
                  </a:lnTo>
                  <a:lnTo>
                    <a:pt x="355" y="6"/>
                  </a:lnTo>
                  <a:lnTo>
                    <a:pt x="362" y="7"/>
                  </a:lnTo>
                  <a:lnTo>
                    <a:pt x="386" y="16"/>
                  </a:lnTo>
                  <a:lnTo>
                    <a:pt x="436" y="38"/>
                  </a:lnTo>
                  <a:lnTo>
                    <a:pt x="459" y="58"/>
                  </a:lnTo>
                  <a:lnTo>
                    <a:pt x="462" y="60"/>
                  </a:lnTo>
                  <a:lnTo>
                    <a:pt x="468" y="63"/>
                  </a:lnTo>
                  <a:lnTo>
                    <a:pt x="475" y="69"/>
                  </a:lnTo>
                  <a:lnTo>
                    <a:pt x="480" y="74"/>
                  </a:lnTo>
                  <a:lnTo>
                    <a:pt x="498" y="95"/>
                  </a:lnTo>
                  <a:lnTo>
                    <a:pt x="499" y="96"/>
                  </a:lnTo>
                  <a:lnTo>
                    <a:pt x="524" y="119"/>
                  </a:lnTo>
                  <a:lnTo>
                    <a:pt x="537" y="138"/>
                  </a:lnTo>
                  <a:lnTo>
                    <a:pt x="550" y="173"/>
                  </a:lnTo>
                  <a:lnTo>
                    <a:pt x="569" y="202"/>
                  </a:lnTo>
                  <a:lnTo>
                    <a:pt x="576" y="233"/>
                  </a:lnTo>
                  <a:lnTo>
                    <a:pt x="576" y="234"/>
                  </a:lnTo>
                  <a:lnTo>
                    <a:pt x="577" y="235"/>
                  </a:lnTo>
                  <a:lnTo>
                    <a:pt x="585" y="263"/>
                  </a:lnTo>
                  <a:lnTo>
                    <a:pt x="588" y="290"/>
                  </a:lnTo>
                  <a:lnTo>
                    <a:pt x="584" y="306"/>
                  </a:lnTo>
                  <a:lnTo>
                    <a:pt x="581" y="323"/>
                  </a:lnTo>
                  <a:lnTo>
                    <a:pt x="576" y="339"/>
                  </a:lnTo>
                  <a:lnTo>
                    <a:pt x="570" y="355"/>
                  </a:lnTo>
                  <a:lnTo>
                    <a:pt x="567" y="374"/>
                  </a:lnTo>
                  <a:lnTo>
                    <a:pt x="567" y="393"/>
                  </a:lnTo>
                  <a:lnTo>
                    <a:pt x="568" y="411"/>
                  </a:lnTo>
                  <a:lnTo>
                    <a:pt x="569" y="428"/>
                  </a:lnTo>
                  <a:lnTo>
                    <a:pt x="570" y="441"/>
                  </a:lnTo>
                  <a:lnTo>
                    <a:pt x="571" y="454"/>
                  </a:lnTo>
                  <a:lnTo>
                    <a:pt x="571" y="466"/>
                  </a:lnTo>
                  <a:lnTo>
                    <a:pt x="570" y="4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Freeform 17"/>
            <p:cNvSpPr>
              <a:spLocks/>
            </p:cNvSpPr>
            <p:nvPr/>
          </p:nvSpPr>
          <p:spPr bwMode="auto">
            <a:xfrm>
              <a:off x="3088" y="2179"/>
              <a:ext cx="55" cy="174"/>
            </a:xfrm>
            <a:custGeom>
              <a:avLst/>
              <a:gdLst>
                <a:gd name="T0" fmla="*/ 1 w 110"/>
                <a:gd name="T1" fmla="*/ 0 h 349"/>
                <a:gd name="T2" fmla="*/ 0 w 110"/>
                <a:gd name="T3" fmla="*/ 0 h 349"/>
                <a:gd name="T4" fmla="*/ 1 w 110"/>
                <a:gd name="T5" fmla="*/ 0 h 349"/>
                <a:gd name="T6" fmla="*/ 1 w 110"/>
                <a:gd name="T7" fmla="*/ 0 h 349"/>
                <a:gd name="T8" fmla="*/ 1 w 110"/>
                <a:gd name="T9" fmla="*/ 0 h 349"/>
                <a:gd name="T10" fmla="*/ 1 w 110"/>
                <a:gd name="T11" fmla="*/ 0 h 349"/>
                <a:gd name="T12" fmla="*/ 1 w 110"/>
                <a:gd name="T13" fmla="*/ 0 h 349"/>
                <a:gd name="T14" fmla="*/ 1 w 110"/>
                <a:gd name="T15" fmla="*/ 0 h 349"/>
                <a:gd name="T16" fmla="*/ 1 w 110"/>
                <a:gd name="T17" fmla="*/ 0 h 349"/>
                <a:gd name="T18" fmla="*/ 1 w 110"/>
                <a:gd name="T19" fmla="*/ 0 h 349"/>
                <a:gd name="T20" fmla="*/ 1 w 110"/>
                <a:gd name="T21" fmla="*/ 0 h 349"/>
                <a:gd name="T22" fmla="*/ 1 w 110"/>
                <a:gd name="T23" fmla="*/ 0 h 349"/>
                <a:gd name="T24" fmla="*/ 1 w 110"/>
                <a:gd name="T25" fmla="*/ 0 h 349"/>
                <a:gd name="T26" fmla="*/ 1 w 110"/>
                <a:gd name="T27" fmla="*/ 0 h 349"/>
                <a:gd name="T28" fmla="*/ 1 w 110"/>
                <a:gd name="T29" fmla="*/ 0 h 349"/>
                <a:gd name="T30" fmla="*/ 1 w 110"/>
                <a:gd name="T31" fmla="*/ 0 h 349"/>
                <a:gd name="T32" fmla="*/ 1 w 110"/>
                <a:gd name="T33" fmla="*/ 0 h 349"/>
                <a:gd name="T34" fmla="*/ 1 w 110"/>
                <a:gd name="T35" fmla="*/ 0 h 349"/>
                <a:gd name="T36" fmla="*/ 1 w 110"/>
                <a:gd name="T37" fmla="*/ 0 h 349"/>
                <a:gd name="T38" fmla="*/ 1 w 110"/>
                <a:gd name="T39" fmla="*/ 0 h 349"/>
                <a:gd name="T40" fmla="*/ 1 w 110"/>
                <a:gd name="T41" fmla="*/ 0 h 349"/>
                <a:gd name="T42" fmla="*/ 1 w 110"/>
                <a:gd name="T43" fmla="*/ 0 h 349"/>
                <a:gd name="T44" fmla="*/ 1 w 110"/>
                <a:gd name="T45" fmla="*/ 0 h 349"/>
                <a:gd name="T46" fmla="*/ 1 w 110"/>
                <a:gd name="T47" fmla="*/ 0 h 349"/>
                <a:gd name="T48" fmla="*/ 1 w 110"/>
                <a:gd name="T49" fmla="*/ 0 h 349"/>
                <a:gd name="T50" fmla="*/ 1 w 110"/>
                <a:gd name="T51" fmla="*/ 0 h 349"/>
                <a:gd name="T52" fmla="*/ 1 w 110"/>
                <a:gd name="T53" fmla="*/ 0 h 349"/>
                <a:gd name="T54" fmla="*/ 1 w 110"/>
                <a:gd name="T55" fmla="*/ 0 h 349"/>
                <a:gd name="T56" fmla="*/ 1 w 110"/>
                <a:gd name="T57" fmla="*/ 0 h 349"/>
                <a:gd name="T58" fmla="*/ 1 w 110"/>
                <a:gd name="T59" fmla="*/ 0 h 349"/>
                <a:gd name="T60" fmla="*/ 1 w 110"/>
                <a:gd name="T61" fmla="*/ 0 h 349"/>
                <a:gd name="T62" fmla="*/ 1 w 110"/>
                <a:gd name="T63" fmla="*/ 0 h 349"/>
                <a:gd name="T64" fmla="*/ 1 w 110"/>
                <a:gd name="T65" fmla="*/ 0 h 349"/>
                <a:gd name="T66" fmla="*/ 1 w 110"/>
                <a:gd name="T67" fmla="*/ 0 h 349"/>
                <a:gd name="T68" fmla="*/ 1 w 110"/>
                <a:gd name="T69" fmla="*/ 0 h 349"/>
                <a:gd name="T70" fmla="*/ 1 w 110"/>
                <a:gd name="T71" fmla="*/ 0 h 349"/>
                <a:gd name="T72" fmla="*/ 1 w 110"/>
                <a:gd name="T73" fmla="*/ 0 h 349"/>
                <a:gd name="T74" fmla="*/ 1 w 110"/>
                <a:gd name="T75" fmla="*/ 0 h 349"/>
                <a:gd name="T76" fmla="*/ 1 w 110"/>
                <a:gd name="T77" fmla="*/ 0 h 34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10" h="349">
                  <a:moveTo>
                    <a:pt x="1" y="316"/>
                  </a:moveTo>
                  <a:lnTo>
                    <a:pt x="0" y="287"/>
                  </a:lnTo>
                  <a:lnTo>
                    <a:pt x="4" y="257"/>
                  </a:lnTo>
                  <a:lnTo>
                    <a:pt x="9" y="219"/>
                  </a:lnTo>
                  <a:lnTo>
                    <a:pt x="9" y="201"/>
                  </a:lnTo>
                  <a:lnTo>
                    <a:pt x="18" y="179"/>
                  </a:lnTo>
                  <a:lnTo>
                    <a:pt x="18" y="178"/>
                  </a:lnTo>
                  <a:lnTo>
                    <a:pt x="18" y="177"/>
                  </a:lnTo>
                  <a:lnTo>
                    <a:pt x="29" y="144"/>
                  </a:lnTo>
                  <a:lnTo>
                    <a:pt x="33" y="118"/>
                  </a:lnTo>
                  <a:lnTo>
                    <a:pt x="52" y="93"/>
                  </a:lnTo>
                  <a:lnTo>
                    <a:pt x="64" y="61"/>
                  </a:lnTo>
                  <a:lnTo>
                    <a:pt x="83" y="40"/>
                  </a:lnTo>
                  <a:lnTo>
                    <a:pt x="110" y="0"/>
                  </a:lnTo>
                  <a:lnTo>
                    <a:pt x="105" y="14"/>
                  </a:lnTo>
                  <a:lnTo>
                    <a:pt x="99" y="28"/>
                  </a:lnTo>
                  <a:lnTo>
                    <a:pt x="92" y="42"/>
                  </a:lnTo>
                  <a:lnTo>
                    <a:pt x="86" y="56"/>
                  </a:lnTo>
                  <a:lnTo>
                    <a:pt x="79" y="70"/>
                  </a:lnTo>
                  <a:lnTo>
                    <a:pt x="72" y="83"/>
                  </a:lnTo>
                  <a:lnTo>
                    <a:pt x="64" y="96"/>
                  </a:lnTo>
                  <a:lnTo>
                    <a:pt x="57" y="110"/>
                  </a:lnTo>
                  <a:lnTo>
                    <a:pt x="53" y="118"/>
                  </a:lnTo>
                  <a:lnTo>
                    <a:pt x="49" y="126"/>
                  </a:lnTo>
                  <a:lnTo>
                    <a:pt x="45" y="134"/>
                  </a:lnTo>
                  <a:lnTo>
                    <a:pt x="40" y="143"/>
                  </a:lnTo>
                  <a:lnTo>
                    <a:pt x="35" y="151"/>
                  </a:lnTo>
                  <a:lnTo>
                    <a:pt x="32" y="159"/>
                  </a:lnTo>
                  <a:lnTo>
                    <a:pt x="27" y="169"/>
                  </a:lnTo>
                  <a:lnTo>
                    <a:pt x="23" y="177"/>
                  </a:lnTo>
                  <a:lnTo>
                    <a:pt x="20" y="180"/>
                  </a:lnTo>
                  <a:lnTo>
                    <a:pt x="29" y="200"/>
                  </a:lnTo>
                  <a:lnTo>
                    <a:pt x="19" y="238"/>
                  </a:lnTo>
                  <a:lnTo>
                    <a:pt x="12" y="276"/>
                  </a:lnTo>
                  <a:lnTo>
                    <a:pt x="8" y="312"/>
                  </a:lnTo>
                  <a:lnTo>
                    <a:pt x="5" y="349"/>
                  </a:lnTo>
                  <a:lnTo>
                    <a:pt x="5" y="347"/>
                  </a:lnTo>
                  <a:lnTo>
                    <a:pt x="1" y="3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Freeform 18"/>
            <p:cNvSpPr>
              <a:spLocks/>
            </p:cNvSpPr>
            <p:nvPr/>
          </p:nvSpPr>
          <p:spPr bwMode="auto">
            <a:xfrm>
              <a:off x="2995" y="2551"/>
              <a:ext cx="27" cy="21"/>
            </a:xfrm>
            <a:custGeom>
              <a:avLst/>
              <a:gdLst>
                <a:gd name="T0" fmla="*/ 1 w 53"/>
                <a:gd name="T1" fmla="*/ 1 h 42"/>
                <a:gd name="T2" fmla="*/ 1 w 53"/>
                <a:gd name="T3" fmla="*/ 1 h 42"/>
                <a:gd name="T4" fmla="*/ 1 w 53"/>
                <a:gd name="T5" fmla="*/ 1 h 42"/>
                <a:gd name="T6" fmla="*/ 1 w 53"/>
                <a:gd name="T7" fmla="*/ 1 h 42"/>
                <a:gd name="T8" fmla="*/ 1 w 53"/>
                <a:gd name="T9" fmla="*/ 1 h 42"/>
                <a:gd name="T10" fmla="*/ 1 w 53"/>
                <a:gd name="T11" fmla="*/ 1 h 42"/>
                <a:gd name="T12" fmla="*/ 1 w 53"/>
                <a:gd name="T13" fmla="*/ 1 h 42"/>
                <a:gd name="T14" fmla="*/ 1 w 53"/>
                <a:gd name="T15" fmla="*/ 1 h 42"/>
                <a:gd name="T16" fmla="*/ 1 w 53"/>
                <a:gd name="T17" fmla="*/ 1 h 42"/>
                <a:gd name="T18" fmla="*/ 1 w 53"/>
                <a:gd name="T19" fmla="*/ 1 h 42"/>
                <a:gd name="T20" fmla="*/ 1 w 53"/>
                <a:gd name="T21" fmla="*/ 1 h 42"/>
                <a:gd name="T22" fmla="*/ 1 w 53"/>
                <a:gd name="T23" fmla="*/ 1 h 42"/>
                <a:gd name="T24" fmla="*/ 1 w 53"/>
                <a:gd name="T25" fmla="*/ 1 h 42"/>
                <a:gd name="T26" fmla="*/ 0 w 53"/>
                <a:gd name="T27" fmla="*/ 1 h 42"/>
                <a:gd name="T28" fmla="*/ 0 w 53"/>
                <a:gd name="T29" fmla="*/ 1 h 42"/>
                <a:gd name="T30" fmla="*/ 1 w 53"/>
                <a:gd name="T31" fmla="*/ 1 h 42"/>
                <a:gd name="T32" fmla="*/ 1 w 53"/>
                <a:gd name="T33" fmla="*/ 1 h 42"/>
                <a:gd name="T34" fmla="*/ 1 w 53"/>
                <a:gd name="T35" fmla="*/ 1 h 42"/>
                <a:gd name="T36" fmla="*/ 1 w 53"/>
                <a:gd name="T37" fmla="*/ 1 h 42"/>
                <a:gd name="T38" fmla="*/ 1 w 53"/>
                <a:gd name="T39" fmla="*/ 1 h 42"/>
                <a:gd name="T40" fmla="*/ 1 w 53"/>
                <a:gd name="T41" fmla="*/ 0 h 42"/>
                <a:gd name="T42" fmla="*/ 1 w 53"/>
                <a:gd name="T43" fmla="*/ 1 h 42"/>
                <a:gd name="T44" fmla="*/ 1 w 53"/>
                <a:gd name="T45" fmla="*/ 1 h 42"/>
                <a:gd name="T46" fmla="*/ 1 w 53"/>
                <a:gd name="T47" fmla="*/ 1 h 42"/>
                <a:gd name="T48" fmla="*/ 1 w 53"/>
                <a:gd name="T49" fmla="*/ 1 h 42"/>
                <a:gd name="T50" fmla="*/ 1 w 53"/>
                <a:gd name="T51" fmla="*/ 1 h 42"/>
                <a:gd name="T52" fmla="*/ 1 w 53"/>
                <a:gd name="T53" fmla="*/ 1 h 42"/>
                <a:gd name="T54" fmla="*/ 1 w 53"/>
                <a:gd name="T55" fmla="*/ 1 h 42"/>
                <a:gd name="T56" fmla="*/ 1 w 53"/>
                <a:gd name="T57" fmla="*/ 1 h 42"/>
                <a:gd name="T58" fmla="*/ 1 w 53"/>
                <a:gd name="T59" fmla="*/ 1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3" h="42">
                  <a:moveTo>
                    <a:pt x="42" y="32"/>
                  </a:moveTo>
                  <a:lnTo>
                    <a:pt x="37" y="37"/>
                  </a:lnTo>
                  <a:lnTo>
                    <a:pt x="33" y="40"/>
                  </a:lnTo>
                  <a:lnTo>
                    <a:pt x="29" y="42"/>
                  </a:lnTo>
                  <a:lnTo>
                    <a:pt x="27" y="42"/>
                  </a:lnTo>
                  <a:lnTo>
                    <a:pt x="20" y="42"/>
                  </a:lnTo>
                  <a:lnTo>
                    <a:pt x="13" y="40"/>
                  </a:lnTo>
                  <a:lnTo>
                    <a:pt x="6" y="36"/>
                  </a:lnTo>
                  <a:lnTo>
                    <a:pt x="3" y="34"/>
                  </a:lnTo>
                  <a:lnTo>
                    <a:pt x="3" y="33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1" y="14"/>
                  </a:lnTo>
                  <a:lnTo>
                    <a:pt x="5" y="10"/>
                  </a:lnTo>
                  <a:lnTo>
                    <a:pt x="11" y="5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1" y="0"/>
                  </a:lnTo>
                  <a:lnTo>
                    <a:pt x="37" y="2"/>
                  </a:lnTo>
                  <a:lnTo>
                    <a:pt x="42" y="2"/>
                  </a:lnTo>
                  <a:lnTo>
                    <a:pt x="46" y="3"/>
                  </a:lnTo>
                  <a:lnTo>
                    <a:pt x="50" y="4"/>
                  </a:lnTo>
                  <a:lnTo>
                    <a:pt x="53" y="7"/>
                  </a:lnTo>
                  <a:lnTo>
                    <a:pt x="53" y="10"/>
                  </a:lnTo>
                  <a:lnTo>
                    <a:pt x="52" y="14"/>
                  </a:lnTo>
                  <a:lnTo>
                    <a:pt x="49" y="21"/>
                  </a:lnTo>
                  <a:lnTo>
                    <a:pt x="42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1" name="Freeform 19"/>
            <p:cNvSpPr>
              <a:spLocks/>
            </p:cNvSpPr>
            <p:nvPr/>
          </p:nvSpPr>
          <p:spPr bwMode="auto">
            <a:xfrm>
              <a:off x="3248" y="2457"/>
              <a:ext cx="84" cy="40"/>
            </a:xfrm>
            <a:custGeom>
              <a:avLst/>
              <a:gdLst>
                <a:gd name="T0" fmla="*/ 1 w 168"/>
                <a:gd name="T1" fmla="*/ 1 h 80"/>
                <a:gd name="T2" fmla="*/ 1 w 168"/>
                <a:gd name="T3" fmla="*/ 1 h 80"/>
                <a:gd name="T4" fmla="*/ 1 w 168"/>
                <a:gd name="T5" fmla="*/ 1 h 80"/>
                <a:gd name="T6" fmla="*/ 1 w 168"/>
                <a:gd name="T7" fmla="*/ 1 h 80"/>
                <a:gd name="T8" fmla="*/ 1 w 168"/>
                <a:gd name="T9" fmla="*/ 1 h 80"/>
                <a:gd name="T10" fmla="*/ 1 w 168"/>
                <a:gd name="T11" fmla="*/ 1 h 80"/>
                <a:gd name="T12" fmla="*/ 1 w 168"/>
                <a:gd name="T13" fmla="*/ 1 h 80"/>
                <a:gd name="T14" fmla="*/ 1 w 168"/>
                <a:gd name="T15" fmla="*/ 1 h 80"/>
                <a:gd name="T16" fmla="*/ 1 w 168"/>
                <a:gd name="T17" fmla="*/ 1 h 80"/>
                <a:gd name="T18" fmla="*/ 1 w 168"/>
                <a:gd name="T19" fmla="*/ 1 h 80"/>
                <a:gd name="T20" fmla="*/ 1 w 168"/>
                <a:gd name="T21" fmla="*/ 1 h 80"/>
                <a:gd name="T22" fmla="*/ 0 w 168"/>
                <a:gd name="T23" fmla="*/ 1 h 80"/>
                <a:gd name="T24" fmla="*/ 1 w 168"/>
                <a:gd name="T25" fmla="*/ 1 h 80"/>
                <a:gd name="T26" fmla="*/ 1 w 168"/>
                <a:gd name="T27" fmla="*/ 1 h 80"/>
                <a:gd name="T28" fmla="*/ 1 w 168"/>
                <a:gd name="T29" fmla="*/ 1 h 80"/>
                <a:gd name="T30" fmla="*/ 1 w 168"/>
                <a:gd name="T31" fmla="*/ 1 h 80"/>
                <a:gd name="T32" fmla="*/ 1 w 168"/>
                <a:gd name="T33" fmla="*/ 1 h 80"/>
                <a:gd name="T34" fmla="*/ 1 w 168"/>
                <a:gd name="T35" fmla="*/ 1 h 80"/>
                <a:gd name="T36" fmla="*/ 1 w 168"/>
                <a:gd name="T37" fmla="*/ 1 h 80"/>
                <a:gd name="T38" fmla="*/ 1 w 168"/>
                <a:gd name="T39" fmla="*/ 1 h 80"/>
                <a:gd name="T40" fmla="*/ 1 w 168"/>
                <a:gd name="T41" fmla="*/ 1 h 80"/>
                <a:gd name="T42" fmla="*/ 1 w 168"/>
                <a:gd name="T43" fmla="*/ 1 h 80"/>
                <a:gd name="T44" fmla="*/ 1 w 168"/>
                <a:gd name="T45" fmla="*/ 1 h 80"/>
                <a:gd name="T46" fmla="*/ 1 w 168"/>
                <a:gd name="T47" fmla="*/ 1 h 80"/>
                <a:gd name="T48" fmla="*/ 1 w 168"/>
                <a:gd name="T49" fmla="*/ 1 h 80"/>
                <a:gd name="T50" fmla="*/ 1 w 168"/>
                <a:gd name="T51" fmla="*/ 1 h 80"/>
                <a:gd name="T52" fmla="*/ 1 w 168"/>
                <a:gd name="T53" fmla="*/ 1 h 80"/>
                <a:gd name="T54" fmla="*/ 1 w 168"/>
                <a:gd name="T55" fmla="*/ 0 h 80"/>
                <a:gd name="T56" fmla="*/ 1 w 168"/>
                <a:gd name="T57" fmla="*/ 1 h 80"/>
                <a:gd name="T58" fmla="*/ 1 w 168"/>
                <a:gd name="T59" fmla="*/ 1 h 8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68" h="80">
                  <a:moveTo>
                    <a:pt x="135" y="33"/>
                  </a:moveTo>
                  <a:lnTo>
                    <a:pt x="110" y="48"/>
                  </a:lnTo>
                  <a:lnTo>
                    <a:pt x="109" y="48"/>
                  </a:lnTo>
                  <a:lnTo>
                    <a:pt x="106" y="50"/>
                  </a:lnTo>
                  <a:lnTo>
                    <a:pt x="100" y="53"/>
                  </a:lnTo>
                  <a:lnTo>
                    <a:pt x="94" y="55"/>
                  </a:lnTo>
                  <a:lnTo>
                    <a:pt x="85" y="58"/>
                  </a:lnTo>
                  <a:lnTo>
                    <a:pt x="76" y="63"/>
                  </a:lnTo>
                  <a:lnTo>
                    <a:pt x="67" y="66"/>
                  </a:lnTo>
                  <a:lnTo>
                    <a:pt x="56" y="71"/>
                  </a:lnTo>
                  <a:lnTo>
                    <a:pt x="25" y="79"/>
                  </a:lnTo>
                  <a:lnTo>
                    <a:pt x="0" y="80"/>
                  </a:lnTo>
                  <a:lnTo>
                    <a:pt x="11" y="74"/>
                  </a:lnTo>
                  <a:lnTo>
                    <a:pt x="23" y="69"/>
                  </a:lnTo>
                  <a:lnTo>
                    <a:pt x="34" y="63"/>
                  </a:lnTo>
                  <a:lnTo>
                    <a:pt x="47" y="57"/>
                  </a:lnTo>
                  <a:lnTo>
                    <a:pt x="59" y="51"/>
                  </a:lnTo>
                  <a:lnTo>
                    <a:pt x="70" y="46"/>
                  </a:lnTo>
                  <a:lnTo>
                    <a:pt x="83" y="41"/>
                  </a:lnTo>
                  <a:lnTo>
                    <a:pt x="94" y="35"/>
                  </a:lnTo>
                  <a:lnTo>
                    <a:pt x="103" y="31"/>
                  </a:lnTo>
                  <a:lnTo>
                    <a:pt x="113" y="26"/>
                  </a:lnTo>
                  <a:lnTo>
                    <a:pt x="122" y="23"/>
                  </a:lnTo>
                  <a:lnTo>
                    <a:pt x="131" y="18"/>
                  </a:lnTo>
                  <a:lnTo>
                    <a:pt x="140" y="13"/>
                  </a:lnTo>
                  <a:lnTo>
                    <a:pt x="150" y="9"/>
                  </a:lnTo>
                  <a:lnTo>
                    <a:pt x="159" y="4"/>
                  </a:lnTo>
                  <a:lnTo>
                    <a:pt x="168" y="0"/>
                  </a:lnTo>
                  <a:lnTo>
                    <a:pt x="155" y="16"/>
                  </a:lnTo>
                  <a:lnTo>
                    <a:pt x="135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2" name="Freeform 20"/>
            <p:cNvSpPr>
              <a:spLocks/>
            </p:cNvSpPr>
            <p:nvPr/>
          </p:nvSpPr>
          <p:spPr bwMode="auto">
            <a:xfrm>
              <a:off x="3394" y="2304"/>
              <a:ext cx="3" cy="36"/>
            </a:xfrm>
            <a:custGeom>
              <a:avLst/>
              <a:gdLst>
                <a:gd name="T0" fmla="*/ 1 w 6"/>
                <a:gd name="T1" fmla="*/ 1 h 72"/>
                <a:gd name="T2" fmla="*/ 1 w 6"/>
                <a:gd name="T3" fmla="*/ 1 h 72"/>
                <a:gd name="T4" fmla="*/ 0 w 6"/>
                <a:gd name="T5" fmla="*/ 1 h 72"/>
                <a:gd name="T6" fmla="*/ 0 w 6"/>
                <a:gd name="T7" fmla="*/ 1 h 72"/>
                <a:gd name="T8" fmla="*/ 1 w 6"/>
                <a:gd name="T9" fmla="*/ 1 h 72"/>
                <a:gd name="T10" fmla="*/ 1 w 6"/>
                <a:gd name="T11" fmla="*/ 1 h 72"/>
                <a:gd name="T12" fmla="*/ 1 w 6"/>
                <a:gd name="T13" fmla="*/ 1 h 72"/>
                <a:gd name="T14" fmla="*/ 1 w 6"/>
                <a:gd name="T15" fmla="*/ 1 h 72"/>
                <a:gd name="T16" fmla="*/ 1 w 6"/>
                <a:gd name="T17" fmla="*/ 0 h 72"/>
                <a:gd name="T18" fmla="*/ 1 w 6"/>
                <a:gd name="T19" fmla="*/ 1 h 72"/>
                <a:gd name="T20" fmla="*/ 1 w 6"/>
                <a:gd name="T21" fmla="*/ 1 h 72"/>
                <a:gd name="T22" fmla="*/ 1 w 6"/>
                <a:gd name="T23" fmla="*/ 1 h 72"/>
                <a:gd name="T24" fmla="*/ 1 w 6"/>
                <a:gd name="T25" fmla="*/ 1 h 72"/>
                <a:gd name="T26" fmla="*/ 1 w 6"/>
                <a:gd name="T27" fmla="*/ 1 h 72"/>
                <a:gd name="T28" fmla="*/ 1 w 6"/>
                <a:gd name="T29" fmla="*/ 1 h 72"/>
                <a:gd name="T30" fmla="*/ 1 w 6"/>
                <a:gd name="T31" fmla="*/ 1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" h="72">
                  <a:moveTo>
                    <a:pt x="3" y="72"/>
                  </a:moveTo>
                  <a:lnTo>
                    <a:pt x="2" y="56"/>
                  </a:lnTo>
                  <a:lnTo>
                    <a:pt x="0" y="40"/>
                  </a:lnTo>
                  <a:lnTo>
                    <a:pt x="0" y="25"/>
                  </a:lnTo>
                  <a:lnTo>
                    <a:pt x="4" y="9"/>
                  </a:lnTo>
                  <a:lnTo>
                    <a:pt x="5" y="6"/>
                  </a:lnTo>
                  <a:lnTo>
                    <a:pt x="5" y="5"/>
                  </a:lnTo>
                  <a:lnTo>
                    <a:pt x="5" y="3"/>
                  </a:lnTo>
                  <a:lnTo>
                    <a:pt x="6" y="0"/>
                  </a:lnTo>
                  <a:lnTo>
                    <a:pt x="6" y="4"/>
                  </a:lnTo>
                  <a:lnTo>
                    <a:pt x="5" y="35"/>
                  </a:lnTo>
                  <a:lnTo>
                    <a:pt x="5" y="38"/>
                  </a:lnTo>
                  <a:lnTo>
                    <a:pt x="5" y="48"/>
                  </a:lnTo>
                  <a:lnTo>
                    <a:pt x="4" y="59"/>
                  </a:lnTo>
                  <a:lnTo>
                    <a:pt x="4" y="67"/>
                  </a:lnTo>
                  <a:lnTo>
                    <a:pt x="3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3" name="Freeform 21"/>
            <p:cNvSpPr>
              <a:spLocks/>
            </p:cNvSpPr>
            <p:nvPr/>
          </p:nvSpPr>
          <p:spPr bwMode="auto">
            <a:xfrm>
              <a:off x="3239" y="2156"/>
              <a:ext cx="1" cy="0"/>
            </a:xfrm>
            <a:custGeom>
              <a:avLst/>
              <a:gdLst>
                <a:gd name="T0" fmla="*/ 1 w 2"/>
                <a:gd name="T1" fmla="*/ 1 w 2"/>
                <a:gd name="T2" fmla="*/ 1 w 2"/>
                <a:gd name="T3" fmla="*/ 1 w 2"/>
                <a:gd name="T4" fmla="*/ 1 w 2"/>
                <a:gd name="T5" fmla="*/ 1 w 2"/>
                <a:gd name="T6" fmla="*/ 1 w 2"/>
                <a:gd name="T7" fmla="*/ 1 w 2"/>
                <a:gd name="T8" fmla="*/ 0 w 2"/>
                <a:gd name="T9" fmla="*/ 1 w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</a:gdLst>
              <a:ahLst/>
              <a:cxnLst>
                <a:cxn ang="T10">
                  <a:pos x="T0" y="0"/>
                </a:cxn>
                <a:cxn ang="T11">
                  <a:pos x="T1" y="0"/>
                </a:cxn>
                <a:cxn ang="T12">
                  <a:pos x="T2" y="0"/>
                </a:cxn>
                <a:cxn ang="T13">
                  <a:pos x="T3" y="0"/>
                </a:cxn>
                <a:cxn ang="T14">
                  <a:pos x="T4" y="0"/>
                </a:cxn>
                <a:cxn ang="T15">
                  <a:pos x="T5" y="0"/>
                </a:cxn>
                <a:cxn ang="T16">
                  <a:pos x="T6" y="0"/>
                </a:cxn>
                <a:cxn ang="T17">
                  <a:pos x="T7" y="0"/>
                </a:cxn>
                <a:cxn ang="T18">
                  <a:pos x="T8" y="0"/>
                </a:cxn>
                <a:cxn ang="T19">
                  <a:pos x="T9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4" name="Freeform 22"/>
            <p:cNvSpPr>
              <a:spLocks/>
            </p:cNvSpPr>
            <p:nvPr/>
          </p:nvSpPr>
          <p:spPr bwMode="auto">
            <a:xfrm>
              <a:off x="2577" y="2120"/>
              <a:ext cx="365" cy="63"/>
            </a:xfrm>
            <a:custGeom>
              <a:avLst/>
              <a:gdLst>
                <a:gd name="T0" fmla="*/ 0 w 731"/>
                <a:gd name="T1" fmla="*/ 0 h 127"/>
                <a:gd name="T2" fmla="*/ 0 w 731"/>
                <a:gd name="T3" fmla="*/ 0 h 127"/>
                <a:gd name="T4" fmla="*/ 0 w 731"/>
                <a:gd name="T5" fmla="*/ 0 h 127"/>
                <a:gd name="T6" fmla="*/ 0 w 731"/>
                <a:gd name="T7" fmla="*/ 0 h 127"/>
                <a:gd name="T8" fmla="*/ 0 w 731"/>
                <a:gd name="T9" fmla="*/ 0 h 127"/>
                <a:gd name="T10" fmla="*/ 0 w 731"/>
                <a:gd name="T11" fmla="*/ 0 h 127"/>
                <a:gd name="T12" fmla="*/ 0 w 731"/>
                <a:gd name="T13" fmla="*/ 0 h 127"/>
                <a:gd name="T14" fmla="*/ 0 w 731"/>
                <a:gd name="T15" fmla="*/ 0 h 127"/>
                <a:gd name="T16" fmla="*/ 0 w 731"/>
                <a:gd name="T17" fmla="*/ 0 h 127"/>
                <a:gd name="T18" fmla="*/ 0 w 731"/>
                <a:gd name="T19" fmla="*/ 0 h 127"/>
                <a:gd name="T20" fmla="*/ 0 w 731"/>
                <a:gd name="T21" fmla="*/ 0 h 127"/>
                <a:gd name="T22" fmla="*/ 0 w 731"/>
                <a:gd name="T23" fmla="*/ 0 h 127"/>
                <a:gd name="T24" fmla="*/ 0 w 731"/>
                <a:gd name="T25" fmla="*/ 0 h 127"/>
                <a:gd name="T26" fmla="*/ 0 w 731"/>
                <a:gd name="T27" fmla="*/ 0 h 127"/>
                <a:gd name="T28" fmla="*/ 0 w 731"/>
                <a:gd name="T29" fmla="*/ 0 h 127"/>
                <a:gd name="T30" fmla="*/ 0 w 731"/>
                <a:gd name="T31" fmla="*/ 0 h 127"/>
                <a:gd name="T32" fmla="*/ 0 w 731"/>
                <a:gd name="T33" fmla="*/ 0 h 127"/>
                <a:gd name="T34" fmla="*/ 0 w 731"/>
                <a:gd name="T35" fmla="*/ 0 h 127"/>
                <a:gd name="T36" fmla="*/ 0 w 731"/>
                <a:gd name="T37" fmla="*/ 0 h 127"/>
                <a:gd name="T38" fmla="*/ 0 w 731"/>
                <a:gd name="T39" fmla="*/ 0 h 127"/>
                <a:gd name="T40" fmla="*/ 0 w 731"/>
                <a:gd name="T41" fmla="*/ 0 h 127"/>
                <a:gd name="T42" fmla="*/ 0 w 731"/>
                <a:gd name="T43" fmla="*/ 0 h 127"/>
                <a:gd name="T44" fmla="*/ 0 w 731"/>
                <a:gd name="T45" fmla="*/ 0 h 127"/>
                <a:gd name="T46" fmla="*/ 0 w 731"/>
                <a:gd name="T47" fmla="*/ 0 h 127"/>
                <a:gd name="T48" fmla="*/ 0 w 731"/>
                <a:gd name="T49" fmla="*/ 0 h 127"/>
                <a:gd name="T50" fmla="*/ 0 w 731"/>
                <a:gd name="T51" fmla="*/ 0 h 127"/>
                <a:gd name="T52" fmla="*/ 0 w 731"/>
                <a:gd name="T53" fmla="*/ 0 h 127"/>
                <a:gd name="T54" fmla="*/ 0 w 731"/>
                <a:gd name="T55" fmla="*/ 0 h 127"/>
                <a:gd name="T56" fmla="*/ 0 w 731"/>
                <a:gd name="T57" fmla="*/ 0 h 127"/>
                <a:gd name="T58" fmla="*/ 0 w 731"/>
                <a:gd name="T59" fmla="*/ 0 h 127"/>
                <a:gd name="T60" fmla="*/ 0 w 731"/>
                <a:gd name="T61" fmla="*/ 0 h 127"/>
                <a:gd name="T62" fmla="*/ 0 w 731"/>
                <a:gd name="T63" fmla="*/ 0 h 127"/>
                <a:gd name="T64" fmla="*/ 0 w 731"/>
                <a:gd name="T65" fmla="*/ 0 h 127"/>
                <a:gd name="T66" fmla="*/ 0 w 731"/>
                <a:gd name="T67" fmla="*/ 0 h 127"/>
                <a:gd name="T68" fmla="*/ 0 w 731"/>
                <a:gd name="T69" fmla="*/ 0 h 127"/>
                <a:gd name="T70" fmla="*/ 0 w 731"/>
                <a:gd name="T71" fmla="*/ 0 h 127"/>
                <a:gd name="T72" fmla="*/ 0 w 731"/>
                <a:gd name="T73" fmla="*/ 0 h 127"/>
                <a:gd name="T74" fmla="*/ 0 w 731"/>
                <a:gd name="T75" fmla="*/ 0 h 127"/>
                <a:gd name="T76" fmla="*/ 0 w 731"/>
                <a:gd name="T77" fmla="*/ 0 h 127"/>
                <a:gd name="T78" fmla="*/ 0 w 731"/>
                <a:gd name="T79" fmla="*/ 0 h 127"/>
                <a:gd name="T80" fmla="*/ 0 w 731"/>
                <a:gd name="T81" fmla="*/ 0 h 127"/>
                <a:gd name="T82" fmla="*/ 0 w 731"/>
                <a:gd name="T83" fmla="*/ 0 h 127"/>
                <a:gd name="T84" fmla="*/ 0 w 731"/>
                <a:gd name="T85" fmla="*/ 0 h 127"/>
                <a:gd name="T86" fmla="*/ 0 w 731"/>
                <a:gd name="T87" fmla="*/ 0 h 127"/>
                <a:gd name="T88" fmla="*/ 0 w 731"/>
                <a:gd name="T89" fmla="*/ 0 h 127"/>
                <a:gd name="T90" fmla="*/ 0 w 731"/>
                <a:gd name="T91" fmla="*/ 0 h 127"/>
                <a:gd name="T92" fmla="*/ 0 w 731"/>
                <a:gd name="T93" fmla="*/ 0 h 127"/>
                <a:gd name="T94" fmla="*/ 0 w 731"/>
                <a:gd name="T95" fmla="*/ 0 h 127"/>
                <a:gd name="T96" fmla="*/ 0 w 731"/>
                <a:gd name="T97" fmla="*/ 0 h 127"/>
                <a:gd name="T98" fmla="*/ 0 w 731"/>
                <a:gd name="T99" fmla="*/ 0 h 127"/>
                <a:gd name="T100" fmla="*/ 0 w 731"/>
                <a:gd name="T101" fmla="*/ 0 h 127"/>
                <a:gd name="T102" fmla="*/ 0 w 731"/>
                <a:gd name="T103" fmla="*/ 0 h 127"/>
                <a:gd name="T104" fmla="*/ 0 w 731"/>
                <a:gd name="T105" fmla="*/ 0 h 127"/>
                <a:gd name="T106" fmla="*/ 0 w 731"/>
                <a:gd name="T107" fmla="*/ 0 h 127"/>
                <a:gd name="T108" fmla="*/ 0 w 731"/>
                <a:gd name="T109" fmla="*/ 0 h 127"/>
                <a:gd name="T110" fmla="*/ 0 w 731"/>
                <a:gd name="T111" fmla="*/ 0 h 127"/>
                <a:gd name="T112" fmla="*/ 0 w 731"/>
                <a:gd name="T113" fmla="*/ 0 h 127"/>
                <a:gd name="T114" fmla="*/ 0 w 731"/>
                <a:gd name="T115" fmla="*/ 0 h 12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731" h="127">
                  <a:moveTo>
                    <a:pt x="0" y="0"/>
                  </a:moveTo>
                  <a:lnTo>
                    <a:pt x="5" y="1"/>
                  </a:lnTo>
                  <a:lnTo>
                    <a:pt x="16" y="3"/>
                  </a:lnTo>
                  <a:lnTo>
                    <a:pt x="36" y="7"/>
                  </a:lnTo>
                  <a:lnTo>
                    <a:pt x="60" y="13"/>
                  </a:lnTo>
                  <a:lnTo>
                    <a:pt x="90" y="20"/>
                  </a:lnTo>
                  <a:lnTo>
                    <a:pt x="124" y="26"/>
                  </a:lnTo>
                  <a:lnTo>
                    <a:pt x="160" y="35"/>
                  </a:lnTo>
                  <a:lnTo>
                    <a:pt x="199" y="43"/>
                  </a:lnTo>
                  <a:lnTo>
                    <a:pt x="238" y="51"/>
                  </a:lnTo>
                  <a:lnTo>
                    <a:pt x="279" y="60"/>
                  </a:lnTo>
                  <a:lnTo>
                    <a:pt x="317" y="68"/>
                  </a:lnTo>
                  <a:lnTo>
                    <a:pt x="354" y="76"/>
                  </a:lnTo>
                  <a:lnTo>
                    <a:pt x="387" y="83"/>
                  </a:lnTo>
                  <a:lnTo>
                    <a:pt x="417" y="90"/>
                  </a:lnTo>
                  <a:lnTo>
                    <a:pt x="442" y="96"/>
                  </a:lnTo>
                  <a:lnTo>
                    <a:pt x="461" y="100"/>
                  </a:lnTo>
                  <a:lnTo>
                    <a:pt x="478" y="104"/>
                  </a:lnTo>
                  <a:lnTo>
                    <a:pt x="496" y="107"/>
                  </a:lnTo>
                  <a:lnTo>
                    <a:pt x="516" y="111"/>
                  </a:lnTo>
                  <a:lnTo>
                    <a:pt x="538" y="113"/>
                  </a:lnTo>
                  <a:lnTo>
                    <a:pt x="560" y="115"/>
                  </a:lnTo>
                  <a:lnTo>
                    <a:pt x="583" y="117"/>
                  </a:lnTo>
                  <a:lnTo>
                    <a:pt x="605" y="120"/>
                  </a:lnTo>
                  <a:lnTo>
                    <a:pt x="628" y="121"/>
                  </a:lnTo>
                  <a:lnTo>
                    <a:pt x="648" y="122"/>
                  </a:lnTo>
                  <a:lnTo>
                    <a:pt x="668" y="123"/>
                  </a:lnTo>
                  <a:lnTo>
                    <a:pt x="685" y="124"/>
                  </a:lnTo>
                  <a:lnTo>
                    <a:pt x="700" y="125"/>
                  </a:lnTo>
                  <a:lnTo>
                    <a:pt x="713" y="125"/>
                  </a:lnTo>
                  <a:lnTo>
                    <a:pt x="723" y="127"/>
                  </a:lnTo>
                  <a:lnTo>
                    <a:pt x="729" y="127"/>
                  </a:lnTo>
                  <a:lnTo>
                    <a:pt x="731" y="127"/>
                  </a:lnTo>
                  <a:lnTo>
                    <a:pt x="464" y="56"/>
                  </a:lnTo>
                  <a:lnTo>
                    <a:pt x="458" y="55"/>
                  </a:lnTo>
                  <a:lnTo>
                    <a:pt x="442" y="51"/>
                  </a:lnTo>
                  <a:lnTo>
                    <a:pt x="420" y="45"/>
                  </a:lnTo>
                  <a:lnTo>
                    <a:pt x="394" y="38"/>
                  </a:lnTo>
                  <a:lnTo>
                    <a:pt x="366" y="31"/>
                  </a:lnTo>
                  <a:lnTo>
                    <a:pt x="342" y="25"/>
                  </a:lnTo>
                  <a:lnTo>
                    <a:pt x="323" y="22"/>
                  </a:lnTo>
                  <a:lnTo>
                    <a:pt x="312" y="21"/>
                  </a:lnTo>
                  <a:lnTo>
                    <a:pt x="306" y="21"/>
                  </a:lnTo>
                  <a:lnTo>
                    <a:pt x="294" y="21"/>
                  </a:lnTo>
                  <a:lnTo>
                    <a:pt x="278" y="20"/>
                  </a:lnTo>
                  <a:lnTo>
                    <a:pt x="257" y="18"/>
                  </a:lnTo>
                  <a:lnTo>
                    <a:pt x="233" y="16"/>
                  </a:lnTo>
                  <a:lnTo>
                    <a:pt x="206" y="15"/>
                  </a:lnTo>
                  <a:lnTo>
                    <a:pt x="179" y="13"/>
                  </a:lnTo>
                  <a:lnTo>
                    <a:pt x="150" y="10"/>
                  </a:lnTo>
                  <a:lnTo>
                    <a:pt x="122" y="9"/>
                  </a:lnTo>
                  <a:lnTo>
                    <a:pt x="95" y="7"/>
                  </a:lnTo>
                  <a:lnTo>
                    <a:pt x="69" y="5"/>
                  </a:lnTo>
                  <a:lnTo>
                    <a:pt x="46" y="3"/>
                  </a:lnTo>
                  <a:lnTo>
                    <a:pt x="28" y="2"/>
                  </a:lnTo>
                  <a:lnTo>
                    <a:pt x="13" y="1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5" name="Freeform 23"/>
            <p:cNvSpPr>
              <a:spLocks/>
            </p:cNvSpPr>
            <p:nvPr/>
          </p:nvSpPr>
          <p:spPr bwMode="auto">
            <a:xfrm>
              <a:off x="2472" y="2258"/>
              <a:ext cx="269" cy="55"/>
            </a:xfrm>
            <a:custGeom>
              <a:avLst/>
              <a:gdLst>
                <a:gd name="T0" fmla="*/ 1 w 537"/>
                <a:gd name="T1" fmla="*/ 1 h 110"/>
                <a:gd name="T2" fmla="*/ 1 w 537"/>
                <a:gd name="T3" fmla="*/ 1 h 110"/>
                <a:gd name="T4" fmla="*/ 1 w 537"/>
                <a:gd name="T5" fmla="*/ 1 h 110"/>
                <a:gd name="T6" fmla="*/ 1 w 537"/>
                <a:gd name="T7" fmla="*/ 0 h 110"/>
                <a:gd name="T8" fmla="*/ 1 w 537"/>
                <a:gd name="T9" fmla="*/ 0 h 110"/>
                <a:gd name="T10" fmla="*/ 1 w 537"/>
                <a:gd name="T11" fmla="*/ 0 h 110"/>
                <a:gd name="T12" fmla="*/ 1 w 537"/>
                <a:gd name="T13" fmla="*/ 1 h 110"/>
                <a:gd name="T14" fmla="*/ 1 w 537"/>
                <a:gd name="T15" fmla="*/ 1 h 110"/>
                <a:gd name="T16" fmla="*/ 1 w 537"/>
                <a:gd name="T17" fmla="*/ 1 h 110"/>
                <a:gd name="T18" fmla="*/ 1 w 537"/>
                <a:gd name="T19" fmla="*/ 1 h 110"/>
                <a:gd name="T20" fmla="*/ 1 w 537"/>
                <a:gd name="T21" fmla="*/ 1 h 110"/>
                <a:gd name="T22" fmla="*/ 1 w 537"/>
                <a:gd name="T23" fmla="*/ 1 h 110"/>
                <a:gd name="T24" fmla="*/ 1 w 537"/>
                <a:gd name="T25" fmla="*/ 1 h 110"/>
                <a:gd name="T26" fmla="*/ 1 w 537"/>
                <a:gd name="T27" fmla="*/ 1 h 110"/>
                <a:gd name="T28" fmla="*/ 1 w 537"/>
                <a:gd name="T29" fmla="*/ 1 h 110"/>
                <a:gd name="T30" fmla="*/ 1 w 537"/>
                <a:gd name="T31" fmla="*/ 1 h 110"/>
                <a:gd name="T32" fmla="*/ 1 w 537"/>
                <a:gd name="T33" fmla="*/ 1 h 110"/>
                <a:gd name="T34" fmla="*/ 1 w 537"/>
                <a:gd name="T35" fmla="*/ 1 h 110"/>
                <a:gd name="T36" fmla="*/ 1 w 537"/>
                <a:gd name="T37" fmla="*/ 1 h 110"/>
                <a:gd name="T38" fmla="*/ 1 w 537"/>
                <a:gd name="T39" fmla="*/ 1 h 110"/>
                <a:gd name="T40" fmla="*/ 1 w 537"/>
                <a:gd name="T41" fmla="*/ 1 h 110"/>
                <a:gd name="T42" fmla="*/ 1 w 537"/>
                <a:gd name="T43" fmla="*/ 1 h 110"/>
                <a:gd name="T44" fmla="*/ 1 w 537"/>
                <a:gd name="T45" fmla="*/ 1 h 110"/>
                <a:gd name="T46" fmla="*/ 1 w 537"/>
                <a:gd name="T47" fmla="*/ 1 h 110"/>
                <a:gd name="T48" fmla="*/ 1 w 537"/>
                <a:gd name="T49" fmla="*/ 1 h 110"/>
                <a:gd name="T50" fmla="*/ 1 w 537"/>
                <a:gd name="T51" fmla="*/ 1 h 110"/>
                <a:gd name="T52" fmla="*/ 1 w 537"/>
                <a:gd name="T53" fmla="*/ 1 h 110"/>
                <a:gd name="T54" fmla="*/ 1 w 537"/>
                <a:gd name="T55" fmla="*/ 1 h 110"/>
                <a:gd name="T56" fmla="*/ 1 w 537"/>
                <a:gd name="T57" fmla="*/ 1 h 110"/>
                <a:gd name="T58" fmla="*/ 1 w 537"/>
                <a:gd name="T59" fmla="*/ 1 h 110"/>
                <a:gd name="T60" fmla="*/ 1 w 537"/>
                <a:gd name="T61" fmla="*/ 1 h 110"/>
                <a:gd name="T62" fmla="*/ 1 w 537"/>
                <a:gd name="T63" fmla="*/ 1 h 11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37" h="110">
                  <a:moveTo>
                    <a:pt x="0" y="4"/>
                  </a:moveTo>
                  <a:lnTo>
                    <a:pt x="2" y="4"/>
                  </a:lnTo>
                  <a:lnTo>
                    <a:pt x="8" y="4"/>
                  </a:lnTo>
                  <a:lnTo>
                    <a:pt x="17" y="3"/>
                  </a:lnTo>
                  <a:lnTo>
                    <a:pt x="30" y="3"/>
                  </a:lnTo>
                  <a:lnTo>
                    <a:pt x="45" y="1"/>
                  </a:lnTo>
                  <a:lnTo>
                    <a:pt x="61" y="1"/>
                  </a:lnTo>
                  <a:lnTo>
                    <a:pt x="79" y="0"/>
                  </a:lnTo>
                  <a:lnTo>
                    <a:pt x="98" y="0"/>
                  </a:lnTo>
                  <a:lnTo>
                    <a:pt x="117" y="0"/>
                  </a:lnTo>
                  <a:lnTo>
                    <a:pt x="137" y="0"/>
                  </a:lnTo>
                  <a:lnTo>
                    <a:pt x="155" y="0"/>
                  </a:lnTo>
                  <a:lnTo>
                    <a:pt x="172" y="0"/>
                  </a:lnTo>
                  <a:lnTo>
                    <a:pt x="189" y="1"/>
                  </a:lnTo>
                  <a:lnTo>
                    <a:pt x="202" y="4"/>
                  </a:lnTo>
                  <a:lnTo>
                    <a:pt x="215" y="6"/>
                  </a:lnTo>
                  <a:lnTo>
                    <a:pt x="223" y="8"/>
                  </a:lnTo>
                  <a:lnTo>
                    <a:pt x="232" y="12"/>
                  </a:lnTo>
                  <a:lnTo>
                    <a:pt x="247" y="18"/>
                  </a:lnTo>
                  <a:lnTo>
                    <a:pt x="266" y="23"/>
                  </a:lnTo>
                  <a:lnTo>
                    <a:pt x="288" y="31"/>
                  </a:lnTo>
                  <a:lnTo>
                    <a:pt x="312" y="39"/>
                  </a:lnTo>
                  <a:lnTo>
                    <a:pt x="338" y="48"/>
                  </a:lnTo>
                  <a:lnTo>
                    <a:pt x="366" y="57"/>
                  </a:lnTo>
                  <a:lnTo>
                    <a:pt x="395" y="65"/>
                  </a:lnTo>
                  <a:lnTo>
                    <a:pt x="421" y="74"/>
                  </a:lnTo>
                  <a:lnTo>
                    <a:pt x="448" y="82"/>
                  </a:lnTo>
                  <a:lnTo>
                    <a:pt x="472" y="89"/>
                  </a:lnTo>
                  <a:lnTo>
                    <a:pt x="494" y="96"/>
                  </a:lnTo>
                  <a:lnTo>
                    <a:pt x="512" y="102"/>
                  </a:lnTo>
                  <a:lnTo>
                    <a:pt x="526" y="106"/>
                  </a:lnTo>
                  <a:lnTo>
                    <a:pt x="534" y="109"/>
                  </a:lnTo>
                  <a:lnTo>
                    <a:pt x="537" y="110"/>
                  </a:lnTo>
                  <a:lnTo>
                    <a:pt x="534" y="109"/>
                  </a:lnTo>
                  <a:lnTo>
                    <a:pt x="525" y="107"/>
                  </a:lnTo>
                  <a:lnTo>
                    <a:pt x="511" y="104"/>
                  </a:lnTo>
                  <a:lnTo>
                    <a:pt x="491" y="99"/>
                  </a:lnTo>
                  <a:lnTo>
                    <a:pt x="470" y="95"/>
                  </a:lnTo>
                  <a:lnTo>
                    <a:pt x="444" y="90"/>
                  </a:lnTo>
                  <a:lnTo>
                    <a:pt x="417" y="84"/>
                  </a:lnTo>
                  <a:lnTo>
                    <a:pt x="388" y="77"/>
                  </a:lnTo>
                  <a:lnTo>
                    <a:pt x="358" y="72"/>
                  </a:lnTo>
                  <a:lnTo>
                    <a:pt x="329" y="66"/>
                  </a:lnTo>
                  <a:lnTo>
                    <a:pt x="301" y="61"/>
                  </a:lnTo>
                  <a:lnTo>
                    <a:pt x="275" y="57"/>
                  </a:lnTo>
                  <a:lnTo>
                    <a:pt x="251" y="52"/>
                  </a:lnTo>
                  <a:lnTo>
                    <a:pt x="230" y="49"/>
                  </a:lnTo>
                  <a:lnTo>
                    <a:pt x="214" y="48"/>
                  </a:lnTo>
                  <a:lnTo>
                    <a:pt x="202" y="46"/>
                  </a:lnTo>
                  <a:lnTo>
                    <a:pt x="192" y="46"/>
                  </a:lnTo>
                  <a:lnTo>
                    <a:pt x="179" y="44"/>
                  </a:lnTo>
                  <a:lnTo>
                    <a:pt x="166" y="43"/>
                  </a:lnTo>
                  <a:lnTo>
                    <a:pt x="151" y="39"/>
                  </a:lnTo>
                  <a:lnTo>
                    <a:pt x="134" y="36"/>
                  </a:lnTo>
                  <a:lnTo>
                    <a:pt x="117" y="33"/>
                  </a:lnTo>
                  <a:lnTo>
                    <a:pt x="100" y="29"/>
                  </a:lnTo>
                  <a:lnTo>
                    <a:pt x="83" y="25"/>
                  </a:lnTo>
                  <a:lnTo>
                    <a:pt x="66" y="21"/>
                  </a:lnTo>
                  <a:lnTo>
                    <a:pt x="52" y="18"/>
                  </a:lnTo>
                  <a:lnTo>
                    <a:pt x="37" y="14"/>
                  </a:lnTo>
                  <a:lnTo>
                    <a:pt x="25" y="11"/>
                  </a:lnTo>
                  <a:lnTo>
                    <a:pt x="15" y="7"/>
                  </a:lnTo>
                  <a:lnTo>
                    <a:pt x="7" y="6"/>
                  </a:lnTo>
                  <a:lnTo>
                    <a:pt x="2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56" name="Freeform 24"/>
            <p:cNvSpPr>
              <a:spLocks/>
            </p:cNvSpPr>
            <p:nvPr/>
          </p:nvSpPr>
          <p:spPr bwMode="auto">
            <a:xfrm>
              <a:off x="2749" y="2278"/>
              <a:ext cx="256" cy="30"/>
            </a:xfrm>
            <a:custGeom>
              <a:avLst/>
              <a:gdLst>
                <a:gd name="T0" fmla="*/ 1 w 511"/>
                <a:gd name="T1" fmla="*/ 1 h 60"/>
                <a:gd name="T2" fmla="*/ 1 w 511"/>
                <a:gd name="T3" fmla="*/ 1 h 60"/>
                <a:gd name="T4" fmla="*/ 1 w 511"/>
                <a:gd name="T5" fmla="*/ 1 h 60"/>
                <a:gd name="T6" fmla="*/ 1 w 511"/>
                <a:gd name="T7" fmla="*/ 1 h 60"/>
                <a:gd name="T8" fmla="*/ 1 w 511"/>
                <a:gd name="T9" fmla="*/ 1 h 60"/>
                <a:gd name="T10" fmla="*/ 1 w 511"/>
                <a:gd name="T11" fmla="*/ 1 h 60"/>
                <a:gd name="T12" fmla="*/ 1 w 511"/>
                <a:gd name="T13" fmla="*/ 1 h 60"/>
                <a:gd name="T14" fmla="*/ 1 w 511"/>
                <a:gd name="T15" fmla="*/ 1 h 60"/>
                <a:gd name="T16" fmla="*/ 1 w 511"/>
                <a:gd name="T17" fmla="*/ 1 h 60"/>
                <a:gd name="T18" fmla="*/ 1 w 511"/>
                <a:gd name="T19" fmla="*/ 1 h 60"/>
                <a:gd name="T20" fmla="*/ 1 w 511"/>
                <a:gd name="T21" fmla="*/ 1 h 60"/>
                <a:gd name="T22" fmla="*/ 1 w 511"/>
                <a:gd name="T23" fmla="*/ 1 h 60"/>
                <a:gd name="T24" fmla="*/ 1 w 511"/>
                <a:gd name="T25" fmla="*/ 1 h 60"/>
                <a:gd name="T26" fmla="*/ 1 w 511"/>
                <a:gd name="T27" fmla="*/ 1 h 60"/>
                <a:gd name="T28" fmla="*/ 1 w 511"/>
                <a:gd name="T29" fmla="*/ 1 h 60"/>
                <a:gd name="T30" fmla="*/ 1 w 511"/>
                <a:gd name="T31" fmla="*/ 1 h 60"/>
                <a:gd name="T32" fmla="*/ 1 w 511"/>
                <a:gd name="T33" fmla="*/ 1 h 60"/>
                <a:gd name="T34" fmla="*/ 1 w 511"/>
                <a:gd name="T35" fmla="*/ 1 h 60"/>
                <a:gd name="T36" fmla="*/ 1 w 511"/>
                <a:gd name="T37" fmla="*/ 1 h 60"/>
                <a:gd name="T38" fmla="*/ 1 w 511"/>
                <a:gd name="T39" fmla="*/ 1 h 60"/>
                <a:gd name="T40" fmla="*/ 1 w 511"/>
                <a:gd name="T41" fmla="*/ 1 h 60"/>
                <a:gd name="T42" fmla="*/ 1 w 511"/>
                <a:gd name="T43" fmla="*/ 1 h 60"/>
                <a:gd name="T44" fmla="*/ 1 w 511"/>
                <a:gd name="T45" fmla="*/ 1 h 60"/>
                <a:gd name="T46" fmla="*/ 1 w 511"/>
                <a:gd name="T47" fmla="*/ 1 h 60"/>
                <a:gd name="T48" fmla="*/ 1 w 511"/>
                <a:gd name="T49" fmla="*/ 1 h 60"/>
                <a:gd name="T50" fmla="*/ 1 w 511"/>
                <a:gd name="T51" fmla="*/ 1 h 60"/>
                <a:gd name="T52" fmla="*/ 1 w 511"/>
                <a:gd name="T53" fmla="*/ 1 h 60"/>
                <a:gd name="T54" fmla="*/ 1 w 511"/>
                <a:gd name="T55" fmla="*/ 1 h 60"/>
                <a:gd name="T56" fmla="*/ 1 w 511"/>
                <a:gd name="T57" fmla="*/ 1 h 60"/>
                <a:gd name="T58" fmla="*/ 1 w 511"/>
                <a:gd name="T59" fmla="*/ 1 h 60"/>
                <a:gd name="T60" fmla="*/ 1 w 511"/>
                <a:gd name="T61" fmla="*/ 1 h 60"/>
                <a:gd name="T62" fmla="*/ 1 w 511"/>
                <a:gd name="T63" fmla="*/ 1 h 60"/>
                <a:gd name="T64" fmla="*/ 1 w 511"/>
                <a:gd name="T65" fmla="*/ 1 h 60"/>
                <a:gd name="T66" fmla="*/ 1 w 511"/>
                <a:gd name="T67" fmla="*/ 1 h 60"/>
                <a:gd name="T68" fmla="*/ 1 w 511"/>
                <a:gd name="T69" fmla="*/ 1 h 60"/>
                <a:gd name="T70" fmla="*/ 1 w 511"/>
                <a:gd name="T71" fmla="*/ 1 h 60"/>
                <a:gd name="T72" fmla="*/ 0 w 511"/>
                <a:gd name="T73" fmla="*/ 1 h 60"/>
                <a:gd name="T74" fmla="*/ 1 w 511"/>
                <a:gd name="T75" fmla="*/ 0 h 60"/>
                <a:gd name="T76" fmla="*/ 1 w 511"/>
                <a:gd name="T77" fmla="*/ 0 h 60"/>
                <a:gd name="T78" fmla="*/ 1 w 511"/>
                <a:gd name="T79" fmla="*/ 0 h 60"/>
                <a:gd name="T80" fmla="*/ 1 w 511"/>
                <a:gd name="T81" fmla="*/ 0 h 60"/>
                <a:gd name="T82" fmla="*/ 1 w 511"/>
                <a:gd name="T83" fmla="*/ 1 h 60"/>
                <a:gd name="T84" fmla="*/ 1 w 511"/>
                <a:gd name="T85" fmla="*/ 1 h 60"/>
                <a:gd name="T86" fmla="*/ 1 w 511"/>
                <a:gd name="T87" fmla="*/ 1 h 60"/>
                <a:gd name="T88" fmla="*/ 1 w 511"/>
                <a:gd name="T89" fmla="*/ 1 h 60"/>
                <a:gd name="T90" fmla="*/ 1 w 511"/>
                <a:gd name="T91" fmla="*/ 1 h 60"/>
                <a:gd name="T92" fmla="*/ 1 w 511"/>
                <a:gd name="T93" fmla="*/ 1 h 60"/>
                <a:gd name="T94" fmla="*/ 1 w 511"/>
                <a:gd name="T95" fmla="*/ 1 h 60"/>
                <a:gd name="T96" fmla="*/ 1 w 511"/>
                <a:gd name="T97" fmla="*/ 1 h 60"/>
                <a:gd name="T98" fmla="*/ 1 w 511"/>
                <a:gd name="T99" fmla="*/ 1 h 60"/>
                <a:gd name="T100" fmla="*/ 1 w 511"/>
                <a:gd name="T101" fmla="*/ 1 h 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11" h="60">
                  <a:moveTo>
                    <a:pt x="186" y="10"/>
                  </a:moveTo>
                  <a:lnTo>
                    <a:pt x="414" y="36"/>
                  </a:lnTo>
                  <a:lnTo>
                    <a:pt x="511" y="53"/>
                  </a:lnTo>
                  <a:lnTo>
                    <a:pt x="509" y="53"/>
                  </a:lnTo>
                  <a:lnTo>
                    <a:pt x="501" y="53"/>
                  </a:lnTo>
                  <a:lnTo>
                    <a:pt x="489" y="54"/>
                  </a:lnTo>
                  <a:lnTo>
                    <a:pt x="473" y="54"/>
                  </a:lnTo>
                  <a:lnTo>
                    <a:pt x="454" y="55"/>
                  </a:lnTo>
                  <a:lnTo>
                    <a:pt x="433" y="56"/>
                  </a:lnTo>
                  <a:lnTo>
                    <a:pt x="410" y="56"/>
                  </a:lnTo>
                  <a:lnTo>
                    <a:pt x="385" y="57"/>
                  </a:lnTo>
                  <a:lnTo>
                    <a:pt x="361" y="58"/>
                  </a:lnTo>
                  <a:lnTo>
                    <a:pt x="337" y="58"/>
                  </a:lnTo>
                  <a:lnTo>
                    <a:pt x="313" y="60"/>
                  </a:lnTo>
                  <a:lnTo>
                    <a:pt x="291" y="60"/>
                  </a:lnTo>
                  <a:lnTo>
                    <a:pt x="270" y="60"/>
                  </a:lnTo>
                  <a:lnTo>
                    <a:pt x="253" y="60"/>
                  </a:lnTo>
                  <a:lnTo>
                    <a:pt x="239" y="60"/>
                  </a:lnTo>
                  <a:lnTo>
                    <a:pt x="229" y="58"/>
                  </a:lnTo>
                  <a:lnTo>
                    <a:pt x="220" y="57"/>
                  </a:lnTo>
                  <a:lnTo>
                    <a:pt x="210" y="55"/>
                  </a:lnTo>
                  <a:lnTo>
                    <a:pt x="199" y="53"/>
                  </a:lnTo>
                  <a:lnTo>
                    <a:pt x="186" y="50"/>
                  </a:lnTo>
                  <a:lnTo>
                    <a:pt x="172" y="47"/>
                  </a:lnTo>
                  <a:lnTo>
                    <a:pt x="157" y="43"/>
                  </a:lnTo>
                  <a:lnTo>
                    <a:pt x="142" y="39"/>
                  </a:lnTo>
                  <a:lnTo>
                    <a:pt x="127" y="35"/>
                  </a:lnTo>
                  <a:lnTo>
                    <a:pt x="112" y="31"/>
                  </a:lnTo>
                  <a:lnTo>
                    <a:pt x="96" y="27"/>
                  </a:lnTo>
                  <a:lnTo>
                    <a:pt x="80" y="23"/>
                  </a:lnTo>
                  <a:lnTo>
                    <a:pt x="65" y="19"/>
                  </a:lnTo>
                  <a:lnTo>
                    <a:pt x="50" y="16"/>
                  </a:lnTo>
                  <a:lnTo>
                    <a:pt x="36" y="12"/>
                  </a:lnTo>
                  <a:lnTo>
                    <a:pt x="23" y="9"/>
                  </a:lnTo>
                  <a:lnTo>
                    <a:pt x="10" y="5"/>
                  </a:lnTo>
                  <a:lnTo>
                    <a:pt x="2" y="3"/>
                  </a:lnTo>
                  <a:lnTo>
                    <a:pt x="0" y="1"/>
                  </a:lnTo>
                  <a:lnTo>
                    <a:pt x="3" y="0"/>
                  </a:lnTo>
                  <a:lnTo>
                    <a:pt x="11" y="0"/>
                  </a:lnTo>
                  <a:lnTo>
                    <a:pt x="23" y="0"/>
                  </a:lnTo>
                  <a:lnTo>
                    <a:pt x="38" y="0"/>
                  </a:lnTo>
                  <a:lnTo>
                    <a:pt x="55" y="1"/>
                  </a:lnTo>
                  <a:lnTo>
                    <a:pt x="74" y="2"/>
                  </a:lnTo>
                  <a:lnTo>
                    <a:pt x="94" y="3"/>
                  </a:lnTo>
                  <a:lnTo>
                    <a:pt x="114" y="4"/>
                  </a:lnTo>
                  <a:lnTo>
                    <a:pt x="132" y="5"/>
                  </a:lnTo>
                  <a:lnTo>
                    <a:pt x="149" y="7"/>
                  </a:lnTo>
                  <a:lnTo>
                    <a:pt x="164" y="8"/>
                  </a:lnTo>
                  <a:lnTo>
                    <a:pt x="176" y="9"/>
                  </a:lnTo>
                  <a:lnTo>
                    <a:pt x="184" y="10"/>
                  </a:lnTo>
                  <a:lnTo>
                    <a:pt x="18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6150" name="Group 6"/>
          <p:cNvGrpSpPr>
            <a:grpSpLocks noChangeAspect="1"/>
          </p:cNvGrpSpPr>
          <p:nvPr/>
        </p:nvGrpSpPr>
        <p:grpSpPr bwMode="auto">
          <a:xfrm>
            <a:off x="4551363" y="2278063"/>
            <a:ext cx="2787650" cy="1454150"/>
            <a:chOff x="2314" y="1702"/>
            <a:chExt cx="1132" cy="916"/>
          </a:xfrm>
        </p:grpSpPr>
        <p:sp>
          <p:nvSpPr>
            <p:cNvPr id="5129" name="AutoShape 5"/>
            <p:cNvSpPr>
              <a:spLocks noChangeAspect="1" noChangeArrowheads="1" noTextEdit="1"/>
            </p:cNvSpPr>
            <p:nvPr/>
          </p:nvSpPr>
          <p:spPr bwMode="auto">
            <a:xfrm>
              <a:off x="2314" y="1702"/>
              <a:ext cx="1132" cy="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Freeform 8"/>
            <p:cNvSpPr>
              <a:spLocks/>
            </p:cNvSpPr>
            <p:nvPr/>
          </p:nvSpPr>
          <p:spPr bwMode="auto">
            <a:xfrm>
              <a:off x="2510" y="1852"/>
              <a:ext cx="1" cy="0"/>
            </a:xfrm>
            <a:custGeom>
              <a:avLst/>
              <a:gdLst>
                <a:gd name="T0" fmla="*/ 1 w 2"/>
                <a:gd name="T1" fmla="*/ 1 w 2"/>
                <a:gd name="T2" fmla="*/ 1 w 2"/>
                <a:gd name="T3" fmla="*/ 1 w 2"/>
                <a:gd name="T4" fmla="*/ 0 w 2"/>
                <a:gd name="T5" fmla="*/ 0 w 2"/>
                <a:gd name="T6" fmla="*/ 1 w 2"/>
                <a:gd name="T7" fmla="*/ 1 w 2"/>
                <a:gd name="T8" fmla="*/ 1 w 2"/>
                <a:gd name="T9" fmla="*/ 0 60000 655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9">
                  <a:pos x="T0" y="0"/>
                </a:cxn>
                <a:cxn ang="T10">
                  <a:pos x="T1" y="0"/>
                </a:cxn>
                <a:cxn ang="T11">
                  <a:pos x="T2" y="0"/>
                </a:cxn>
                <a:cxn ang="T12">
                  <a:pos x="T3" y="0"/>
                </a:cxn>
                <a:cxn ang="T13">
                  <a:pos x="T4" y="0"/>
                </a:cxn>
                <a:cxn ang="T14">
                  <a:pos x="T5" y="0"/>
                </a:cxn>
                <a:cxn ang="T15">
                  <a:pos x="T6" y="0"/>
                </a:cxn>
                <a:cxn ang="T16">
                  <a:pos x="T7" y="0"/>
                </a:cxn>
                <a:cxn ang="T17">
                  <a:pos x="T8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Freeform 12"/>
            <p:cNvSpPr>
              <a:spLocks/>
            </p:cNvSpPr>
            <p:nvPr/>
          </p:nvSpPr>
          <p:spPr bwMode="auto">
            <a:xfrm>
              <a:off x="2507" y="2037"/>
              <a:ext cx="404" cy="107"/>
            </a:xfrm>
            <a:custGeom>
              <a:avLst/>
              <a:gdLst>
                <a:gd name="T0" fmla="*/ 1 w 807"/>
                <a:gd name="T1" fmla="*/ 0 h 215"/>
                <a:gd name="T2" fmla="*/ 1 w 807"/>
                <a:gd name="T3" fmla="*/ 0 h 215"/>
                <a:gd name="T4" fmla="*/ 1 w 807"/>
                <a:gd name="T5" fmla="*/ 0 h 215"/>
                <a:gd name="T6" fmla="*/ 1 w 807"/>
                <a:gd name="T7" fmla="*/ 0 h 215"/>
                <a:gd name="T8" fmla="*/ 1 w 807"/>
                <a:gd name="T9" fmla="*/ 0 h 215"/>
                <a:gd name="T10" fmla="*/ 1 w 807"/>
                <a:gd name="T11" fmla="*/ 0 h 215"/>
                <a:gd name="T12" fmla="*/ 1 w 807"/>
                <a:gd name="T13" fmla="*/ 0 h 215"/>
                <a:gd name="T14" fmla="*/ 1 w 807"/>
                <a:gd name="T15" fmla="*/ 0 h 215"/>
                <a:gd name="T16" fmla="*/ 1 w 807"/>
                <a:gd name="T17" fmla="*/ 0 h 215"/>
                <a:gd name="T18" fmla="*/ 1 w 807"/>
                <a:gd name="T19" fmla="*/ 0 h 215"/>
                <a:gd name="T20" fmla="*/ 1 w 807"/>
                <a:gd name="T21" fmla="*/ 0 h 215"/>
                <a:gd name="T22" fmla="*/ 1 w 807"/>
                <a:gd name="T23" fmla="*/ 0 h 215"/>
                <a:gd name="T24" fmla="*/ 1 w 807"/>
                <a:gd name="T25" fmla="*/ 0 h 215"/>
                <a:gd name="T26" fmla="*/ 1 w 807"/>
                <a:gd name="T27" fmla="*/ 0 h 215"/>
                <a:gd name="T28" fmla="*/ 1 w 807"/>
                <a:gd name="T29" fmla="*/ 0 h 215"/>
                <a:gd name="T30" fmla="*/ 1 w 807"/>
                <a:gd name="T31" fmla="*/ 0 h 215"/>
                <a:gd name="T32" fmla="*/ 1 w 807"/>
                <a:gd name="T33" fmla="*/ 0 h 215"/>
                <a:gd name="T34" fmla="*/ 1 w 807"/>
                <a:gd name="T35" fmla="*/ 0 h 215"/>
                <a:gd name="T36" fmla="*/ 1 w 807"/>
                <a:gd name="T37" fmla="*/ 0 h 215"/>
                <a:gd name="T38" fmla="*/ 1 w 807"/>
                <a:gd name="T39" fmla="*/ 0 h 215"/>
                <a:gd name="T40" fmla="*/ 1 w 807"/>
                <a:gd name="T41" fmla="*/ 0 h 215"/>
                <a:gd name="T42" fmla="*/ 1 w 807"/>
                <a:gd name="T43" fmla="*/ 0 h 215"/>
                <a:gd name="T44" fmla="*/ 1 w 807"/>
                <a:gd name="T45" fmla="*/ 0 h 215"/>
                <a:gd name="T46" fmla="*/ 1 w 807"/>
                <a:gd name="T47" fmla="*/ 0 h 215"/>
                <a:gd name="T48" fmla="*/ 1 w 807"/>
                <a:gd name="T49" fmla="*/ 0 h 215"/>
                <a:gd name="T50" fmla="*/ 1 w 807"/>
                <a:gd name="T51" fmla="*/ 0 h 215"/>
                <a:gd name="T52" fmla="*/ 1 w 807"/>
                <a:gd name="T53" fmla="*/ 0 h 215"/>
                <a:gd name="T54" fmla="*/ 1 w 807"/>
                <a:gd name="T55" fmla="*/ 0 h 215"/>
                <a:gd name="T56" fmla="*/ 1 w 807"/>
                <a:gd name="T57" fmla="*/ 0 h 215"/>
                <a:gd name="T58" fmla="*/ 1 w 807"/>
                <a:gd name="T59" fmla="*/ 0 h 215"/>
                <a:gd name="T60" fmla="*/ 1 w 807"/>
                <a:gd name="T61" fmla="*/ 0 h 215"/>
                <a:gd name="T62" fmla="*/ 1 w 807"/>
                <a:gd name="T63" fmla="*/ 0 h 215"/>
                <a:gd name="T64" fmla="*/ 1 w 807"/>
                <a:gd name="T65" fmla="*/ 0 h 215"/>
                <a:gd name="T66" fmla="*/ 1 w 807"/>
                <a:gd name="T67" fmla="*/ 0 h 215"/>
                <a:gd name="T68" fmla="*/ 1 w 807"/>
                <a:gd name="T69" fmla="*/ 0 h 215"/>
                <a:gd name="T70" fmla="*/ 1 w 807"/>
                <a:gd name="T71" fmla="*/ 0 h 215"/>
                <a:gd name="T72" fmla="*/ 1 w 807"/>
                <a:gd name="T73" fmla="*/ 0 h 215"/>
                <a:gd name="T74" fmla="*/ 1 w 807"/>
                <a:gd name="T75" fmla="*/ 0 h 215"/>
                <a:gd name="T76" fmla="*/ 1 w 807"/>
                <a:gd name="T77" fmla="*/ 0 h 215"/>
                <a:gd name="T78" fmla="*/ 1 w 807"/>
                <a:gd name="T79" fmla="*/ 0 h 215"/>
                <a:gd name="T80" fmla="*/ 1 w 807"/>
                <a:gd name="T81" fmla="*/ 0 h 215"/>
                <a:gd name="T82" fmla="*/ 1 w 807"/>
                <a:gd name="T83" fmla="*/ 0 h 215"/>
                <a:gd name="T84" fmla="*/ 1 w 807"/>
                <a:gd name="T85" fmla="*/ 0 h 215"/>
                <a:gd name="T86" fmla="*/ 1 w 807"/>
                <a:gd name="T87" fmla="*/ 0 h 215"/>
                <a:gd name="T88" fmla="*/ 1 w 807"/>
                <a:gd name="T89" fmla="*/ 0 h 215"/>
                <a:gd name="T90" fmla="*/ 1 w 807"/>
                <a:gd name="T91" fmla="*/ 0 h 215"/>
                <a:gd name="T92" fmla="*/ 1 w 807"/>
                <a:gd name="T93" fmla="*/ 0 h 215"/>
                <a:gd name="T94" fmla="*/ 1 w 807"/>
                <a:gd name="T95" fmla="*/ 0 h 215"/>
                <a:gd name="T96" fmla="*/ 1 w 807"/>
                <a:gd name="T97" fmla="*/ 0 h 215"/>
                <a:gd name="T98" fmla="*/ 1 w 807"/>
                <a:gd name="T99" fmla="*/ 0 h 215"/>
                <a:gd name="T100" fmla="*/ 1 w 807"/>
                <a:gd name="T101" fmla="*/ 0 h 215"/>
                <a:gd name="T102" fmla="*/ 0 w 807"/>
                <a:gd name="T103" fmla="*/ 0 h 215"/>
                <a:gd name="T104" fmla="*/ 1 w 807"/>
                <a:gd name="T105" fmla="*/ 0 h 215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807" h="215">
                  <a:moveTo>
                    <a:pt x="7" y="136"/>
                  </a:moveTo>
                  <a:lnTo>
                    <a:pt x="259" y="86"/>
                  </a:lnTo>
                  <a:lnTo>
                    <a:pt x="568" y="56"/>
                  </a:lnTo>
                  <a:lnTo>
                    <a:pt x="807" y="0"/>
                  </a:lnTo>
                  <a:lnTo>
                    <a:pt x="804" y="1"/>
                  </a:lnTo>
                  <a:lnTo>
                    <a:pt x="796" y="5"/>
                  </a:lnTo>
                  <a:lnTo>
                    <a:pt x="782" y="10"/>
                  </a:lnTo>
                  <a:lnTo>
                    <a:pt x="764" y="17"/>
                  </a:lnTo>
                  <a:lnTo>
                    <a:pt x="744" y="25"/>
                  </a:lnTo>
                  <a:lnTo>
                    <a:pt x="720" y="35"/>
                  </a:lnTo>
                  <a:lnTo>
                    <a:pt x="694" y="44"/>
                  </a:lnTo>
                  <a:lnTo>
                    <a:pt x="668" y="54"/>
                  </a:lnTo>
                  <a:lnTo>
                    <a:pt x="641" y="64"/>
                  </a:lnTo>
                  <a:lnTo>
                    <a:pt x="614" y="75"/>
                  </a:lnTo>
                  <a:lnTo>
                    <a:pt x="588" y="85"/>
                  </a:lnTo>
                  <a:lnTo>
                    <a:pt x="564" y="93"/>
                  </a:lnTo>
                  <a:lnTo>
                    <a:pt x="543" y="101"/>
                  </a:lnTo>
                  <a:lnTo>
                    <a:pt x="525" y="108"/>
                  </a:lnTo>
                  <a:lnTo>
                    <a:pt x="511" y="113"/>
                  </a:lnTo>
                  <a:lnTo>
                    <a:pt x="502" y="116"/>
                  </a:lnTo>
                  <a:lnTo>
                    <a:pt x="494" y="119"/>
                  </a:lnTo>
                  <a:lnTo>
                    <a:pt x="482" y="121"/>
                  </a:lnTo>
                  <a:lnTo>
                    <a:pt x="468" y="123"/>
                  </a:lnTo>
                  <a:lnTo>
                    <a:pt x="452" y="126"/>
                  </a:lnTo>
                  <a:lnTo>
                    <a:pt x="434" y="129"/>
                  </a:lnTo>
                  <a:lnTo>
                    <a:pt x="414" y="131"/>
                  </a:lnTo>
                  <a:lnTo>
                    <a:pt x="394" y="134"/>
                  </a:lnTo>
                  <a:lnTo>
                    <a:pt x="372" y="137"/>
                  </a:lnTo>
                  <a:lnTo>
                    <a:pt x="349" y="140"/>
                  </a:lnTo>
                  <a:lnTo>
                    <a:pt x="327" y="143"/>
                  </a:lnTo>
                  <a:lnTo>
                    <a:pt x="304" y="146"/>
                  </a:lnTo>
                  <a:lnTo>
                    <a:pt x="283" y="149"/>
                  </a:lnTo>
                  <a:lnTo>
                    <a:pt x="262" y="152"/>
                  </a:lnTo>
                  <a:lnTo>
                    <a:pt x="243" y="155"/>
                  </a:lnTo>
                  <a:lnTo>
                    <a:pt x="225" y="158"/>
                  </a:lnTo>
                  <a:lnTo>
                    <a:pt x="211" y="161"/>
                  </a:lnTo>
                  <a:lnTo>
                    <a:pt x="196" y="165"/>
                  </a:lnTo>
                  <a:lnTo>
                    <a:pt x="181" y="168"/>
                  </a:lnTo>
                  <a:lnTo>
                    <a:pt x="163" y="172"/>
                  </a:lnTo>
                  <a:lnTo>
                    <a:pt x="146" y="176"/>
                  </a:lnTo>
                  <a:lnTo>
                    <a:pt x="129" y="181"/>
                  </a:lnTo>
                  <a:lnTo>
                    <a:pt x="111" y="185"/>
                  </a:lnTo>
                  <a:lnTo>
                    <a:pt x="94" y="190"/>
                  </a:lnTo>
                  <a:lnTo>
                    <a:pt x="78" y="193"/>
                  </a:lnTo>
                  <a:lnTo>
                    <a:pt x="62" y="198"/>
                  </a:lnTo>
                  <a:lnTo>
                    <a:pt x="47" y="203"/>
                  </a:lnTo>
                  <a:lnTo>
                    <a:pt x="34" y="206"/>
                  </a:lnTo>
                  <a:lnTo>
                    <a:pt x="23" y="208"/>
                  </a:lnTo>
                  <a:lnTo>
                    <a:pt x="12" y="212"/>
                  </a:lnTo>
                  <a:lnTo>
                    <a:pt x="6" y="214"/>
                  </a:lnTo>
                  <a:lnTo>
                    <a:pt x="1" y="215"/>
                  </a:lnTo>
                  <a:lnTo>
                    <a:pt x="0" y="215"/>
                  </a:lnTo>
                  <a:lnTo>
                    <a:pt x="7" y="13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14"/>
            <p:cNvSpPr>
              <a:spLocks/>
            </p:cNvSpPr>
            <p:nvPr/>
          </p:nvSpPr>
          <p:spPr bwMode="auto">
            <a:xfrm>
              <a:off x="2374" y="1988"/>
              <a:ext cx="1072" cy="628"/>
            </a:xfrm>
            <a:custGeom>
              <a:avLst/>
              <a:gdLst>
                <a:gd name="T0" fmla="*/ 1 w 2144"/>
                <a:gd name="T1" fmla="*/ 1 h 1255"/>
                <a:gd name="T2" fmla="*/ 1 w 2144"/>
                <a:gd name="T3" fmla="*/ 1 h 1255"/>
                <a:gd name="T4" fmla="*/ 1 w 2144"/>
                <a:gd name="T5" fmla="*/ 1 h 1255"/>
                <a:gd name="T6" fmla="*/ 1 w 2144"/>
                <a:gd name="T7" fmla="*/ 1 h 1255"/>
                <a:gd name="T8" fmla="*/ 1 w 2144"/>
                <a:gd name="T9" fmla="*/ 1 h 1255"/>
                <a:gd name="T10" fmla="*/ 1 w 2144"/>
                <a:gd name="T11" fmla="*/ 1 h 1255"/>
                <a:gd name="T12" fmla="*/ 1 w 2144"/>
                <a:gd name="T13" fmla="*/ 1 h 1255"/>
                <a:gd name="T14" fmla="*/ 1 w 2144"/>
                <a:gd name="T15" fmla="*/ 1 h 1255"/>
                <a:gd name="T16" fmla="*/ 1 w 2144"/>
                <a:gd name="T17" fmla="*/ 1 h 1255"/>
                <a:gd name="T18" fmla="*/ 1 w 2144"/>
                <a:gd name="T19" fmla="*/ 1 h 1255"/>
                <a:gd name="T20" fmla="*/ 1 w 2144"/>
                <a:gd name="T21" fmla="*/ 1 h 1255"/>
                <a:gd name="T22" fmla="*/ 1 w 2144"/>
                <a:gd name="T23" fmla="*/ 1 h 1255"/>
                <a:gd name="T24" fmla="*/ 1 w 2144"/>
                <a:gd name="T25" fmla="*/ 1 h 1255"/>
                <a:gd name="T26" fmla="*/ 1 w 2144"/>
                <a:gd name="T27" fmla="*/ 1 h 1255"/>
                <a:gd name="T28" fmla="*/ 1 w 2144"/>
                <a:gd name="T29" fmla="*/ 1 h 1255"/>
                <a:gd name="T30" fmla="*/ 1 w 2144"/>
                <a:gd name="T31" fmla="*/ 1 h 1255"/>
                <a:gd name="T32" fmla="*/ 1 w 2144"/>
                <a:gd name="T33" fmla="*/ 1 h 1255"/>
                <a:gd name="T34" fmla="*/ 1 w 2144"/>
                <a:gd name="T35" fmla="*/ 1 h 1255"/>
                <a:gd name="T36" fmla="*/ 1 w 2144"/>
                <a:gd name="T37" fmla="*/ 1 h 1255"/>
                <a:gd name="T38" fmla="*/ 1 w 2144"/>
                <a:gd name="T39" fmla="*/ 1 h 1255"/>
                <a:gd name="T40" fmla="*/ 1 w 2144"/>
                <a:gd name="T41" fmla="*/ 0 h 1255"/>
                <a:gd name="T42" fmla="*/ 1 w 2144"/>
                <a:gd name="T43" fmla="*/ 1 h 1255"/>
                <a:gd name="T44" fmla="*/ 1 w 2144"/>
                <a:gd name="T45" fmla="*/ 1 h 1255"/>
                <a:gd name="T46" fmla="*/ 1 w 2144"/>
                <a:gd name="T47" fmla="*/ 1 h 1255"/>
                <a:gd name="T48" fmla="*/ 1 w 2144"/>
                <a:gd name="T49" fmla="*/ 1 h 1255"/>
                <a:gd name="T50" fmla="*/ 1 w 2144"/>
                <a:gd name="T51" fmla="*/ 1 h 1255"/>
                <a:gd name="T52" fmla="*/ 1 w 2144"/>
                <a:gd name="T53" fmla="*/ 1 h 1255"/>
                <a:gd name="T54" fmla="*/ 1 w 2144"/>
                <a:gd name="T55" fmla="*/ 1 h 1255"/>
                <a:gd name="T56" fmla="*/ 1 w 2144"/>
                <a:gd name="T57" fmla="*/ 1 h 1255"/>
                <a:gd name="T58" fmla="*/ 1 w 2144"/>
                <a:gd name="T59" fmla="*/ 1 h 1255"/>
                <a:gd name="T60" fmla="*/ 1 w 2144"/>
                <a:gd name="T61" fmla="*/ 1 h 1255"/>
                <a:gd name="T62" fmla="*/ 1 w 2144"/>
                <a:gd name="T63" fmla="*/ 1 h 1255"/>
                <a:gd name="T64" fmla="*/ 1 w 2144"/>
                <a:gd name="T65" fmla="*/ 1 h 1255"/>
                <a:gd name="T66" fmla="*/ 1 w 2144"/>
                <a:gd name="T67" fmla="*/ 1 h 1255"/>
                <a:gd name="T68" fmla="*/ 1 w 2144"/>
                <a:gd name="T69" fmla="*/ 1 h 1255"/>
                <a:gd name="T70" fmla="*/ 1 w 2144"/>
                <a:gd name="T71" fmla="*/ 1 h 1255"/>
                <a:gd name="T72" fmla="*/ 1 w 2144"/>
                <a:gd name="T73" fmla="*/ 1 h 1255"/>
                <a:gd name="T74" fmla="*/ 1 w 2144"/>
                <a:gd name="T75" fmla="*/ 1 h 1255"/>
                <a:gd name="T76" fmla="*/ 1 w 2144"/>
                <a:gd name="T77" fmla="*/ 1 h 1255"/>
                <a:gd name="T78" fmla="*/ 1 w 2144"/>
                <a:gd name="T79" fmla="*/ 1 h 1255"/>
                <a:gd name="T80" fmla="*/ 1 w 2144"/>
                <a:gd name="T81" fmla="*/ 1 h 1255"/>
                <a:gd name="T82" fmla="*/ 1 w 2144"/>
                <a:gd name="T83" fmla="*/ 1 h 1255"/>
                <a:gd name="T84" fmla="*/ 1 w 2144"/>
                <a:gd name="T85" fmla="*/ 1 h 1255"/>
                <a:gd name="T86" fmla="*/ 1 w 2144"/>
                <a:gd name="T87" fmla="*/ 1 h 1255"/>
                <a:gd name="T88" fmla="*/ 1 w 2144"/>
                <a:gd name="T89" fmla="*/ 1 h 1255"/>
                <a:gd name="T90" fmla="*/ 1 w 2144"/>
                <a:gd name="T91" fmla="*/ 1 h 1255"/>
                <a:gd name="T92" fmla="*/ 1 w 2144"/>
                <a:gd name="T93" fmla="*/ 1 h 1255"/>
                <a:gd name="T94" fmla="*/ 1 w 2144"/>
                <a:gd name="T95" fmla="*/ 1 h 1255"/>
                <a:gd name="T96" fmla="*/ 1 w 2144"/>
                <a:gd name="T97" fmla="*/ 1 h 1255"/>
                <a:gd name="T98" fmla="*/ 1 w 2144"/>
                <a:gd name="T99" fmla="*/ 1 h 1255"/>
                <a:gd name="T100" fmla="*/ 1 w 2144"/>
                <a:gd name="T101" fmla="*/ 1 h 1255"/>
                <a:gd name="T102" fmla="*/ 1 w 2144"/>
                <a:gd name="T103" fmla="*/ 1 h 1255"/>
                <a:gd name="T104" fmla="*/ 1 w 2144"/>
                <a:gd name="T105" fmla="*/ 1 h 1255"/>
                <a:gd name="T106" fmla="*/ 1 w 2144"/>
                <a:gd name="T107" fmla="*/ 1 h 1255"/>
                <a:gd name="T108" fmla="*/ 1 w 2144"/>
                <a:gd name="T109" fmla="*/ 1 h 1255"/>
                <a:gd name="T110" fmla="*/ 1 w 2144"/>
                <a:gd name="T111" fmla="*/ 1 h 1255"/>
                <a:gd name="T112" fmla="*/ 1 w 2144"/>
                <a:gd name="T113" fmla="*/ 1 h 1255"/>
                <a:gd name="T114" fmla="*/ 1 w 2144"/>
                <a:gd name="T115" fmla="*/ 1 h 1255"/>
                <a:gd name="T116" fmla="*/ 1 w 2144"/>
                <a:gd name="T117" fmla="*/ 1 h 1255"/>
                <a:gd name="T118" fmla="*/ 1 w 2144"/>
                <a:gd name="T119" fmla="*/ 1 h 125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144" h="1255">
                  <a:moveTo>
                    <a:pt x="2115" y="447"/>
                  </a:moveTo>
                  <a:lnTo>
                    <a:pt x="2093" y="413"/>
                  </a:lnTo>
                  <a:lnTo>
                    <a:pt x="2080" y="377"/>
                  </a:lnTo>
                  <a:lnTo>
                    <a:pt x="2059" y="343"/>
                  </a:lnTo>
                  <a:lnTo>
                    <a:pt x="2029" y="317"/>
                  </a:lnTo>
                  <a:lnTo>
                    <a:pt x="2008" y="292"/>
                  </a:lnTo>
                  <a:lnTo>
                    <a:pt x="1980" y="271"/>
                  </a:lnTo>
                  <a:lnTo>
                    <a:pt x="1951" y="246"/>
                  </a:lnTo>
                  <a:lnTo>
                    <a:pt x="1891" y="219"/>
                  </a:lnTo>
                  <a:lnTo>
                    <a:pt x="1858" y="206"/>
                  </a:lnTo>
                  <a:lnTo>
                    <a:pt x="1828" y="198"/>
                  </a:lnTo>
                  <a:lnTo>
                    <a:pt x="1817" y="198"/>
                  </a:lnTo>
                  <a:lnTo>
                    <a:pt x="1808" y="196"/>
                  </a:lnTo>
                  <a:lnTo>
                    <a:pt x="1799" y="194"/>
                  </a:lnTo>
                  <a:lnTo>
                    <a:pt x="1789" y="191"/>
                  </a:lnTo>
                  <a:lnTo>
                    <a:pt x="1781" y="189"/>
                  </a:lnTo>
                  <a:lnTo>
                    <a:pt x="1772" y="188"/>
                  </a:lnTo>
                  <a:lnTo>
                    <a:pt x="1765" y="186"/>
                  </a:lnTo>
                  <a:lnTo>
                    <a:pt x="1758" y="186"/>
                  </a:lnTo>
                  <a:lnTo>
                    <a:pt x="1751" y="185"/>
                  </a:lnTo>
                  <a:lnTo>
                    <a:pt x="1742" y="183"/>
                  </a:lnTo>
                  <a:lnTo>
                    <a:pt x="1734" y="183"/>
                  </a:lnTo>
                  <a:lnTo>
                    <a:pt x="1725" y="182"/>
                  </a:lnTo>
                  <a:lnTo>
                    <a:pt x="1716" y="182"/>
                  </a:lnTo>
                  <a:lnTo>
                    <a:pt x="1706" y="181"/>
                  </a:lnTo>
                  <a:lnTo>
                    <a:pt x="1697" y="182"/>
                  </a:lnTo>
                  <a:lnTo>
                    <a:pt x="1688" y="182"/>
                  </a:lnTo>
                  <a:lnTo>
                    <a:pt x="1679" y="183"/>
                  </a:lnTo>
                  <a:lnTo>
                    <a:pt x="1675" y="182"/>
                  </a:lnTo>
                  <a:lnTo>
                    <a:pt x="1670" y="180"/>
                  </a:lnTo>
                  <a:lnTo>
                    <a:pt x="1663" y="178"/>
                  </a:lnTo>
                  <a:lnTo>
                    <a:pt x="1656" y="175"/>
                  </a:lnTo>
                  <a:lnTo>
                    <a:pt x="1645" y="172"/>
                  </a:lnTo>
                  <a:lnTo>
                    <a:pt x="1635" y="168"/>
                  </a:lnTo>
                  <a:lnTo>
                    <a:pt x="1623" y="165"/>
                  </a:lnTo>
                  <a:lnTo>
                    <a:pt x="1611" y="161"/>
                  </a:lnTo>
                  <a:lnTo>
                    <a:pt x="1598" y="158"/>
                  </a:lnTo>
                  <a:lnTo>
                    <a:pt x="1584" y="156"/>
                  </a:lnTo>
                  <a:lnTo>
                    <a:pt x="1569" y="155"/>
                  </a:lnTo>
                  <a:lnTo>
                    <a:pt x="1554" y="155"/>
                  </a:lnTo>
                  <a:lnTo>
                    <a:pt x="1533" y="155"/>
                  </a:lnTo>
                  <a:lnTo>
                    <a:pt x="1513" y="153"/>
                  </a:lnTo>
                  <a:lnTo>
                    <a:pt x="1496" y="152"/>
                  </a:lnTo>
                  <a:lnTo>
                    <a:pt x="1478" y="151"/>
                  </a:lnTo>
                  <a:lnTo>
                    <a:pt x="1462" y="149"/>
                  </a:lnTo>
                  <a:lnTo>
                    <a:pt x="1447" y="149"/>
                  </a:lnTo>
                  <a:lnTo>
                    <a:pt x="1433" y="149"/>
                  </a:lnTo>
                  <a:lnTo>
                    <a:pt x="1420" y="151"/>
                  </a:lnTo>
                  <a:lnTo>
                    <a:pt x="1412" y="153"/>
                  </a:lnTo>
                  <a:lnTo>
                    <a:pt x="1402" y="155"/>
                  </a:lnTo>
                  <a:lnTo>
                    <a:pt x="1393" y="155"/>
                  </a:lnTo>
                  <a:lnTo>
                    <a:pt x="1383" y="155"/>
                  </a:lnTo>
                  <a:lnTo>
                    <a:pt x="1369" y="152"/>
                  </a:lnTo>
                  <a:lnTo>
                    <a:pt x="1352" y="150"/>
                  </a:lnTo>
                  <a:lnTo>
                    <a:pt x="1329" y="144"/>
                  </a:lnTo>
                  <a:lnTo>
                    <a:pt x="1300" y="137"/>
                  </a:lnTo>
                  <a:lnTo>
                    <a:pt x="1288" y="135"/>
                  </a:lnTo>
                  <a:lnTo>
                    <a:pt x="1277" y="132"/>
                  </a:lnTo>
                  <a:lnTo>
                    <a:pt x="1265" y="129"/>
                  </a:lnTo>
                  <a:lnTo>
                    <a:pt x="1254" y="126"/>
                  </a:lnTo>
                  <a:lnTo>
                    <a:pt x="1242" y="122"/>
                  </a:lnTo>
                  <a:lnTo>
                    <a:pt x="1231" y="119"/>
                  </a:lnTo>
                  <a:lnTo>
                    <a:pt x="1219" y="115"/>
                  </a:lnTo>
                  <a:lnTo>
                    <a:pt x="1208" y="112"/>
                  </a:lnTo>
                  <a:lnTo>
                    <a:pt x="1184" y="106"/>
                  </a:lnTo>
                  <a:lnTo>
                    <a:pt x="1162" y="100"/>
                  </a:lnTo>
                  <a:lnTo>
                    <a:pt x="1142" y="95"/>
                  </a:lnTo>
                  <a:lnTo>
                    <a:pt x="1125" y="91"/>
                  </a:lnTo>
                  <a:lnTo>
                    <a:pt x="1110" y="88"/>
                  </a:lnTo>
                  <a:lnTo>
                    <a:pt x="1097" y="85"/>
                  </a:lnTo>
                  <a:lnTo>
                    <a:pt x="1087" y="83"/>
                  </a:lnTo>
                  <a:lnTo>
                    <a:pt x="1078" y="83"/>
                  </a:lnTo>
                  <a:lnTo>
                    <a:pt x="1071" y="83"/>
                  </a:lnTo>
                  <a:lnTo>
                    <a:pt x="1060" y="82"/>
                  </a:lnTo>
                  <a:lnTo>
                    <a:pt x="1045" y="80"/>
                  </a:lnTo>
                  <a:lnTo>
                    <a:pt x="1026" y="77"/>
                  </a:lnTo>
                  <a:lnTo>
                    <a:pt x="1004" y="75"/>
                  </a:lnTo>
                  <a:lnTo>
                    <a:pt x="979" y="72"/>
                  </a:lnTo>
                  <a:lnTo>
                    <a:pt x="951" y="68"/>
                  </a:lnTo>
                  <a:lnTo>
                    <a:pt x="922" y="64"/>
                  </a:lnTo>
                  <a:lnTo>
                    <a:pt x="891" y="60"/>
                  </a:lnTo>
                  <a:lnTo>
                    <a:pt x="860" y="56"/>
                  </a:lnTo>
                  <a:lnTo>
                    <a:pt x="828" y="51"/>
                  </a:lnTo>
                  <a:lnTo>
                    <a:pt x="794" y="46"/>
                  </a:lnTo>
                  <a:lnTo>
                    <a:pt x="763" y="42"/>
                  </a:lnTo>
                  <a:lnTo>
                    <a:pt x="732" y="37"/>
                  </a:lnTo>
                  <a:lnTo>
                    <a:pt x="702" y="33"/>
                  </a:lnTo>
                  <a:lnTo>
                    <a:pt x="673" y="29"/>
                  </a:lnTo>
                  <a:lnTo>
                    <a:pt x="670" y="29"/>
                  </a:lnTo>
                  <a:lnTo>
                    <a:pt x="661" y="28"/>
                  </a:lnTo>
                  <a:lnTo>
                    <a:pt x="647" y="27"/>
                  </a:lnTo>
                  <a:lnTo>
                    <a:pt x="630" y="26"/>
                  </a:lnTo>
                  <a:lnTo>
                    <a:pt x="609" y="24"/>
                  </a:lnTo>
                  <a:lnTo>
                    <a:pt x="586" y="23"/>
                  </a:lnTo>
                  <a:lnTo>
                    <a:pt x="561" y="21"/>
                  </a:lnTo>
                  <a:lnTo>
                    <a:pt x="535" y="19"/>
                  </a:lnTo>
                  <a:lnTo>
                    <a:pt x="510" y="18"/>
                  </a:lnTo>
                  <a:lnTo>
                    <a:pt x="485" y="15"/>
                  </a:lnTo>
                  <a:lnTo>
                    <a:pt x="462" y="14"/>
                  </a:lnTo>
                  <a:lnTo>
                    <a:pt x="441" y="13"/>
                  </a:lnTo>
                  <a:lnTo>
                    <a:pt x="424" y="12"/>
                  </a:lnTo>
                  <a:lnTo>
                    <a:pt x="410" y="11"/>
                  </a:lnTo>
                  <a:lnTo>
                    <a:pt x="402" y="9"/>
                  </a:lnTo>
                  <a:lnTo>
                    <a:pt x="398" y="9"/>
                  </a:lnTo>
                  <a:lnTo>
                    <a:pt x="306" y="0"/>
                  </a:lnTo>
                  <a:lnTo>
                    <a:pt x="296" y="8"/>
                  </a:lnTo>
                  <a:lnTo>
                    <a:pt x="293" y="11"/>
                  </a:lnTo>
                  <a:lnTo>
                    <a:pt x="285" y="16"/>
                  </a:lnTo>
                  <a:lnTo>
                    <a:pt x="273" y="26"/>
                  </a:lnTo>
                  <a:lnTo>
                    <a:pt x="257" y="37"/>
                  </a:lnTo>
                  <a:lnTo>
                    <a:pt x="237" y="51"/>
                  </a:lnTo>
                  <a:lnTo>
                    <a:pt x="213" y="67"/>
                  </a:lnTo>
                  <a:lnTo>
                    <a:pt x="187" y="84"/>
                  </a:lnTo>
                  <a:lnTo>
                    <a:pt x="159" y="102"/>
                  </a:lnTo>
                  <a:lnTo>
                    <a:pt x="144" y="111"/>
                  </a:lnTo>
                  <a:lnTo>
                    <a:pt x="130" y="121"/>
                  </a:lnTo>
                  <a:lnTo>
                    <a:pt x="120" y="130"/>
                  </a:lnTo>
                  <a:lnTo>
                    <a:pt x="109" y="141"/>
                  </a:lnTo>
                  <a:lnTo>
                    <a:pt x="102" y="151"/>
                  </a:lnTo>
                  <a:lnTo>
                    <a:pt x="96" y="161"/>
                  </a:lnTo>
                  <a:lnTo>
                    <a:pt x="93" y="172"/>
                  </a:lnTo>
                  <a:lnTo>
                    <a:pt x="91" y="183"/>
                  </a:lnTo>
                  <a:lnTo>
                    <a:pt x="91" y="190"/>
                  </a:lnTo>
                  <a:lnTo>
                    <a:pt x="91" y="197"/>
                  </a:lnTo>
                  <a:lnTo>
                    <a:pt x="93" y="203"/>
                  </a:lnTo>
                  <a:lnTo>
                    <a:pt x="94" y="209"/>
                  </a:lnTo>
                  <a:lnTo>
                    <a:pt x="46" y="320"/>
                  </a:lnTo>
                  <a:lnTo>
                    <a:pt x="63" y="332"/>
                  </a:lnTo>
                  <a:lnTo>
                    <a:pt x="61" y="332"/>
                  </a:lnTo>
                  <a:lnTo>
                    <a:pt x="40" y="332"/>
                  </a:lnTo>
                  <a:lnTo>
                    <a:pt x="0" y="440"/>
                  </a:lnTo>
                  <a:lnTo>
                    <a:pt x="44" y="639"/>
                  </a:lnTo>
                  <a:lnTo>
                    <a:pt x="50" y="665"/>
                  </a:lnTo>
                  <a:lnTo>
                    <a:pt x="62" y="689"/>
                  </a:lnTo>
                  <a:lnTo>
                    <a:pt x="76" y="712"/>
                  </a:lnTo>
                  <a:lnTo>
                    <a:pt x="92" y="734"/>
                  </a:lnTo>
                  <a:lnTo>
                    <a:pt x="109" y="753"/>
                  </a:lnTo>
                  <a:lnTo>
                    <a:pt x="129" y="773"/>
                  </a:lnTo>
                  <a:lnTo>
                    <a:pt x="149" y="790"/>
                  </a:lnTo>
                  <a:lnTo>
                    <a:pt x="170" y="805"/>
                  </a:lnTo>
                  <a:lnTo>
                    <a:pt x="190" y="820"/>
                  </a:lnTo>
                  <a:lnTo>
                    <a:pt x="209" y="833"/>
                  </a:lnTo>
                  <a:lnTo>
                    <a:pt x="228" y="843"/>
                  </a:lnTo>
                  <a:lnTo>
                    <a:pt x="244" y="852"/>
                  </a:lnTo>
                  <a:lnTo>
                    <a:pt x="259" y="860"/>
                  </a:lnTo>
                  <a:lnTo>
                    <a:pt x="269" y="865"/>
                  </a:lnTo>
                  <a:lnTo>
                    <a:pt x="277" y="870"/>
                  </a:lnTo>
                  <a:lnTo>
                    <a:pt x="281" y="871"/>
                  </a:lnTo>
                  <a:lnTo>
                    <a:pt x="284" y="872"/>
                  </a:lnTo>
                  <a:lnTo>
                    <a:pt x="285" y="872"/>
                  </a:lnTo>
                  <a:lnTo>
                    <a:pt x="288" y="873"/>
                  </a:lnTo>
                  <a:lnTo>
                    <a:pt x="291" y="873"/>
                  </a:lnTo>
                  <a:lnTo>
                    <a:pt x="297" y="874"/>
                  </a:lnTo>
                  <a:lnTo>
                    <a:pt x="306" y="877"/>
                  </a:lnTo>
                  <a:lnTo>
                    <a:pt x="319" y="879"/>
                  </a:lnTo>
                  <a:lnTo>
                    <a:pt x="336" y="881"/>
                  </a:lnTo>
                  <a:lnTo>
                    <a:pt x="357" y="886"/>
                  </a:lnTo>
                  <a:lnTo>
                    <a:pt x="383" y="890"/>
                  </a:lnTo>
                  <a:lnTo>
                    <a:pt x="414" y="897"/>
                  </a:lnTo>
                  <a:lnTo>
                    <a:pt x="452" y="904"/>
                  </a:lnTo>
                  <a:lnTo>
                    <a:pt x="497" y="912"/>
                  </a:lnTo>
                  <a:lnTo>
                    <a:pt x="550" y="923"/>
                  </a:lnTo>
                  <a:lnTo>
                    <a:pt x="610" y="934"/>
                  </a:lnTo>
                  <a:lnTo>
                    <a:pt x="678" y="947"/>
                  </a:lnTo>
                  <a:lnTo>
                    <a:pt x="700" y="951"/>
                  </a:lnTo>
                  <a:lnTo>
                    <a:pt x="722" y="955"/>
                  </a:lnTo>
                  <a:lnTo>
                    <a:pt x="743" y="959"/>
                  </a:lnTo>
                  <a:lnTo>
                    <a:pt x="762" y="965"/>
                  </a:lnTo>
                  <a:lnTo>
                    <a:pt x="781" y="970"/>
                  </a:lnTo>
                  <a:lnTo>
                    <a:pt x="799" y="974"/>
                  </a:lnTo>
                  <a:lnTo>
                    <a:pt x="815" y="980"/>
                  </a:lnTo>
                  <a:lnTo>
                    <a:pt x="831" y="985"/>
                  </a:lnTo>
                  <a:lnTo>
                    <a:pt x="846" y="989"/>
                  </a:lnTo>
                  <a:lnTo>
                    <a:pt x="860" y="994"/>
                  </a:lnTo>
                  <a:lnTo>
                    <a:pt x="873" y="999"/>
                  </a:lnTo>
                  <a:lnTo>
                    <a:pt x="883" y="1003"/>
                  </a:lnTo>
                  <a:lnTo>
                    <a:pt x="893" y="1007"/>
                  </a:lnTo>
                  <a:lnTo>
                    <a:pt x="901" y="1010"/>
                  </a:lnTo>
                  <a:lnTo>
                    <a:pt x="908" y="1014"/>
                  </a:lnTo>
                  <a:lnTo>
                    <a:pt x="914" y="1016"/>
                  </a:lnTo>
                  <a:lnTo>
                    <a:pt x="921" y="1019"/>
                  </a:lnTo>
                  <a:lnTo>
                    <a:pt x="931" y="1025"/>
                  </a:lnTo>
                  <a:lnTo>
                    <a:pt x="944" y="1033"/>
                  </a:lnTo>
                  <a:lnTo>
                    <a:pt x="957" y="1042"/>
                  </a:lnTo>
                  <a:lnTo>
                    <a:pt x="972" y="1052"/>
                  </a:lnTo>
                  <a:lnTo>
                    <a:pt x="987" y="1062"/>
                  </a:lnTo>
                  <a:lnTo>
                    <a:pt x="1002" y="1072"/>
                  </a:lnTo>
                  <a:lnTo>
                    <a:pt x="1017" y="1083"/>
                  </a:lnTo>
                  <a:lnTo>
                    <a:pt x="1029" y="1092"/>
                  </a:lnTo>
                  <a:lnTo>
                    <a:pt x="1041" y="1100"/>
                  </a:lnTo>
                  <a:lnTo>
                    <a:pt x="1052" y="1108"/>
                  </a:lnTo>
                  <a:lnTo>
                    <a:pt x="1063" y="1115"/>
                  </a:lnTo>
                  <a:lnTo>
                    <a:pt x="1073" y="1122"/>
                  </a:lnTo>
                  <a:lnTo>
                    <a:pt x="1082" y="1128"/>
                  </a:lnTo>
                  <a:lnTo>
                    <a:pt x="1090" y="1133"/>
                  </a:lnTo>
                  <a:lnTo>
                    <a:pt x="1097" y="1137"/>
                  </a:lnTo>
                  <a:lnTo>
                    <a:pt x="1108" y="1144"/>
                  </a:lnTo>
                  <a:lnTo>
                    <a:pt x="1120" y="1153"/>
                  </a:lnTo>
                  <a:lnTo>
                    <a:pt x="1134" y="1164"/>
                  </a:lnTo>
                  <a:lnTo>
                    <a:pt x="1149" y="1177"/>
                  </a:lnTo>
                  <a:lnTo>
                    <a:pt x="1165" y="1191"/>
                  </a:lnTo>
                  <a:lnTo>
                    <a:pt x="1180" y="1205"/>
                  </a:lnTo>
                  <a:lnTo>
                    <a:pt x="1194" y="1219"/>
                  </a:lnTo>
                  <a:lnTo>
                    <a:pt x="1207" y="1230"/>
                  </a:lnTo>
                  <a:lnTo>
                    <a:pt x="1207" y="1231"/>
                  </a:lnTo>
                  <a:lnTo>
                    <a:pt x="1208" y="1231"/>
                  </a:lnTo>
                  <a:lnTo>
                    <a:pt x="1208" y="1232"/>
                  </a:lnTo>
                  <a:lnTo>
                    <a:pt x="1210" y="1235"/>
                  </a:lnTo>
                  <a:lnTo>
                    <a:pt x="1215" y="1238"/>
                  </a:lnTo>
                  <a:lnTo>
                    <a:pt x="1223" y="1242"/>
                  </a:lnTo>
                  <a:lnTo>
                    <a:pt x="1231" y="1246"/>
                  </a:lnTo>
                  <a:lnTo>
                    <a:pt x="1241" y="1251"/>
                  </a:lnTo>
                  <a:lnTo>
                    <a:pt x="1254" y="1254"/>
                  </a:lnTo>
                  <a:lnTo>
                    <a:pt x="1266" y="1255"/>
                  </a:lnTo>
                  <a:lnTo>
                    <a:pt x="1280" y="1255"/>
                  </a:lnTo>
                  <a:lnTo>
                    <a:pt x="1287" y="1254"/>
                  </a:lnTo>
                  <a:lnTo>
                    <a:pt x="1293" y="1253"/>
                  </a:lnTo>
                  <a:lnTo>
                    <a:pt x="1301" y="1251"/>
                  </a:lnTo>
                  <a:lnTo>
                    <a:pt x="1308" y="1247"/>
                  </a:lnTo>
                  <a:lnTo>
                    <a:pt x="1316" y="1243"/>
                  </a:lnTo>
                  <a:lnTo>
                    <a:pt x="1324" y="1237"/>
                  </a:lnTo>
                  <a:lnTo>
                    <a:pt x="1332" y="1230"/>
                  </a:lnTo>
                  <a:lnTo>
                    <a:pt x="1339" y="1221"/>
                  </a:lnTo>
                  <a:lnTo>
                    <a:pt x="1351" y="1202"/>
                  </a:lnTo>
                  <a:lnTo>
                    <a:pt x="1359" y="1184"/>
                  </a:lnTo>
                  <a:lnTo>
                    <a:pt x="1362" y="1166"/>
                  </a:lnTo>
                  <a:lnTo>
                    <a:pt x="1362" y="1148"/>
                  </a:lnTo>
                  <a:lnTo>
                    <a:pt x="1357" y="1131"/>
                  </a:lnTo>
                  <a:lnTo>
                    <a:pt x="1351" y="1118"/>
                  </a:lnTo>
                  <a:lnTo>
                    <a:pt x="1343" y="1110"/>
                  </a:lnTo>
                  <a:lnTo>
                    <a:pt x="1338" y="1107"/>
                  </a:lnTo>
                  <a:lnTo>
                    <a:pt x="1336" y="1105"/>
                  </a:lnTo>
                  <a:lnTo>
                    <a:pt x="1330" y="1100"/>
                  </a:lnTo>
                  <a:lnTo>
                    <a:pt x="1319" y="1093"/>
                  </a:lnTo>
                  <a:lnTo>
                    <a:pt x="1308" y="1084"/>
                  </a:lnTo>
                  <a:lnTo>
                    <a:pt x="1316" y="1085"/>
                  </a:lnTo>
                  <a:lnTo>
                    <a:pt x="1323" y="1085"/>
                  </a:lnTo>
                  <a:lnTo>
                    <a:pt x="1329" y="1085"/>
                  </a:lnTo>
                  <a:lnTo>
                    <a:pt x="1333" y="1085"/>
                  </a:lnTo>
                  <a:lnTo>
                    <a:pt x="1340" y="1085"/>
                  </a:lnTo>
                  <a:lnTo>
                    <a:pt x="1351" y="1087"/>
                  </a:lnTo>
                  <a:lnTo>
                    <a:pt x="1363" y="1088"/>
                  </a:lnTo>
                  <a:lnTo>
                    <a:pt x="1378" y="1091"/>
                  </a:lnTo>
                  <a:lnTo>
                    <a:pt x="1393" y="1094"/>
                  </a:lnTo>
                  <a:lnTo>
                    <a:pt x="1410" y="1098"/>
                  </a:lnTo>
                  <a:lnTo>
                    <a:pt x="1427" y="1100"/>
                  </a:lnTo>
                  <a:lnTo>
                    <a:pt x="1443" y="1103"/>
                  </a:lnTo>
                  <a:lnTo>
                    <a:pt x="1459" y="1107"/>
                  </a:lnTo>
                  <a:lnTo>
                    <a:pt x="1474" y="1109"/>
                  </a:lnTo>
                  <a:lnTo>
                    <a:pt x="1488" y="1111"/>
                  </a:lnTo>
                  <a:lnTo>
                    <a:pt x="1500" y="1114"/>
                  </a:lnTo>
                  <a:lnTo>
                    <a:pt x="1512" y="1116"/>
                  </a:lnTo>
                  <a:lnTo>
                    <a:pt x="1522" y="1117"/>
                  </a:lnTo>
                  <a:lnTo>
                    <a:pt x="1531" y="1118"/>
                  </a:lnTo>
                  <a:lnTo>
                    <a:pt x="1538" y="1120"/>
                  </a:lnTo>
                  <a:lnTo>
                    <a:pt x="1544" y="1120"/>
                  </a:lnTo>
                  <a:lnTo>
                    <a:pt x="1559" y="1121"/>
                  </a:lnTo>
                  <a:lnTo>
                    <a:pt x="1580" y="1122"/>
                  </a:lnTo>
                  <a:lnTo>
                    <a:pt x="1605" y="1123"/>
                  </a:lnTo>
                  <a:lnTo>
                    <a:pt x="1632" y="1123"/>
                  </a:lnTo>
                  <a:lnTo>
                    <a:pt x="1656" y="1123"/>
                  </a:lnTo>
                  <a:lnTo>
                    <a:pt x="1676" y="1122"/>
                  </a:lnTo>
                  <a:lnTo>
                    <a:pt x="1691" y="1118"/>
                  </a:lnTo>
                  <a:lnTo>
                    <a:pt x="1736" y="1101"/>
                  </a:lnTo>
                  <a:lnTo>
                    <a:pt x="1766" y="1105"/>
                  </a:lnTo>
                  <a:lnTo>
                    <a:pt x="1809" y="1096"/>
                  </a:lnTo>
                  <a:lnTo>
                    <a:pt x="1810" y="1096"/>
                  </a:lnTo>
                  <a:lnTo>
                    <a:pt x="1811" y="1096"/>
                  </a:lnTo>
                  <a:lnTo>
                    <a:pt x="1851" y="1085"/>
                  </a:lnTo>
                  <a:lnTo>
                    <a:pt x="1863" y="1080"/>
                  </a:lnTo>
                  <a:lnTo>
                    <a:pt x="1875" y="1076"/>
                  </a:lnTo>
                  <a:lnTo>
                    <a:pt x="1885" y="1071"/>
                  </a:lnTo>
                  <a:lnTo>
                    <a:pt x="1895" y="1067"/>
                  </a:lnTo>
                  <a:lnTo>
                    <a:pt x="1903" y="1063"/>
                  </a:lnTo>
                  <a:lnTo>
                    <a:pt x="1909" y="1060"/>
                  </a:lnTo>
                  <a:lnTo>
                    <a:pt x="1914" y="1058"/>
                  </a:lnTo>
                  <a:lnTo>
                    <a:pt x="1915" y="1057"/>
                  </a:lnTo>
                  <a:lnTo>
                    <a:pt x="1949" y="1037"/>
                  </a:lnTo>
                  <a:lnTo>
                    <a:pt x="1977" y="1012"/>
                  </a:lnTo>
                  <a:lnTo>
                    <a:pt x="1998" y="987"/>
                  </a:lnTo>
                  <a:lnTo>
                    <a:pt x="2027" y="965"/>
                  </a:lnTo>
                  <a:lnTo>
                    <a:pt x="2050" y="933"/>
                  </a:lnTo>
                  <a:lnTo>
                    <a:pt x="2050" y="932"/>
                  </a:lnTo>
                  <a:lnTo>
                    <a:pt x="2051" y="931"/>
                  </a:lnTo>
                  <a:lnTo>
                    <a:pt x="2068" y="901"/>
                  </a:lnTo>
                  <a:lnTo>
                    <a:pt x="2089" y="870"/>
                  </a:lnTo>
                  <a:lnTo>
                    <a:pt x="2104" y="834"/>
                  </a:lnTo>
                  <a:lnTo>
                    <a:pt x="2116" y="797"/>
                  </a:lnTo>
                  <a:lnTo>
                    <a:pt x="2122" y="767"/>
                  </a:lnTo>
                  <a:lnTo>
                    <a:pt x="2134" y="738"/>
                  </a:lnTo>
                  <a:lnTo>
                    <a:pt x="2141" y="708"/>
                  </a:lnTo>
                  <a:lnTo>
                    <a:pt x="2142" y="669"/>
                  </a:lnTo>
                  <a:lnTo>
                    <a:pt x="2144" y="632"/>
                  </a:lnTo>
                  <a:lnTo>
                    <a:pt x="2139" y="597"/>
                  </a:lnTo>
                  <a:lnTo>
                    <a:pt x="2139" y="563"/>
                  </a:lnTo>
                  <a:lnTo>
                    <a:pt x="2136" y="524"/>
                  </a:lnTo>
                  <a:lnTo>
                    <a:pt x="2124" y="490"/>
                  </a:lnTo>
                  <a:lnTo>
                    <a:pt x="2115" y="44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15"/>
            <p:cNvSpPr>
              <a:spLocks/>
            </p:cNvSpPr>
            <p:nvPr/>
          </p:nvSpPr>
          <p:spPr bwMode="auto">
            <a:xfrm>
              <a:off x="2427" y="2035"/>
              <a:ext cx="755" cy="523"/>
            </a:xfrm>
            <a:custGeom>
              <a:avLst/>
              <a:gdLst>
                <a:gd name="T0" fmla="*/ 1 w 1509"/>
                <a:gd name="T1" fmla="*/ 1 h 1044"/>
                <a:gd name="T2" fmla="*/ 1 w 1509"/>
                <a:gd name="T3" fmla="*/ 1 h 1044"/>
                <a:gd name="T4" fmla="*/ 1 w 1509"/>
                <a:gd name="T5" fmla="*/ 1 h 1044"/>
                <a:gd name="T6" fmla="*/ 1 w 1509"/>
                <a:gd name="T7" fmla="*/ 1 h 1044"/>
                <a:gd name="T8" fmla="*/ 1 w 1509"/>
                <a:gd name="T9" fmla="*/ 1 h 1044"/>
                <a:gd name="T10" fmla="*/ 1 w 1509"/>
                <a:gd name="T11" fmla="*/ 1 h 1044"/>
                <a:gd name="T12" fmla="*/ 1 w 1509"/>
                <a:gd name="T13" fmla="*/ 1 h 1044"/>
                <a:gd name="T14" fmla="*/ 1 w 1509"/>
                <a:gd name="T15" fmla="*/ 1 h 1044"/>
                <a:gd name="T16" fmla="*/ 1 w 1509"/>
                <a:gd name="T17" fmla="*/ 1 h 1044"/>
                <a:gd name="T18" fmla="*/ 1 w 1509"/>
                <a:gd name="T19" fmla="*/ 1 h 1044"/>
                <a:gd name="T20" fmla="*/ 1 w 1509"/>
                <a:gd name="T21" fmla="*/ 0 h 1044"/>
                <a:gd name="T22" fmla="*/ 1 w 1509"/>
                <a:gd name="T23" fmla="*/ 1 h 1044"/>
                <a:gd name="T24" fmla="*/ 1 w 1509"/>
                <a:gd name="T25" fmla="*/ 1 h 1044"/>
                <a:gd name="T26" fmla="*/ 1 w 1509"/>
                <a:gd name="T27" fmla="*/ 1 h 1044"/>
                <a:gd name="T28" fmla="*/ 1 w 1509"/>
                <a:gd name="T29" fmla="*/ 1 h 1044"/>
                <a:gd name="T30" fmla="*/ 1 w 1509"/>
                <a:gd name="T31" fmla="*/ 1 h 1044"/>
                <a:gd name="T32" fmla="*/ 1 w 1509"/>
                <a:gd name="T33" fmla="*/ 1 h 1044"/>
                <a:gd name="T34" fmla="*/ 1 w 1509"/>
                <a:gd name="T35" fmla="*/ 1 h 1044"/>
                <a:gd name="T36" fmla="*/ 1 w 1509"/>
                <a:gd name="T37" fmla="*/ 1 h 1044"/>
                <a:gd name="T38" fmla="*/ 1 w 1509"/>
                <a:gd name="T39" fmla="*/ 1 h 1044"/>
                <a:gd name="T40" fmla="*/ 1 w 1509"/>
                <a:gd name="T41" fmla="*/ 1 h 1044"/>
                <a:gd name="T42" fmla="*/ 1 w 1509"/>
                <a:gd name="T43" fmla="*/ 1 h 1044"/>
                <a:gd name="T44" fmla="*/ 1 w 1509"/>
                <a:gd name="T45" fmla="*/ 1 h 1044"/>
                <a:gd name="T46" fmla="*/ 1 w 1509"/>
                <a:gd name="T47" fmla="*/ 1 h 1044"/>
                <a:gd name="T48" fmla="*/ 1 w 1509"/>
                <a:gd name="T49" fmla="*/ 1 h 1044"/>
                <a:gd name="T50" fmla="*/ 1 w 1509"/>
                <a:gd name="T51" fmla="*/ 1 h 1044"/>
                <a:gd name="T52" fmla="*/ 1 w 1509"/>
                <a:gd name="T53" fmla="*/ 1 h 1044"/>
                <a:gd name="T54" fmla="*/ 1 w 1509"/>
                <a:gd name="T55" fmla="*/ 1 h 1044"/>
                <a:gd name="T56" fmla="*/ 1 w 1509"/>
                <a:gd name="T57" fmla="*/ 1 h 1044"/>
                <a:gd name="T58" fmla="*/ 1 w 1509"/>
                <a:gd name="T59" fmla="*/ 1 h 1044"/>
                <a:gd name="T60" fmla="*/ 1 w 1509"/>
                <a:gd name="T61" fmla="*/ 1 h 1044"/>
                <a:gd name="T62" fmla="*/ 1 w 1509"/>
                <a:gd name="T63" fmla="*/ 1 h 1044"/>
                <a:gd name="T64" fmla="*/ 1 w 1509"/>
                <a:gd name="T65" fmla="*/ 1 h 1044"/>
                <a:gd name="T66" fmla="*/ 1 w 1509"/>
                <a:gd name="T67" fmla="*/ 1 h 1044"/>
                <a:gd name="T68" fmla="*/ 1 w 1509"/>
                <a:gd name="T69" fmla="*/ 1 h 1044"/>
                <a:gd name="T70" fmla="*/ 1 w 1509"/>
                <a:gd name="T71" fmla="*/ 1 h 1044"/>
                <a:gd name="T72" fmla="*/ 1 w 1509"/>
                <a:gd name="T73" fmla="*/ 1 h 1044"/>
                <a:gd name="T74" fmla="*/ 1 w 1509"/>
                <a:gd name="T75" fmla="*/ 1 h 1044"/>
                <a:gd name="T76" fmla="*/ 1 w 1509"/>
                <a:gd name="T77" fmla="*/ 1 h 1044"/>
                <a:gd name="T78" fmla="*/ 1 w 1509"/>
                <a:gd name="T79" fmla="*/ 1 h 1044"/>
                <a:gd name="T80" fmla="*/ 1 w 1509"/>
                <a:gd name="T81" fmla="*/ 1 h 1044"/>
                <a:gd name="T82" fmla="*/ 1 w 1509"/>
                <a:gd name="T83" fmla="*/ 1 h 1044"/>
                <a:gd name="T84" fmla="*/ 1 w 1509"/>
                <a:gd name="T85" fmla="*/ 1 h 1044"/>
                <a:gd name="T86" fmla="*/ 1 w 1509"/>
                <a:gd name="T87" fmla="*/ 1 h 1044"/>
                <a:gd name="T88" fmla="*/ 1 w 1509"/>
                <a:gd name="T89" fmla="*/ 1 h 1044"/>
                <a:gd name="T90" fmla="*/ 1 w 1509"/>
                <a:gd name="T91" fmla="*/ 1 h 1044"/>
                <a:gd name="T92" fmla="*/ 1 w 1509"/>
                <a:gd name="T93" fmla="*/ 1 h 1044"/>
                <a:gd name="T94" fmla="*/ 1 w 1509"/>
                <a:gd name="T95" fmla="*/ 1 h 1044"/>
                <a:gd name="T96" fmla="*/ 1 w 1509"/>
                <a:gd name="T97" fmla="*/ 1 h 1044"/>
                <a:gd name="T98" fmla="*/ 1 w 1509"/>
                <a:gd name="T99" fmla="*/ 1 h 1044"/>
                <a:gd name="T100" fmla="*/ 1 w 1509"/>
                <a:gd name="T101" fmla="*/ 1 h 1044"/>
                <a:gd name="T102" fmla="*/ 1 w 1509"/>
                <a:gd name="T103" fmla="*/ 1 h 1044"/>
                <a:gd name="T104" fmla="*/ 1 w 1509"/>
                <a:gd name="T105" fmla="*/ 1 h 1044"/>
                <a:gd name="T106" fmla="*/ 1 w 1509"/>
                <a:gd name="T107" fmla="*/ 1 h 1044"/>
                <a:gd name="T108" fmla="*/ 1 w 1509"/>
                <a:gd name="T109" fmla="*/ 1 h 1044"/>
                <a:gd name="T110" fmla="*/ 1 w 1509"/>
                <a:gd name="T111" fmla="*/ 1 h 1044"/>
                <a:gd name="T112" fmla="*/ 1 w 1509"/>
                <a:gd name="T113" fmla="*/ 1 h 1044"/>
                <a:gd name="T114" fmla="*/ 1 w 1509"/>
                <a:gd name="T115" fmla="*/ 1 h 1044"/>
                <a:gd name="T116" fmla="*/ 1 w 1509"/>
                <a:gd name="T117" fmla="*/ 1 h 1044"/>
                <a:gd name="T118" fmla="*/ 1 w 1509"/>
                <a:gd name="T119" fmla="*/ 1 h 1044"/>
                <a:gd name="T120" fmla="*/ 1 w 1509"/>
                <a:gd name="T121" fmla="*/ 1 h 1044"/>
                <a:gd name="T122" fmla="*/ 1 w 1509"/>
                <a:gd name="T123" fmla="*/ 1 h 104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509" h="1044">
                  <a:moveTo>
                    <a:pt x="1435" y="145"/>
                  </a:moveTo>
                  <a:lnTo>
                    <a:pt x="1414" y="145"/>
                  </a:lnTo>
                  <a:lnTo>
                    <a:pt x="1394" y="144"/>
                  </a:lnTo>
                  <a:lnTo>
                    <a:pt x="1377" y="142"/>
                  </a:lnTo>
                  <a:lnTo>
                    <a:pt x="1361" y="141"/>
                  </a:lnTo>
                  <a:lnTo>
                    <a:pt x="1347" y="140"/>
                  </a:lnTo>
                  <a:lnTo>
                    <a:pt x="1336" y="139"/>
                  </a:lnTo>
                  <a:lnTo>
                    <a:pt x="1324" y="139"/>
                  </a:lnTo>
                  <a:lnTo>
                    <a:pt x="1315" y="140"/>
                  </a:lnTo>
                  <a:lnTo>
                    <a:pt x="1302" y="142"/>
                  </a:lnTo>
                  <a:lnTo>
                    <a:pt x="1289" y="145"/>
                  </a:lnTo>
                  <a:lnTo>
                    <a:pt x="1277" y="145"/>
                  </a:lnTo>
                  <a:lnTo>
                    <a:pt x="1262" y="144"/>
                  </a:lnTo>
                  <a:lnTo>
                    <a:pt x="1246" y="142"/>
                  </a:lnTo>
                  <a:lnTo>
                    <a:pt x="1226" y="138"/>
                  </a:lnTo>
                  <a:lnTo>
                    <a:pt x="1203" y="133"/>
                  </a:lnTo>
                  <a:lnTo>
                    <a:pt x="1174" y="126"/>
                  </a:lnTo>
                  <a:lnTo>
                    <a:pt x="1163" y="123"/>
                  </a:lnTo>
                  <a:lnTo>
                    <a:pt x="1151" y="121"/>
                  </a:lnTo>
                  <a:lnTo>
                    <a:pt x="1140" y="117"/>
                  </a:lnTo>
                  <a:lnTo>
                    <a:pt x="1129" y="114"/>
                  </a:lnTo>
                  <a:lnTo>
                    <a:pt x="1118" y="111"/>
                  </a:lnTo>
                  <a:lnTo>
                    <a:pt x="1106" y="108"/>
                  </a:lnTo>
                  <a:lnTo>
                    <a:pt x="1095" y="106"/>
                  </a:lnTo>
                  <a:lnTo>
                    <a:pt x="1083" y="102"/>
                  </a:lnTo>
                  <a:lnTo>
                    <a:pt x="1067" y="98"/>
                  </a:lnTo>
                  <a:lnTo>
                    <a:pt x="1050" y="93"/>
                  </a:lnTo>
                  <a:lnTo>
                    <a:pt x="1034" y="88"/>
                  </a:lnTo>
                  <a:lnTo>
                    <a:pt x="1018" y="85"/>
                  </a:lnTo>
                  <a:lnTo>
                    <a:pt x="1004" y="81"/>
                  </a:lnTo>
                  <a:lnTo>
                    <a:pt x="991" y="78"/>
                  </a:lnTo>
                  <a:lnTo>
                    <a:pt x="981" y="77"/>
                  </a:lnTo>
                  <a:lnTo>
                    <a:pt x="974" y="76"/>
                  </a:lnTo>
                  <a:lnTo>
                    <a:pt x="966" y="76"/>
                  </a:lnTo>
                  <a:lnTo>
                    <a:pt x="952" y="73"/>
                  </a:lnTo>
                  <a:lnTo>
                    <a:pt x="932" y="71"/>
                  </a:lnTo>
                  <a:lnTo>
                    <a:pt x="909" y="69"/>
                  </a:lnTo>
                  <a:lnTo>
                    <a:pt x="882" y="65"/>
                  </a:lnTo>
                  <a:lnTo>
                    <a:pt x="853" y="62"/>
                  </a:lnTo>
                  <a:lnTo>
                    <a:pt x="821" y="57"/>
                  </a:lnTo>
                  <a:lnTo>
                    <a:pt x="789" y="53"/>
                  </a:lnTo>
                  <a:lnTo>
                    <a:pt x="755" y="48"/>
                  </a:lnTo>
                  <a:lnTo>
                    <a:pt x="723" y="43"/>
                  </a:lnTo>
                  <a:lnTo>
                    <a:pt x="692" y="39"/>
                  </a:lnTo>
                  <a:lnTo>
                    <a:pt x="662" y="35"/>
                  </a:lnTo>
                  <a:lnTo>
                    <a:pt x="635" y="31"/>
                  </a:lnTo>
                  <a:lnTo>
                    <a:pt x="612" y="27"/>
                  </a:lnTo>
                  <a:lnTo>
                    <a:pt x="593" y="25"/>
                  </a:lnTo>
                  <a:lnTo>
                    <a:pt x="579" y="23"/>
                  </a:lnTo>
                  <a:lnTo>
                    <a:pt x="575" y="23"/>
                  </a:lnTo>
                  <a:lnTo>
                    <a:pt x="567" y="22"/>
                  </a:lnTo>
                  <a:lnTo>
                    <a:pt x="555" y="22"/>
                  </a:lnTo>
                  <a:lnTo>
                    <a:pt x="537" y="20"/>
                  </a:lnTo>
                  <a:lnTo>
                    <a:pt x="518" y="19"/>
                  </a:lnTo>
                  <a:lnTo>
                    <a:pt x="496" y="17"/>
                  </a:lnTo>
                  <a:lnTo>
                    <a:pt x="472" y="16"/>
                  </a:lnTo>
                  <a:lnTo>
                    <a:pt x="448" y="14"/>
                  </a:lnTo>
                  <a:lnTo>
                    <a:pt x="423" y="12"/>
                  </a:lnTo>
                  <a:lnTo>
                    <a:pt x="399" y="11"/>
                  </a:lnTo>
                  <a:lnTo>
                    <a:pt x="377" y="9"/>
                  </a:lnTo>
                  <a:lnTo>
                    <a:pt x="357" y="8"/>
                  </a:lnTo>
                  <a:lnTo>
                    <a:pt x="341" y="7"/>
                  </a:lnTo>
                  <a:lnTo>
                    <a:pt x="327" y="7"/>
                  </a:lnTo>
                  <a:lnTo>
                    <a:pt x="319" y="5"/>
                  </a:lnTo>
                  <a:lnTo>
                    <a:pt x="315" y="5"/>
                  </a:lnTo>
                  <a:lnTo>
                    <a:pt x="250" y="0"/>
                  </a:lnTo>
                  <a:lnTo>
                    <a:pt x="240" y="7"/>
                  </a:lnTo>
                  <a:lnTo>
                    <a:pt x="230" y="15"/>
                  </a:lnTo>
                  <a:lnTo>
                    <a:pt x="216" y="24"/>
                  </a:lnTo>
                  <a:lnTo>
                    <a:pt x="201" y="34"/>
                  </a:lnTo>
                  <a:lnTo>
                    <a:pt x="183" y="46"/>
                  </a:lnTo>
                  <a:lnTo>
                    <a:pt x="164" y="57"/>
                  </a:lnTo>
                  <a:lnTo>
                    <a:pt x="144" y="70"/>
                  </a:lnTo>
                  <a:lnTo>
                    <a:pt x="122" y="84"/>
                  </a:lnTo>
                  <a:lnTo>
                    <a:pt x="111" y="90"/>
                  </a:lnTo>
                  <a:lnTo>
                    <a:pt x="105" y="95"/>
                  </a:lnTo>
                  <a:lnTo>
                    <a:pt x="98" y="101"/>
                  </a:lnTo>
                  <a:lnTo>
                    <a:pt x="93" y="104"/>
                  </a:lnTo>
                  <a:lnTo>
                    <a:pt x="90" y="109"/>
                  </a:lnTo>
                  <a:lnTo>
                    <a:pt x="87" y="111"/>
                  </a:lnTo>
                  <a:lnTo>
                    <a:pt x="86" y="115"/>
                  </a:lnTo>
                  <a:lnTo>
                    <a:pt x="85" y="116"/>
                  </a:lnTo>
                  <a:lnTo>
                    <a:pt x="98" y="128"/>
                  </a:lnTo>
                  <a:lnTo>
                    <a:pt x="57" y="220"/>
                  </a:lnTo>
                  <a:lnTo>
                    <a:pt x="197" y="308"/>
                  </a:lnTo>
                  <a:lnTo>
                    <a:pt x="18" y="312"/>
                  </a:lnTo>
                  <a:lnTo>
                    <a:pt x="0" y="360"/>
                  </a:lnTo>
                  <a:lnTo>
                    <a:pt x="38" y="534"/>
                  </a:lnTo>
                  <a:lnTo>
                    <a:pt x="42" y="549"/>
                  </a:lnTo>
                  <a:lnTo>
                    <a:pt x="49" y="564"/>
                  </a:lnTo>
                  <a:lnTo>
                    <a:pt x="57" y="579"/>
                  </a:lnTo>
                  <a:lnTo>
                    <a:pt x="68" y="594"/>
                  </a:lnTo>
                  <a:lnTo>
                    <a:pt x="79" y="608"/>
                  </a:lnTo>
                  <a:lnTo>
                    <a:pt x="93" y="620"/>
                  </a:lnTo>
                  <a:lnTo>
                    <a:pt x="107" y="633"/>
                  </a:lnTo>
                  <a:lnTo>
                    <a:pt x="122" y="645"/>
                  </a:lnTo>
                  <a:lnTo>
                    <a:pt x="136" y="656"/>
                  </a:lnTo>
                  <a:lnTo>
                    <a:pt x="152" y="666"/>
                  </a:lnTo>
                  <a:lnTo>
                    <a:pt x="166" y="677"/>
                  </a:lnTo>
                  <a:lnTo>
                    <a:pt x="181" y="685"/>
                  </a:lnTo>
                  <a:lnTo>
                    <a:pt x="194" y="693"/>
                  </a:lnTo>
                  <a:lnTo>
                    <a:pt x="207" y="700"/>
                  </a:lnTo>
                  <a:lnTo>
                    <a:pt x="219" y="706"/>
                  </a:lnTo>
                  <a:lnTo>
                    <a:pt x="229" y="710"/>
                  </a:lnTo>
                  <a:lnTo>
                    <a:pt x="237" y="711"/>
                  </a:lnTo>
                  <a:lnTo>
                    <a:pt x="250" y="714"/>
                  </a:lnTo>
                  <a:lnTo>
                    <a:pt x="266" y="717"/>
                  </a:lnTo>
                  <a:lnTo>
                    <a:pt x="285" y="722"/>
                  </a:lnTo>
                  <a:lnTo>
                    <a:pt x="307" y="725"/>
                  </a:lnTo>
                  <a:lnTo>
                    <a:pt x="331" y="731"/>
                  </a:lnTo>
                  <a:lnTo>
                    <a:pt x="358" y="735"/>
                  </a:lnTo>
                  <a:lnTo>
                    <a:pt x="387" y="741"/>
                  </a:lnTo>
                  <a:lnTo>
                    <a:pt x="415" y="747"/>
                  </a:lnTo>
                  <a:lnTo>
                    <a:pt x="444" y="752"/>
                  </a:lnTo>
                  <a:lnTo>
                    <a:pt x="473" y="757"/>
                  </a:lnTo>
                  <a:lnTo>
                    <a:pt x="502" y="763"/>
                  </a:lnTo>
                  <a:lnTo>
                    <a:pt x="528" y="768"/>
                  </a:lnTo>
                  <a:lnTo>
                    <a:pt x="555" y="772"/>
                  </a:lnTo>
                  <a:lnTo>
                    <a:pt x="579" y="777"/>
                  </a:lnTo>
                  <a:lnTo>
                    <a:pt x="600" y="780"/>
                  </a:lnTo>
                  <a:lnTo>
                    <a:pt x="623" y="784"/>
                  </a:lnTo>
                  <a:lnTo>
                    <a:pt x="645" y="788"/>
                  </a:lnTo>
                  <a:lnTo>
                    <a:pt x="665" y="793"/>
                  </a:lnTo>
                  <a:lnTo>
                    <a:pt x="685" y="798"/>
                  </a:lnTo>
                  <a:lnTo>
                    <a:pt x="704" y="802"/>
                  </a:lnTo>
                  <a:lnTo>
                    <a:pt x="723" y="808"/>
                  </a:lnTo>
                  <a:lnTo>
                    <a:pt x="740" y="813"/>
                  </a:lnTo>
                  <a:lnTo>
                    <a:pt x="756" y="818"/>
                  </a:lnTo>
                  <a:lnTo>
                    <a:pt x="771" y="823"/>
                  </a:lnTo>
                  <a:lnTo>
                    <a:pt x="785" y="828"/>
                  </a:lnTo>
                  <a:lnTo>
                    <a:pt x="798" y="832"/>
                  </a:lnTo>
                  <a:lnTo>
                    <a:pt x="809" y="837"/>
                  </a:lnTo>
                  <a:lnTo>
                    <a:pt x="820" y="840"/>
                  </a:lnTo>
                  <a:lnTo>
                    <a:pt x="828" y="844"/>
                  </a:lnTo>
                  <a:lnTo>
                    <a:pt x="835" y="847"/>
                  </a:lnTo>
                  <a:lnTo>
                    <a:pt x="840" y="849"/>
                  </a:lnTo>
                  <a:lnTo>
                    <a:pt x="848" y="853"/>
                  </a:lnTo>
                  <a:lnTo>
                    <a:pt x="859" y="859"/>
                  </a:lnTo>
                  <a:lnTo>
                    <a:pt x="869" y="866"/>
                  </a:lnTo>
                  <a:lnTo>
                    <a:pt x="883" y="874"/>
                  </a:lnTo>
                  <a:lnTo>
                    <a:pt x="897" y="883"/>
                  </a:lnTo>
                  <a:lnTo>
                    <a:pt x="913" y="893"/>
                  </a:lnTo>
                  <a:lnTo>
                    <a:pt x="930" y="906"/>
                  </a:lnTo>
                  <a:lnTo>
                    <a:pt x="949" y="919"/>
                  </a:lnTo>
                  <a:lnTo>
                    <a:pt x="959" y="925"/>
                  </a:lnTo>
                  <a:lnTo>
                    <a:pt x="970" y="934"/>
                  </a:lnTo>
                  <a:lnTo>
                    <a:pt x="981" y="940"/>
                  </a:lnTo>
                  <a:lnTo>
                    <a:pt x="990" y="947"/>
                  </a:lnTo>
                  <a:lnTo>
                    <a:pt x="999" y="953"/>
                  </a:lnTo>
                  <a:lnTo>
                    <a:pt x="1008" y="959"/>
                  </a:lnTo>
                  <a:lnTo>
                    <a:pt x="1015" y="963"/>
                  </a:lnTo>
                  <a:lnTo>
                    <a:pt x="1021" y="967"/>
                  </a:lnTo>
                  <a:lnTo>
                    <a:pt x="1032" y="973"/>
                  </a:lnTo>
                  <a:lnTo>
                    <a:pt x="1043" y="981"/>
                  </a:lnTo>
                  <a:lnTo>
                    <a:pt x="1056" y="991"/>
                  </a:lnTo>
                  <a:lnTo>
                    <a:pt x="1068" y="1001"/>
                  </a:lnTo>
                  <a:lnTo>
                    <a:pt x="1081" y="1012"/>
                  </a:lnTo>
                  <a:lnTo>
                    <a:pt x="1094" y="1023"/>
                  </a:lnTo>
                  <a:lnTo>
                    <a:pt x="1106" y="1034"/>
                  </a:lnTo>
                  <a:lnTo>
                    <a:pt x="1117" y="1044"/>
                  </a:lnTo>
                  <a:lnTo>
                    <a:pt x="1118" y="1039"/>
                  </a:lnTo>
                  <a:lnTo>
                    <a:pt x="1120" y="1034"/>
                  </a:lnTo>
                  <a:lnTo>
                    <a:pt x="1124" y="1029"/>
                  </a:lnTo>
                  <a:lnTo>
                    <a:pt x="1128" y="1026"/>
                  </a:lnTo>
                  <a:lnTo>
                    <a:pt x="1135" y="1020"/>
                  </a:lnTo>
                  <a:lnTo>
                    <a:pt x="1142" y="1016"/>
                  </a:lnTo>
                  <a:lnTo>
                    <a:pt x="1149" y="1014"/>
                  </a:lnTo>
                  <a:lnTo>
                    <a:pt x="1156" y="1013"/>
                  </a:lnTo>
                  <a:lnTo>
                    <a:pt x="987" y="883"/>
                  </a:lnTo>
                  <a:lnTo>
                    <a:pt x="1097" y="897"/>
                  </a:lnTo>
                  <a:lnTo>
                    <a:pt x="1110" y="899"/>
                  </a:lnTo>
                  <a:lnTo>
                    <a:pt x="1125" y="901"/>
                  </a:lnTo>
                  <a:lnTo>
                    <a:pt x="1143" y="904"/>
                  </a:lnTo>
                  <a:lnTo>
                    <a:pt x="1162" y="905"/>
                  </a:lnTo>
                  <a:lnTo>
                    <a:pt x="1180" y="907"/>
                  </a:lnTo>
                  <a:lnTo>
                    <a:pt x="1196" y="909"/>
                  </a:lnTo>
                  <a:lnTo>
                    <a:pt x="1211" y="911"/>
                  </a:lnTo>
                  <a:lnTo>
                    <a:pt x="1220" y="911"/>
                  </a:lnTo>
                  <a:lnTo>
                    <a:pt x="1227" y="911"/>
                  </a:lnTo>
                  <a:lnTo>
                    <a:pt x="1238" y="912"/>
                  </a:lnTo>
                  <a:lnTo>
                    <a:pt x="1249" y="913"/>
                  </a:lnTo>
                  <a:lnTo>
                    <a:pt x="1262" y="915"/>
                  </a:lnTo>
                  <a:lnTo>
                    <a:pt x="1278" y="919"/>
                  </a:lnTo>
                  <a:lnTo>
                    <a:pt x="1295" y="921"/>
                  </a:lnTo>
                  <a:lnTo>
                    <a:pt x="1315" y="924"/>
                  </a:lnTo>
                  <a:lnTo>
                    <a:pt x="1337" y="929"/>
                  </a:lnTo>
                  <a:lnTo>
                    <a:pt x="1351" y="931"/>
                  </a:lnTo>
                  <a:lnTo>
                    <a:pt x="1363" y="934"/>
                  </a:lnTo>
                  <a:lnTo>
                    <a:pt x="1376" y="936"/>
                  </a:lnTo>
                  <a:lnTo>
                    <a:pt x="1389" y="938"/>
                  </a:lnTo>
                  <a:lnTo>
                    <a:pt x="1399" y="940"/>
                  </a:lnTo>
                  <a:lnTo>
                    <a:pt x="1409" y="942"/>
                  </a:lnTo>
                  <a:lnTo>
                    <a:pt x="1417" y="943"/>
                  </a:lnTo>
                  <a:lnTo>
                    <a:pt x="1423" y="944"/>
                  </a:lnTo>
                  <a:lnTo>
                    <a:pt x="1428" y="944"/>
                  </a:lnTo>
                  <a:lnTo>
                    <a:pt x="1431" y="944"/>
                  </a:lnTo>
                  <a:lnTo>
                    <a:pt x="1436" y="944"/>
                  </a:lnTo>
                  <a:lnTo>
                    <a:pt x="1440" y="945"/>
                  </a:lnTo>
                  <a:lnTo>
                    <a:pt x="1446" y="945"/>
                  </a:lnTo>
                  <a:lnTo>
                    <a:pt x="1451" y="945"/>
                  </a:lnTo>
                  <a:lnTo>
                    <a:pt x="1456" y="946"/>
                  </a:lnTo>
                  <a:lnTo>
                    <a:pt x="1461" y="946"/>
                  </a:lnTo>
                  <a:lnTo>
                    <a:pt x="1450" y="939"/>
                  </a:lnTo>
                  <a:lnTo>
                    <a:pt x="1417" y="921"/>
                  </a:lnTo>
                  <a:lnTo>
                    <a:pt x="1389" y="893"/>
                  </a:lnTo>
                  <a:lnTo>
                    <a:pt x="1368" y="891"/>
                  </a:lnTo>
                  <a:lnTo>
                    <a:pt x="1345" y="887"/>
                  </a:lnTo>
                  <a:lnTo>
                    <a:pt x="1318" y="884"/>
                  </a:lnTo>
                  <a:lnTo>
                    <a:pt x="1288" y="879"/>
                  </a:lnTo>
                  <a:lnTo>
                    <a:pt x="1258" y="876"/>
                  </a:lnTo>
                  <a:lnTo>
                    <a:pt x="1226" y="871"/>
                  </a:lnTo>
                  <a:lnTo>
                    <a:pt x="1194" y="868"/>
                  </a:lnTo>
                  <a:lnTo>
                    <a:pt x="1162" y="863"/>
                  </a:lnTo>
                  <a:lnTo>
                    <a:pt x="1131" y="860"/>
                  </a:lnTo>
                  <a:lnTo>
                    <a:pt x="1101" y="855"/>
                  </a:lnTo>
                  <a:lnTo>
                    <a:pt x="1072" y="853"/>
                  </a:lnTo>
                  <a:lnTo>
                    <a:pt x="1046" y="849"/>
                  </a:lnTo>
                  <a:lnTo>
                    <a:pt x="1023" y="847"/>
                  </a:lnTo>
                  <a:lnTo>
                    <a:pt x="1005" y="845"/>
                  </a:lnTo>
                  <a:lnTo>
                    <a:pt x="990" y="844"/>
                  </a:lnTo>
                  <a:lnTo>
                    <a:pt x="980" y="844"/>
                  </a:lnTo>
                  <a:lnTo>
                    <a:pt x="970" y="841"/>
                  </a:lnTo>
                  <a:lnTo>
                    <a:pt x="952" y="836"/>
                  </a:lnTo>
                  <a:lnTo>
                    <a:pt x="926" y="825"/>
                  </a:lnTo>
                  <a:lnTo>
                    <a:pt x="893" y="813"/>
                  </a:lnTo>
                  <a:lnTo>
                    <a:pt x="858" y="798"/>
                  </a:lnTo>
                  <a:lnTo>
                    <a:pt x="817" y="780"/>
                  </a:lnTo>
                  <a:lnTo>
                    <a:pt x="775" y="762"/>
                  </a:lnTo>
                  <a:lnTo>
                    <a:pt x="731" y="744"/>
                  </a:lnTo>
                  <a:lnTo>
                    <a:pt x="687" y="725"/>
                  </a:lnTo>
                  <a:lnTo>
                    <a:pt x="646" y="707"/>
                  </a:lnTo>
                  <a:lnTo>
                    <a:pt x="608" y="689"/>
                  </a:lnTo>
                  <a:lnTo>
                    <a:pt x="573" y="674"/>
                  </a:lnTo>
                  <a:lnTo>
                    <a:pt x="543" y="662"/>
                  </a:lnTo>
                  <a:lnTo>
                    <a:pt x="521" y="651"/>
                  </a:lnTo>
                  <a:lnTo>
                    <a:pt x="506" y="646"/>
                  </a:lnTo>
                  <a:lnTo>
                    <a:pt x="502" y="643"/>
                  </a:lnTo>
                  <a:lnTo>
                    <a:pt x="506" y="645"/>
                  </a:lnTo>
                  <a:lnTo>
                    <a:pt x="518" y="647"/>
                  </a:lnTo>
                  <a:lnTo>
                    <a:pt x="537" y="651"/>
                  </a:lnTo>
                  <a:lnTo>
                    <a:pt x="562" y="658"/>
                  </a:lnTo>
                  <a:lnTo>
                    <a:pt x="590" y="665"/>
                  </a:lnTo>
                  <a:lnTo>
                    <a:pt x="624" y="673"/>
                  </a:lnTo>
                  <a:lnTo>
                    <a:pt x="660" y="683"/>
                  </a:lnTo>
                  <a:lnTo>
                    <a:pt x="698" y="692"/>
                  </a:lnTo>
                  <a:lnTo>
                    <a:pt x="734" y="701"/>
                  </a:lnTo>
                  <a:lnTo>
                    <a:pt x="772" y="711"/>
                  </a:lnTo>
                  <a:lnTo>
                    <a:pt x="808" y="721"/>
                  </a:lnTo>
                  <a:lnTo>
                    <a:pt x="842" y="730"/>
                  </a:lnTo>
                  <a:lnTo>
                    <a:pt x="871" y="738"/>
                  </a:lnTo>
                  <a:lnTo>
                    <a:pt x="897" y="745"/>
                  </a:lnTo>
                  <a:lnTo>
                    <a:pt x="918" y="752"/>
                  </a:lnTo>
                  <a:lnTo>
                    <a:pt x="930" y="756"/>
                  </a:lnTo>
                  <a:lnTo>
                    <a:pt x="941" y="760"/>
                  </a:lnTo>
                  <a:lnTo>
                    <a:pt x="954" y="763"/>
                  </a:lnTo>
                  <a:lnTo>
                    <a:pt x="974" y="768"/>
                  </a:lnTo>
                  <a:lnTo>
                    <a:pt x="997" y="772"/>
                  </a:lnTo>
                  <a:lnTo>
                    <a:pt x="1022" y="776"/>
                  </a:lnTo>
                  <a:lnTo>
                    <a:pt x="1050" y="780"/>
                  </a:lnTo>
                  <a:lnTo>
                    <a:pt x="1080" y="785"/>
                  </a:lnTo>
                  <a:lnTo>
                    <a:pt x="1111" y="790"/>
                  </a:lnTo>
                  <a:lnTo>
                    <a:pt x="1142" y="794"/>
                  </a:lnTo>
                  <a:lnTo>
                    <a:pt x="1173" y="799"/>
                  </a:lnTo>
                  <a:lnTo>
                    <a:pt x="1204" y="803"/>
                  </a:lnTo>
                  <a:lnTo>
                    <a:pt x="1234" y="807"/>
                  </a:lnTo>
                  <a:lnTo>
                    <a:pt x="1262" y="810"/>
                  </a:lnTo>
                  <a:lnTo>
                    <a:pt x="1287" y="814"/>
                  </a:lnTo>
                  <a:lnTo>
                    <a:pt x="1309" y="817"/>
                  </a:lnTo>
                  <a:lnTo>
                    <a:pt x="1327" y="820"/>
                  </a:lnTo>
                  <a:lnTo>
                    <a:pt x="1326" y="818"/>
                  </a:lnTo>
                  <a:lnTo>
                    <a:pt x="1309" y="780"/>
                  </a:lnTo>
                  <a:lnTo>
                    <a:pt x="1307" y="775"/>
                  </a:lnTo>
                  <a:lnTo>
                    <a:pt x="1302" y="763"/>
                  </a:lnTo>
                  <a:lnTo>
                    <a:pt x="1298" y="752"/>
                  </a:lnTo>
                  <a:lnTo>
                    <a:pt x="1295" y="746"/>
                  </a:lnTo>
                  <a:lnTo>
                    <a:pt x="1293" y="740"/>
                  </a:lnTo>
                  <a:lnTo>
                    <a:pt x="1288" y="729"/>
                  </a:lnTo>
                  <a:lnTo>
                    <a:pt x="1284" y="716"/>
                  </a:lnTo>
                  <a:lnTo>
                    <a:pt x="1281" y="710"/>
                  </a:lnTo>
                  <a:lnTo>
                    <a:pt x="1270" y="676"/>
                  </a:lnTo>
                  <a:lnTo>
                    <a:pt x="1269" y="640"/>
                  </a:lnTo>
                  <a:lnTo>
                    <a:pt x="1264" y="610"/>
                  </a:lnTo>
                  <a:lnTo>
                    <a:pt x="1263" y="608"/>
                  </a:lnTo>
                  <a:lnTo>
                    <a:pt x="1263" y="607"/>
                  </a:lnTo>
                  <a:lnTo>
                    <a:pt x="1262" y="571"/>
                  </a:lnTo>
                  <a:lnTo>
                    <a:pt x="1268" y="535"/>
                  </a:lnTo>
                  <a:lnTo>
                    <a:pt x="1271" y="504"/>
                  </a:lnTo>
                  <a:lnTo>
                    <a:pt x="1271" y="475"/>
                  </a:lnTo>
                  <a:lnTo>
                    <a:pt x="1284" y="443"/>
                  </a:lnTo>
                  <a:lnTo>
                    <a:pt x="1292" y="418"/>
                  </a:lnTo>
                  <a:lnTo>
                    <a:pt x="1299" y="380"/>
                  </a:lnTo>
                  <a:lnTo>
                    <a:pt x="1322" y="349"/>
                  </a:lnTo>
                  <a:lnTo>
                    <a:pt x="1334" y="318"/>
                  </a:lnTo>
                  <a:lnTo>
                    <a:pt x="1357" y="289"/>
                  </a:lnTo>
                  <a:lnTo>
                    <a:pt x="1364" y="278"/>
                  </a:lnTo>
                  <a:lnTo>
                    <a:pt x="1372" y="269"/>
                  </a:lnTo>
                  <a:lnTo>
                    <a:pt x="1379" y="259"/>
                  </a:lnTo>
                  <a:lnTo>
                    <a:pt x="1385" y="251"/>
                  </a:lnTo>
                  <a:lnTo>
                    <a:pt x="1390" y="243"/>
                  </a:lnTo>
                  <a:lnTo>
                    <a:pt x="1394" y="237"/>
                  </a:lnTo>
                  <a:lnTo>
                    <a:pt x="1397" y="233"/>
                  </a:lnTo>
                  <a:lnTo>
                    <a:pt x="1398" y="232"/>
                  </a:lnTo>
                  <a:lnTo>
                    <a:pt x="1403" y="229"/>
                  </a:lnTo>
                  <a:lnTo>
                    <a:pt x="1383" y="228"/>
                  </a:lnTo>
                  <a:lnTo>
                    <a:pt x="1359" y="227"/>
                  </a:lnTo>
                  <a:lnTo>
                    <a:pt x="1334" y="227"/>
                  </a:lnTo>
                  <a:lnTo>
                    <a:pt x="1309" y="225"/>
                  </a:lnTo>
                  <a:lnTo>
                    <a:pt x="1285" y="224"/>
                  </a:lnTo>
                  <a:lnTo>
                    <a:pt x="1263" y="223"/>
                  </a:lnTo>
                  <a:lnTo>
                    <a:pt x="1245" y="223"/>
                  </a:lnTo>
                  <a:lnTo>
                    <a:pt x="1231" y="222"/>
                  </a:lnTo>
                  <a:lnTo>
                    <a:pt x="1220" y="221"/>
                  </a:lnTo>
                  <a:lnTo>
                    <a:pt x="1208" y="220"/>
                  </a:lnTo>
                  <a:lnTo>
                    <a:pt x="1192" y="217"/>
                  </a:lnTo>
                  <a:lnTo>
                    <a:pt x="1173" y="215"/>
                  </a:lnTo>
                  <a:lnTo>
                    <a:pt x="1155" y="212"/>
                  </a:lnTo>
                  <a:lnTo>
                    <a:pt x="1134" y="209"/>
                  </a:lnTo>
                  <a:lnTo>
                    <a:pt x="1113" y="206"/>
                  </a:lnTo>
                  <a:lnTo>
                    <a:pt x="1091" y="202"/>
                  </a:lnTo>
                  <a:lnTo>
                    <a:pt x="1072" y="199"/>
                  </a:lnTo>
                  <a:lnTo>
                    <a:pt x="1052" y="195"/>
                  </a:lnTo>
                  <a:lnTo>
                    <a:pt x="1034" y="193"/>
                  </a:lnTo>
                  <a:lnTo>
                    <a:pt x="1019" y="191"/>
                  </a:lnTo>
                  <a:lnTo>
                    <a:pt x="1005" y="189"/>
                  </a:lnTo>
                  <a:lnTo>
                    <a:pt x="996" y="186"/>
                  </a:lnTo>
                  <a:lnTo>
                    <a:pt x="989" y="185"/>
                  </a:lnTo>
                  <a:lnTo>
                    <a:pt x="987" y="185"/>
                  </a:lnTo>
                  <a:lnTo>
                    <a:pt x="989" y="185"/>
                  </a:lnTo>
                  <a:lnTo>
                    <a:pt x="996" y="185"/>
                  </a:lnTo>
                  <a:lnTo>
                    <a:pt x="1007" y="185"/>
                  </a:lnTo>
                  <a:lnTo>
                    <a:pt x="1022" y="185"/>
                  </a:lnTo>
                  <a:lnTo>
                    <a:pt x="1040" y="185"/>
                  </a:lnTo>
                  <a:lnTo>
                    <a:pt x="1059" y="185"/>
                  </a:lnTo>
                  <a:lnTo>
                    <a:pt x="1081" y="185"/>
                  </a:lnTo>
                  <a:lnTo>
                    <a:pt x="1104" y="185"/>
                  </a:lnTo>
                  <a:lnTo>
                    <a:pt x="1127" y="185"/>
                  </a:lnTo>
                  <a:lnTo>
                    <a:pt x="1151" y="184"/>
                  </a:lnTo>
                  <a:lnTo>
                    <a:pt x="1174" y="184"/>
                  </a:lnTo>
                  <a:lnTo>
                    <a:pt x="1197" y="183"/>
                  </a:lnTo>
                  <a:lnTo>
                    <a:pt x="1218" y="182"/>
                  </a:lnTo>
                  <a:lnTo>
                    <a:pt x="1237" y="180"/>
                  </a:lnTo>
                  <a:lnTo>
                    <a:pt x="1253" y="178"/>
                  </a:lnTo>
                  <a:lnTo>
                    <a:pt x="1265" y="176"/>
                  </a:lnTo>
                  <a:lnTo>
                    <a:pt x="1275" y="175"/>
                  </a:lnTo>
                  <a:lnTo>
                    <a:pt x="1285" y="174"/>
                  </a:lnTo>
                  <a:lnTo>
                    <a:pt x="1295" y="172"/>
                  </a:lnTo>
                  <a:lnTo>
                    <a:pt x="1308" y="172"/>
                  </a:lnTo>
                  <a:lnTo>
                    <a:pt x="1319" y="174"/>
                  </a:lnTo>
                  <a:lnTo>
                    <a:pt x="1333" y="174"/>
                  </a:lnTo>
                  <a:lnTo>
                    <a:pt x="1346" y="175"/>
                  </a:lnTo>
                  <a:lnTo>
                    <a:pt x="1360" y="176"/>
                  </a:lnTo>
                  <a:lnTo>
                    <a:pt x="1374" y="177"/>
                  </a:lnTo>
                  <a:lnTo>
                    <a:pt x="1386" y="178"/>
                  </a:lnTo>
                  <a:lnTo>
                    <a:pt x="1400" y="180"/>
                  </a:lnTo>
                  <a:lnTo>
                    <a:pt x="1413" y="182"/>
                  </a:lnTo>
                  <a:lnTo>
                    <a:pt x="1424" y="184"/>
                  </a:lnTo>
                  <a:lnTo>
                    <a:pt x="1436" y="185"/>
                  </a:lnTo>
                  <a:lnTo>
                    <a:pt x="1446" y="187"/>
                  </a:lnTo>
                  <a:lnTo>
                    <a:pt x="1455" y="189"/>
                  </a:lnTo>
                  <a:lnTo>
                    <a:pt x="1485" y="174"/>
                  </a:lnTo>
                  <a:lnTo>
                    <a:pt x="1488" y="172"/>
                  </a:lnTo>
                  <a:lnTo>
                    <a:pt x="1494" y="168"/>
                  </a:lnTo>
                  <a:lnTo>
                    <a:pt x="1503" y="164"/>
                  </a:lnTo>
                  <a:lnTo>
                    <a:pt x="1509" y="160"/>
                  </a:lnTo>
                  <a:lnTo>
                    <a:pt x="1501" y="157"/>
                  </a:lnTo>
                  <a:lnTo>
                    <a:pt x="1493" y="154"/>
                  </a:lnTo>
                  <a:lnTo>
                    <a:pt x="1484" y="152"/>
                  </a:lnTo>
                  <a:lnTo>
                    <a:pt x="1475" y="149"/>
                  </a:lnTo>
                  <a:lnTo>
                    <a:pt x="1465" y="147"/>
                  </a:lnTo>
                  <a:lnTo>
                    <a:pt x="1455" y="146"/>
                  </a:lnTo>
                  <a:lnTo>
                    <a:pt x="1445" y="145"/>
                  </a:lnTo>
                  <a:lnTo>
                    <a:pt x="1435" y="14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16"/>
            <p:cNvSpPr>
              <a:spLocks/>
            </p:cNvSpPr>
            <p:nvPr/>
          </p:nvSpPr>
          <p:spPr bwMode="auto">
            <a:xfrm>
              <a:off x="3101" y="2128"/>
              <a:ext cx="294" cy="370"/>
            </a:xfrm>
            <a:custGeom>
              <a:avLst/>
              <a:gdLst>
                <a:gd name="T0" fmla="*/ 1 w 588"/>
                <a:gd name="T1" fmla="*/ 1 h 739"/>
                <a:gd name="T2" fmla="*/ 1 w 588"/>
                <a:gd name="T3" fmla="*/ 1 h 739"/>
                <a:gd name="T4" fmla="*/ 1 w 588"/>
                <a:gd name="T5" fmla="*/ 1 h 739"/>
                <a:gd name="T6" fmla="*/ 1 w 588"/>
                <a:gd name="T7" fmla="*/ 1 h 739"/>
                <a:gd name="T8" fmla="*/ 1 w 588"/>
                <a:gd name="T9" fmla="*/ 1 h 739"/>
                <a:gd name="T10" fmla="*/ 1 w 588"/>
                <a:gd name="T11" fmla="*/ 1 h 739"/>
                <a:gd name="T12" fmla="*/ 1 w 588"/>
                <a:gd name="T13" fmla="*/ 1 h 739"/>
                <a:gd name="T14" fmla="*/ 1 w 588"/>
                <a:gd name="T15" fmla="*/ 1 h 739"/>
                <a:gd name="T16" fmla="*/ 1 w 588"/>
                <a:gd name="T17" fmla="*/ 1 h 739"/>
                <a:gd name="T18" fmla="*/ 1 w 588"/>
                <a:gd name="T19" fmla="*/ 1 h 739"/>
                <a:gd name="T20" fmla="*/ 1 w 588"/>
                <a:gd name="T21" fmla="*/ 1 h 739"/>
                <a:gd name="T22" fmla="*/ 1 w 588"/>
                <a:gd name="T23" fmla="*/ 1 h 739"/>
                <a:gd name="T24" fmla="*/ 1 w 588"/>
                <a:gd name="T25" fmla="*/ 1 h 739"/>
                <a:gd name="T26" fmla="*/ 1 w 588"/>
                <a:gd name="T27" fmla="*/ 1 h 739"/>
                <a:gd name="T28" fmla="*/ 1 w 588"/>
                <a:gd name="T29" fmla="*/ 1 h 739"/>
                <a:gd name="T30" fmla="*/ 1 w 588"/>
                <a:gd name="T31" fmla="*/ 1 h 739"/>
                <a:gd name="T32" fmla="*/ 1 w 588"/>
                <a:gd name="T33" fmla="*/ 1 h 739"/>
                <a:gd name="T34" fmla="*/ 1 w 588"/>
                <a:gd name="T35" fmla="*/ 1 h 739"/>
                <a:gd name="T36" fmla="*/ 1 w 588"/>
                <a:gd name="T37" fmla="*/ 1 h 739"/>
                <a:gd name="T38" fmla="*/ 1 w 588"/>
                <a:gd name="T39" fmla="*/ 1 h 739"/>
                <a:gd name="T40" fmla="*/ 1 w 588"/>
                <a:gd name="T41" fmla="*/ 1 h 739"/>
                <a:gd name="T42" fmla="*/ 1 w 588"/>
                <a:gd name="T43" fmla="*/ 1 h 739"/>
                <a:gd name="T44" fmla="*/ 1 w 588"/>
                <a:gd name="T45" fmla="*/ 1 h 739"/>
                <a:gd name="T46" fmla="*/ 1 w 588"/>
                <a:gd name="T47" fmla="*/ 1 h 739"/>
                <a:gd name="T48" fmla="*/ 1 w 588"/>
                <a:gd name="T49" fmla="*/ 1 h 739"/>
                <a:gd name="T50" fmla="*/ 1 w 588"/>
                <a:gd name="T51" fmla="*/ 1 h 739"/>
                <a:gd name="T52" fmla="*/ 1 w 588"/>
                <a:gd name="T53" fmla="*/ 1 h 739"/>
                <a:gd name="T54" fmla="*/ 1 w 588"/>
                <a:gd name="T55" fmla="*/ 1 h 739"/>
                <a:gd name="T56" fmla="*/ 1 w 588"/>
                <a:gd name="T57" fmla="*/ 1 h 739"/>
                <a:gd name="T58" fmla="*/ 1 w 588"/>
                <a:gd name="T59" fmla="*/ 1 h 739"/>
                <a:gd name="T60" fmla="*/ 1 w 588"/>
                <a:gd name="T61" fmla="*/ 1 h 739"/>
                <a:gd name="T62" fmla="*/ 1 w 588"/>
                <a:gd name="T63" fmla="*/ 1 h 739"/>
                <a:gd name="T64" fmla="*/ 1 w 588"/>
                <a:gd name="T65" fmla="*/ 1 h 739"/>
                <a:gd name="T66" fmla="*/ 1 w 588"/>
                <a:gd name="T67" fmla="*/ 1 h 739"/>
                <a:gd name="T68" fmla="*/ 1 w 588"/>
                <a:gd name="T69" fmla="*/ 1 h 739"/>
                <a:gd name="T70" fmla="*/ 1 w 588"/>
                <a:gd name="T71" fmla="*/ 1 h 739"/>
                <a:gd name="T72" fmla="*/ 1 w 588"/>
                <a:gd name="T73" fmla="*/ 1 h 739"/>
                <a:gd name="T74" fmla="*/ 1 w 588"/>
                <a:gd name="T75" fmla="*/ 1 h 739"/>
                <a:gd name="T76" fmla="*/ 1 w 588"/>
                <a:gd name="T77" fmla="*/ 1 h 739"/>
                <a:gd name="T78" fmla="*/ 1 w 588"/>
                <a:gd name="T79" fmla="*/ 1 h 739"/>
                <a:gd name="T80" fmla="*/ 1 w 588"/>
                <a:gd name="T81" fmla="*/ 1 h 739"/>
                <a:gd name="T82" fmla="*/ 1 w 588"/>
                <a:gd name="T83" fmla="*/ 1 h 739"/>
                <a:gd name="T84" fmla="*/ 1 w 588"/>
                <a:gd name="T85" fmla="*/ 1 h 739"/>
                <a:gd name="T86" fmla="*/ 1 w 588"/>
                <a:gd name="T87" fmla="*/ 1 h 739"/>
                <a:gd name="T88" fmla="*/ 1 w 588"/>
                <a:gd name="T89" fmla="*/ 1 h 739"/>
                <a:gd name="T90" fmla="*/ 1 w 588"/>
                <a:gd name="T91" fmla="*/ 1 h 739"/>
                <a:gd name="T92" fmla="*/ 1 w 588"/>
                <a:gd name="T93" fmla="*/ 1 h 739"/>
                <a:gd name="T94" fmla="*/ 1 w 588"/>
                <a:gd name="T95" fmla="*/ 1 h 739"/>
                <a:gd name="T96" fmla="*/ 1 w 588"/>
                <a:gd name="T97" fmla="*/ 1 h 739"/>
                <a:gd name="T98" fmla="*/ 1 w 588"/>
                <a:gd name="T99" fmla="*/ 1 h 739"/>
                <a:gd name="T100" fmla="*/ 1 w 588"/>
                <a:gd name="T101" fmla="*/ 1 h 739"/>
                <a:gd name="T102" fmla="*/ 1 w 588"/>
                <a:gd name="T103" fmla="*/ 1 h 739"/>
                <a:gd name="T104" fmla="*/ 1 w 588"/>
                <a:gd name="T105" fmla="*/ 1 h 739"/>
                <a:gd name="T106" fmla="*/ 1 w 588"/>
                <a:gd name="T107" fmla="*/ 1 h 739"/>
                <a:gd name="T108" fmla="*/ 1 w 588"/>
                <a:gd name="T109" fmla="*/ 1 h 739"/>
                <a:gd name="T110" fmla="*/ 1 w 588"/>
                <a:gd name="T111" fmla="*/ 1 h 739"/>
                <a:gd name="T112" fmla="*/ 0 w 588"/>
                <a:gd name="T113" fmla="*/ 1 h 739"/>
                <a:gd name="T114" fmla="*/ 1 w 588"/>
                <a:gd name="T115" fmla="*/ 1 h 739"/>
                <a:gd name="T116" fmla="*/ 1 w 588"/>
                <a:gd name="T117" fmla="*/ 1 h 739"/>
                <a:gd name="T118" fmla="*/ 1 w 588"/>
                <a:gd name="T119" fmla="*/ 1 h 739"/>
                <a:gd name="T120" fmla="*/ 1 w 588"/>
                <a:gd name="T121" fmla="*/ 1 h 739"/>
                <a:gd name="T122" fmla="*/ 1 w 588"/>
                <a:gd name="T123" fmla="*/ 1 h 739"/>
                <a:gd name="T124" fmla="*/ 1 w 588"/>
                <a:gd name="T125" fmla="*/ 1 h 73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588" h="739">
                  <a:moveTo>
                    <a:pt x="570" y="480"/>
                  </a:moveTo>
                  <a:lnTo>
                    <a:pt x="570" y="480"/>
                  </a:lnTo>
                  <a:lnTo>
                    <a:pt x="570" y="481"/>
                  </a:lnTo>
                  <a:lnTo>
                    <a:pt x="568" y="495"/>
                  </a:lnTo>
                  <a:lnTo>
                    <a:pt x="558" y="525"/>
                  </a:lnTo>
                  <a:lnTo>
                    <a:pt x="556" y="527"/>
                  </a:lnTo>
                  <a:lnTo>
                    <a:pt x="553" y="536"/>
                  </a:lnTo>
                  <a:lnTo>
                    <a:pt x="550" y="545"/>
                  </a:lnTo>
                  <a:lnTo>
                    <a:pt x="546" y="552"/>
                  </a:lnTo>
                  <a:lnTo>
                    <a:pt x="529" y="577"/>
                  </a:lnTo>
                  <a:lnTo>
                    <a:pt x="529" y="578"/>
                  </a:lnTo>
                  <a:lnTo>
                    <a:pt x="528" y="579"/>
                  </a:lnTo>
                  <a:lnTo>
                    <a:pt x="512" y="607"/>
                  </a:lnTo>
                  <a:lnTo>
                    <a:pt x="509" y="610"/>
                  </a:lnTo>
                  <a:lnTo>
                    <a:pt x="493" y="620"/>
                  </a:lnTo>
                  <a:lnTo>
                    <a:pt x="477" y="628"/>
                  </a:lnTo>
                  <a:lnTo>
                    <a:pt x="461" y="636"/>
                  </a:lnTo>
                  <a:lnTo>
                    <a:pt x="445" y="644"/>
                  </a:lnTo>
                  <a:lnTo>
                    <a:pt x="429" y="652"/>
                  </a:lnTo>
                  <a:lnTo>
                    <a:pt x="411" y="660"/>
                  </a:lnTo>
                  <a:lnTo>
                    <a:pt x="395" y="668"/>
                  </a:lnTo>
                  <a:lnTo>
                    <a:pt x="379" y="675"/>
                  </a:lnTo>
                  <a:lnTo>
                    <a:pt x="363" y="682"/>
                  </a:lnTo>
                  <a:lnTo>
                    <a:pt x="347" y="690"/>
                  </a:lnTo>
                  <a:lnTo>
                    <a:pt x="331" y="698"/>
                  </a:lnTo>
                  <a:lnTo>
                    <a:pt x="315" y="705"/>
                  </a:lnTo>
                  <a:lnTo>
                    <a:pt x="298" y="714"/>
                  </a:lnTo>
                  <a:lnTo>
                    <a:pt x="282" y="722"/>
                  </a:lnTo>
                  <a:lnTo>
                    <a:pt x="266" y="730"/>
                  </a:lnTo>
                  <a:lnTo>
                    <a:pt x="250" y="739"/>
                  </a:lnTo>
                  <a:lnTo>
                    <a:pt x="249" y="739"/>
                  </a:lnTo>
                  <a:lnTo>
                    <a:pt x="245" y="739"/>
                  </a:lnTo>
                  <a:lnTo>
                    <a:pt x="241" y="739"/>
                  </a:lnTo>
                  <a:lnTo>
                    <a:pt x="235" y="738"/>
                  </a:lnTo>
                  <a:lnTo>
                    <a:pt x="228" y="738"/>
                  </a:lnTo>
                  <a:lnTo>
                    <a:pt x="220" y="738"/>
                  </a:lnTo>
                  <a:lnTo>
                    <a:pt x="213" y="737"/>
                  </a:lnTo>
                  <a:lnTo>
                    <a:pt x="205" y="737"/>
                  </a:lnTo>
                  <a:lnTo>
                    <a:pt x="181" y="726"/>
                  </a:lnTo>
                  <a:lnTo>
                    <a:pt x="155" y="717"/>
                  </a:lnTo>
                  <a:lnTo>
                    <a:pt x="134" y="704"/>
                  </a:lnTo>
                  <a:lnTo>
                    <a:pt x="133" y="702"/>
                  </a:lnTo>
                  <a:lnTo>
                    <a:pt x="131" y="702"/>
                  </a:lnTo>
                  <a:lnTo>
                    <a:pt x="123" y="698"/>
                  </a:lnTo>
                  <a:lnTo>
                    <a:pt x="117" y="690"/>
                  </a:lnTo>
                  <a:lnTo>
                    <a:pt x="111" y="682"/>
                  </a:lnTo>
                  <a:lnTo>
                    <a:pt x="105" y="673"/>
                  </a:lnTo>
                  <a:lnTo>
                    <a:pt x="100" y="663"/>
                  </a:lnTo>
                  <a:lnTo>
                    <a:pt x="96" y="654"/>
                  </a:lnTo>
                  <a:lnTo>
                    <a:pt x="91" y="645"/>
                  </a:lnTo>
                  <a:lnTo>
                    <a:pt x="87" y="635"/>
                  </a:lnTo>
                  <a:lnTo>
                    <a:pt x="82" y="624"/>
                  </a:lnTo>
                  <a:lnTo>
                    <a:pt x="75" y="608"/>
                  </a:lnTo>
                  <a:lnTo>
                    <a:pt x="66" y="562"/>
                  </a:lnTo>
                  <a:lnTo>
                    <a:pt x="66" y="509"/>
                  </a:lnTo>
                  <a:lnTo>
                    <a:pt x="70" y="466"/>
                  </a:lnTo>
                  <a:lnTo>
                    <a:pt x="73" y="448"/>
                  </a:lnTo>
                  <a:lnTo>
                    <a:pt x="73" y="447"/>
                  </a:lnTo>
                  <a:lnTo>
                    <a:pt x="73" y="446"/>
                  </a:lnTo>
                  <a:lnTo>
                    <a:pt x="70" y="428"/>
                  </a:lnTo>
                  <a:lnTo>
                    <a:pt x="65" y="412"/>
                  </a:lnTo>
                  <a:lnTo>
                    <a:pt x="60" y="396"/>
                  </a:lnTo>
                  <a:lnTo>
                    <a:pt x="58" y="382"/>
                  </a:lnTo>
                  <a:lnTo>
                    <a:pt x="58" y="364"/>
                  </a:lnTo>
                  <a:lnTo>
                    <a:pt x="59" y="344"/>
                  </a:lnTo>
                  <a:lnTo>
                    <a:pt x="61" y="324"/>
                  </a:lnTo>
                  <a:lnTo>
                    <a:pt x="64" y="303"/>
                  </a:lnTo>
                  <a:lnTo>
                    <a:pt x="68" y="282"/>
                  </a:lnTo>
                  <a:lnTo>
                    <a:pt x="75" y="261"/>
                  </a:lnTo>
                  <a:lnTo>
                    <a:pt x="83" y="241"/>
                  </a:lnTo>
                  <a:lnTo>
                    <a:pt x="93" y="220"/>
                  </a:lnTo>
                  <a:lnTo>
                    <a:pt x="99" y="212"/>
                  </a:lnTo>
                  <a:lnTo>
                    <a:pt x="105" y="203"/>
                  </a:lnTo>
                  <a:lnTo>
                    <a:pt x="112" y="195"/>
                  </a:lnTo>
                  <a:lnTo>
                    <a:pt x="118" y="185"/>
                  </a:lnTo>
                  <a:lnTo>
                    <a:pt x="117" y="187"/>
                  </a:lnTo>
                  <a:lnTo>
                    <a:pt x="125" y="175"/>
                  </a:lnTo>
                  <a:lnTo>
                    <a:pt x="133" y="164"/>
                  </a:lnTo>
                  <a:lnTo>
                    <a:pt x="140" y="152"/>
                  </a:lnTo>
                  <a:lnTo>
                    <a:pt x="148" y="141"/>
                  </a:lnTo>
                  <a:lnTo>
                    <a:pt x="155" y="130"/>
                  </a:lnTo>
                  <a:lnTo>
                    <a:pt x="164" y="120"/>
                  </a:lnTo>
                  <a:lnTo>
                    <a:pt x="172" y="111"/>
                  </a:lnTo>
                  <a:lnTo>
                    <a:pt x="182" y="101"/>
                  </a:lnTo>
                  <a:lnTo>
                    <a:pt x="190" y="96"/>
                  </a:lnTo>
                  <a:lnTo>
                    <a:pt x="199" y="90"/>
                  </a:lnTo>
                  <a:lnTo>
                    <a:pt x="209" y="84"/>
                  </a:lnTo>
                  <a:lnTo>
                    <a:pt x="218" y="80"/>
                  </a:lnTo>
                  <a:lnTo>
                    <a:pt x="228" y="74"/>
                  </a:lnTo>
                  <a:lnTo>
                    <a:pt x="237" y="69"/>
                  </a:lnTo>
                  <a:lnTo>
                    <a:pt x="248" y="63"/>
                  </a:lnTo>
                  <a:lnTo>
                    <a:pt x="257" y="57"/>
                  </a:lnTo>
                  <a:lnTo>
                    <a:pt x="258" y="55"/>
                  </a:lnTo>
                  <a:lnTo>
                    <a:pt x="259" y="55"/>
                  </a:lnTo>
                  <a:lnTo>
                    <a:pt x="262" y="55"/>
                  </a:lnTo>
                  <a:lnTo>
                    <a:pt x="263" y="55"/>
                  </a:lnTo>
                  <a:lnTo>
                    <a:pt x="265" y="55"/>
                  </a:lnTo>
                  <a:lnTo>
                    <a:pt x="267" y="57"/>
                  </a:lnTo>
                  <a:lnTo>
                    <a:pt x="271" y="57"/>
                  </a:lnTo>
                  <a:lnTo>
                    <a:pt x="274" y="57"/>
                  </a:lnTo>
                  <a:lnTo>
                    <a:pt x="279" y="55"/>
                  </a:lnTo>
                  <a:lnTo>
                    <a:pt x="286" y="54"/>
                  </a:lnTo>
                  <a:lnTo>
                    <a:pt x="292" y="52"/>
                  </a:lnTo>
                  <a:lnTo>
                    <a:pt x="297" y="48"/>
                  </a:lnTo>
                  <a:lnTo>
                    <a:pt x="303" y="45"/>
                  </a:lnTo>
                  <a:lnTo>
                    <a:pt x="320" y="48"/>
                  </a:lnTo>
                  <a:lnTo>
                    <a:pt x="338" y="52"/>
                  </a:lnTo>
                  <a:lnTo>
                    <a:pt x="356" y="58"/>
                  </a:lnTo>
                  <a:lnTo>
                    <a:pt x="373" y="63"/>
                  </a:lnTo>
                  <a:lnTo>
                    <a:pt x="391" y="69"/>
                  </a:lnTo>
                  <a:lnTo>
                    <a:pt x="408" y="76"/>
                  </a:lnTo>
                  <a:lnTo>
                    <a:pt x="425" y="84"/>
                  </a:lnTo>
                  <a:lnTo>
                    <a:pt x="444" y="92"/>
                  </a:lnTo>
                  <a:lnTo>
                    <a:pt x="449" y="97"/>
                  </a:lnTo>
                  <a:lnTo>
                    <a:pt x="454" y="103"/>
                  </a:lnTo>
                  <a:lnTo>
                    <a:pt x="457" y="109"/>
                  </a:lnTo>
                  <a:lnTo>
                    <a:pt x="461" y="118"/>
                  </a:lnTo>
                  <a:lnTo>
                    <a:pt x="472" y="142"/>
                  </a:lnTo>
                  <a:lnTo>
                    <a:pt x="484" y="167"/>
                  </a:lnTo>
                  <a:lnTo>
                    <a:pt x="494" y="195"/>
                  </a:lnTo>
                  <a:lnTo>
                    <a:pt x="505" y="222"/>
                  </a:lnTo>
                  <a:lnTo>
                    <a:pt x="513" y="252"/>
                  </a:lnTo>
                  <a:lnTo>
                    <a:pt x="520" y="283"/>
                  </a:lnTo>
                  <a:lnTo>
                    <a:pt x="523" y="314"/>
                  </a:lnTo>
                  <a:lnTo>
                    <a:pt x="525" y="348"/>
                  </a:lnTo>
                  <a:lnTo>
                    <a:pt x="525" y="382"/>
                  </a:lnTo>
                  <a:lnTo>
                    <a:pt x="525" y="417"/>
                  </a:lnTo>
                  <a:lnTo>
                    <a:pt x="522" y="451"/>
                  </a:lnTo>
                  <a:lnTo>
                    <a:pt x="516" y="484"/>
                  </a:lnTo>
                  <a:lnTo>
                    <a:pt x="506" y="514"/>
                  </a:lnTo>
                  <a:lnTo>
                    <a:pt x="492" y="542"/>
                  </a:lnTo>
                  <a:lnTo>
                    <a:pt x="472" y="568"/>
                  </a:lnTo>
                  <a:lnTo>
                    <a:pt x="447" y="590"/>
                  </a:lnTo>
                  <a:lnTo>
                    <a:pt x="365" y="647"/>
                  </a:lnTo>
                  <a:lnTo>
                    <a:pt x="355" y="655"/>
                  </a:lnTo>
                  <a:lnTo>
                    <a:pt x="345" y="662"/>
                  </a:lnTo>
                  <a:lnTo>
                    <a:pt x="333" y="669"/>
                  </a:lnTo>
                  <a:lnTo>
                    <a:pt x="321" y="675"/>
                  </a:lnTo>
                  <a:lnTo>
                    <a:pt x="310" y="681"/>
                  </a:lnTo>
                  <a:lnTo>
                    <a:pt x="298" y="684"/>
                  </a:lnTo>
                  <a:lnTo>
                    <a:pt x="287" y="686"/>
                  </a:lnTo>
                  <a:lnTo>
                    <a:pt x="274" y="686"/>
                  </a:lnTo>
                  <a:lnTo>
                    <a:pt x="272" y="685"/>
                  </a:lnTo>
                  <a:lnTo>
                    <a:pt x="270" y="685"/>
                  </a:lnTo>
                  <a:lnTo>
                    <a:pt x="269" y="685"/>
                  </a:lnTo>
                  <a:lnTo>
                    <a:pt x="259" y="684"/>
                  </a:lnTo>
                  <a:lnTo>
                    <a:pt x="250" y="683"/>
                  </a:lnTo>
                  <a:lnTo>
                    <a:pt x="242" y="682"/>
                  </a:lnTo>
                  <a:lnTo>
                    <a:pt x="233" y="681"/>
                  </a:lnTo>
                  <a:lnTo>
                    <a:pt x="225" y="678"/>
                  </a:lnTo>
                  <a:lnTo>
                    <a:pt x="217" y="676"/>
                  </a:lnTo>
                  <a:lnTo>
                    <a:pt x="210" y="673"/>
                  </a:lnTo>
                  <a:lnTo>
                    <a:pt x="203" y="668"/>
                  </a:lnTo>
                  <a:lnTo>
                    <a:pt x="183" y="652"/>
                  </a:lnTo>
                  <a:lnTo>
                    <a:pt x="167" y="637"/>
                  </a:lnTo>
                  <a:lnTo>
                    <a:pt x="152" y="621"/>
                  </a:lnTo>
                  <a:lnTo>
                    <a:pt x="141" y="605"/>
                  </a:lnTo>
                  <a:lnTo>
                    <a:pt x="131" y="588"/>
                  </a:lnTo>
                  <a:lnTo>
                    <a:pt x="126" y="572"/>
                  </a:lnTo>
                  <a:lnTo>
                    <a:pt x="121" y="555"/>
                  </a:lnTo>
                  <a:lnTo>
                    <a:pt x="119" y="538"/>
                  </a:lnTo>
                  <a:lnTo>
                    <a:pt x="120" y="523"/>
                  </a:lnTo>
                  <a:lnTo>
                    <a:pt x="122" y="507"/>
                  </a:lnTo>
                  <a:lnTo>
                    <a:pt x="123" y="491"/>
                  </a:lnTo>
                  <a:lnTo>
                    <a:pt x="123" y="473"/>
                  </a:lnTo>
                  <a:lnTo>
                    <a:pt x="120" y="448"/>
                  </a:lnTo>
                  <a:lnTo>
                    <a:pt x="115" y="424"/>
                  </a:lnTo>
                  <a:lnTo>
                    <a:pt x="111" y="401"/>
                  </a:lnTo>
                  <a:lnTo>
                    <a:pt x="111" y="378"/>
                  </a:lnTo>
                  <a:lnTo>
                    <a:pt x="114" y="344"/>
                  </a:lnTo>
                  <a:lnTo>
                    <a:pt x="119" y="312"/>
                  </a:lnTo>
                  <a:lnTo>
                    <a:pt x="125" y="279"/>
                  </a:lnTo>
                  <a:lnTo>
                    <a:pt x="130" y="247"/>
                  </a:lnTo>
                  <a:lnTo>
                    <a:pt x="134" y="233"/>
                  </a:lnTo>
                  <a:lnTo>
                    <a:pt x="138" y="220"/>
                  </a:lnTo>
                  <a:lnTo>
                    <a:pt x="144" y="209"/>
                  </a:lnTo>
                  <a:lnTo>
                    <a:pt x="150" y="198"/>
                  </a:lnTo>
                  <a:lnTo>
                    <a:pt x="157" y="188"/>
                  </a:lnTo>
                  <a:lnTo>
                    <a:pt x="165" y="179"/>
                  </a:lnTo>
                  <a:lnTo>
                    <a:pt x="173" y="171"/>
                  </a:lnTo>
                  <a:lnTo>
                    <a:pt x="182" y="164"/>
                  </a:lnTo>
                  <a:lnTo>
                    <a:pt x="190" y="158"/>
                  </a:lnTo>
                  <a:lnTo>
                    <a:pt x="198" y="151"/>
                  </a:lnTo>
                  <a:lnTo>
                    <a:pt x="206" y="145"/>
                  </a:lnTo>
                  <a:lnTo>
                    <a:pt x="213" y="138"/>
                  </a:lnTo>
                  <a:lnTo>
                    <a:pt x="221" y="131"/>
                  </a:lnTo>
                  <a:lnTo>
                    <a:pt x="229" y="126"/>
                  </a:lnTo>
                  <a:lnTo>
                    <a:pt x="237" y="120"/>
                  </a:lnTo>
                  <a:lnTo>
                    <a:pt x="245" y="114"/>
                  </a:lnTo>
                  <a:lnTo>
                    <a:pt x="254" y="109"/>
                  </a:lnTo>
                  <a:lnTo>
                    <a:pt x="262" y="104"/>
                  </a:lnTo>
                  <a:lnTo>
                    <a:pt x="271" y="100"/>
                  </a:lnTo>
                  <a:lnTo>
                    <a:pt x="280" y="97"/>
                  </a:lnTo>
                  <a:lnTo>
                    <a:pt x="292" y="95"/>
                  </a:lnTo>
                  <a:lnTo>
                    <a:pt x="304" y="92"/>
                  </a:lnTo>
                  <a:lnTo>
                    <a:pt x="317" y="92"/>
                  </a:lnTo>
                  <a:lnTo>
                    <a:pt x="331" y="93"/>
                  </a:lnTo>
                  <a:lnTo>
                    <a:pt x="345" y="96"/>
                  </a:lnTo>
                  <a:lnTo>
                    <a:pt x="359" y="99"/>
                  </a:lnTo>
                  <a:lnTo>
                    <a:pt x="374" y="104"/>
                  </a:lnTo>
                  <a:lnTo>
                    <a:pt x="389" y="109"/>
                  </a:lnTo>
                  <a:lnTo>
                    <a:pt x="395" y="112"/>
                  </a:lnTo>
                  <a:lnTo>
                    <a:pt x="401" y="115"/>
                  </a:lnTo>
                  <a:lnTo>
                    <a:pt x="406" y="119"/>
                  </a:lnTo>
                  <a:lnTo>
                    <a:pt x="410" y="122"/>
                  </a:lnTo>
                  <a:lnTo>
                    <a:pt x="416" y="127"/>
                  </a:lnTo>
                  <a:lnTo>
                    <a:pt x="421" y="131"/>
                  </a:lnTo>
                  <a:lnTo>
                    <a:pt x="425" y="135"/>
                  </a:lnTo>
                  <a:lnTo>
                    <a:pt x="431" y="139"/>
                  </a:lnTo>
                  <a:lnTo>
                    <a:pt x="438" y="145"/>
                  </a:lnTo>
                  <a:lnTo>
                    <a:pt x="444" y="153"/>
                  </a:lnTo>
                  <a:lnTo>
                    <a:pt x="449" y="160"/>
                  </a:lnTo>
                  <a:lnTo>
                    <a:pt x="454" y="168"/>
                  </a:lnTo>
                  <a:lnTo>
                    <a:pt x="457" y="177"/>
                  </a:lnTo>
                  <a:lnTo>
                    <a:pt x="462" y="188"/>
                  </a:lnTo>
                  <a:lnTo>
                    <a:pt x="465" y="199"/>
                  </a:lnTo>
                  <a:lnTo>
                    <a:pt x="468" y="211"/>
                  </a:lnTo>
                  <a:lnTo>
                    <a:pt x="471" y="241"/>
                  </a:lnTo>
                  <a:lnTo>
                    <a:pt x="472" y="270"/>
                  </a:lnTo>
                  <a:lnTo>
                    <a:pt x="471" y="299"/>
                  </a:lnTo>
                  <a:lnTo>
                    <a:pt x="469" y="329"/>
                  </a:lnTo>
                  <a:lnTo>
                    <a:pt x="464" y="359"/>
                  </a:lnTo>
                  <a:lnTo>
                    <a:pt x="459" y="389"/>
                  </a:lnTo>
                  <a:lnTo>
                    <a:pt x="452" y="420"/>
                  </a:lnTo>
                  <a:lnTo>
                    <a:pt x="445" y="451"/>
                  </a:lnTo>
                  <a:lnTo>
                    <a:pt x="440" y="468"/>
                  </a:lnTo>
                  <a:lnTo>
                    <a:pt x="434" y="483"/>
                  </a:lnTo>
                  <a:lnTo>
                    <a:pt x="427" y="498"/>
                  </a:lnTo>
                  <a:lnTo>
                    <a:pt x="419" y="511"/>
                  </a:lnTo>
                  <a:lnTo>
                    <a:pt x="410" y="524"/>
                  </a:lnTo>
                  <a:lnTo>
                    <a:pt x="399" y="537"/>
                  </a:lnTo>
                  <a:lnTo>
                    <a:pt x="387" y="548"/>
                  </a:lnTo>
                  <a:lnTo>
                    <a:pt x="373" y="559"/>
                  </a:lnTo>
                  <a:lnTo>
                    <a:pt x="359" y="567"/>
                  </a:lnTo>
                  <a:lnTo>
                    <a:pt x="345" y="574"/>
                  </a:lnTo>
                  <a:lnTo>
                    <a:pt x="330" y="579"/>
                  </a:lnTo>
                  <a:lnTo>
                    <a:pt x="315" y="583"/>
                  </a:lnTo>
                  <a:lnTo>
                    <a:pt x="298" y="586"/>
                  </a:lnTo>
                  <a:lnTo>
                    <a:pt x="281" y="587"/>
                  </a:lnTo>
                  <a:lnTo>
                    <a:pt x="265" y="590"/>
                  </a:lnTo>
                  <a:lnTo>
                    <a:pt x="248" y="591"/>
                  </a:lnTo>
                  <a:lnTo>
                    <a:pt x="239" y="592"/>
                  </a:lnTo>
                  <a:lnTo>
                    <a:pt x="233" y="592"/>
                  </a:lnTo>
                  <a:lnTo>
                    <a:pt x="228" y="592"/>
                  </a:lnTo>
                  <a:lnTo>
                    <a:pt x="222" y="592"/>
                  </a:lnTo>
                  <a:lnTo>
                    <a:pt x="218" y="592"/>
                  </a:lnTo>
                  <a:lnTo>
                    <a:pt x="213" y="591"/>
                  </a:lnTo>
                  <a:lnTo>
                    <a:pt x="210" y="590"/>
                  </a:lnTo>
                  <a:lnTo>
                    <a:pt x="206" y="588"/>
                  </a:lnTo>
                  <a:lnTo>
                    <a:pt x="203" y="586"/>
                  </a:lnTo>
                  <a:lnTo>
                    <a:pt x="195" y="576"/>
                  </a:lnTo>
                  <a:lnTo>
                    <a:pt x="191" y="564"/>
                  </a:lnTo>
                  <a:lnTo>
                    <a:pt x="189" y="552"/>
                  </a:lnTo>
                  <a:lnTo>
                    <a:pt x="188" y="538"/>
                  </a:lnTo>
                  <a:lnTo>
                    <a:pt x="187" y="531"/>
                  </a:lnTo>
                  <a:lnTo>
                    <a:pt x="187" y="508"/>
                  </a:lnTo>
                  <a:lnTo>
                    <a:pt x="187" y="486"/>
                  </a:lnTo>
                  <a:lnTo>
                    <a:pt x="189" y="463"/>
                  </a:lnTo>
                  <a:lnTo>
                    <a:pt x="190" y="441"/>
                  </a:lnTo>
                  <a:lnTo>
                    <a:pt x="191" y="430"/>
                  </a:lnTo>
                  <a:lnTo>
                    <a:pt x="191" y="418"/>
                  </a:lnTo>
                  <a:lnTo>
                    <a:pt x="193" y="407"/>
                  </a:lnTo>
                  <a:lnTo>
                    <a:pt x="193" y="395"/>
                  </a:lnTo>
                  <a:lnTo>
                    <a:pt x="193" y="385"/>
                  </a:lnTo>
                  <a:lnTo>
                    <a:pt x="191" y="374"/>
                  </a:lnTo>
                  <a:lnTo>
                    <a:pt x="190" y="366"/>
                  </a:lnTo>
                  <a:lnTo>
                    <a:pt x="190" y="357"/>
                  </a:lnTo>
                  <a:lnTo>
                    <a:pt x="191" y="348"/>
                  </a:lnTo>
                  <a:lnTo>
                    <a:pt x="193" y="340"/>
                  </a:lnTo>
                  <a:lnTo>
                    <a:pt x="194" y="331"/>
                  </a:lnTo>
                  <a:lnTo>
                    <a:pt x="195" y="323"/>
                  </a:lnTo>
                  <a:lnTo>
                    <a:pt x="198" y="295"/>
                  </a:lnTo>
                  <a:lnTo>
                    <a:pt x="203" y="270"/>
                  </a:lnTo>
                  <a:lnTo>
                    <a:pt x="210" y="244"/>
                  </a:lnTo>
                  <a:lnTo>
                    <a:pt x="221" y="220"/>
                  </a:lnTo>
                  <a:lnTo>
                    <a:pt x="231" y="205"/>
                  </a:lnTo>
                  <a:lnTo>
                    <a:pt x="239" y="191"/>
                  </a:lnTo>
                  <a:lnTo>
                    <a:pt x="248" y="180"/>
                  </a:lnTo>
                  <a:lnTo>
                    <a:pt x="258" y="169"/>
                  </a:lnTo>
                  <a:lnTo>
                    <a:pt x="267" y="161"/>
                  </a:lnTo>
                  <a:lnTo>
                    <a:pt x="278" y="156"/>
                  </a:lnTo>
                  <a:lnTo>
                    <a:pt x="288" y="151"/>
                  </a:lnTo>
                  <a:lnTo>
                    <a:pt x="300" y="147"/>
                  </a:lnTo>
                  <a:lnTo>
                    <a:pt x="310" y="145"/>
                  </a:lnTo>
                  <a:lnTo>
                    <a:pt x="320" y="145"/>
                  </a:lnTo>
                  <a:lnTo>
                    <a:pt x="332" y="145"/>
                  </a:lnTo>
                  <a:lnTo>
                    <a:pt x="342" y="147"/>
                  </a:lnTo>
                  <a:lnTo>
                    <a:pt x="353" y="151"/>
                  </a:lnTo>
                  <a:lnTo>
                    <a:pt x="363" y="154"/>
                  </a:lnTo>
                  <a:lnTo>
                    <a:pt x="373" y="160"/>
                  </a:lnTo>
                  <a:lnTo>
                    <a:pt x="383" y="166"/>
                  </a:lnTo>
                  <a:lnTo>
                    <a:pt x="392" y="173"/>
                  </a:lnTo>
                  <a:lnTo>
                    <a:pt x="400" y="182"/>
                  </a:lnTo>
                  <a:lnTo>
                    <a:pt x="407" y="191"/>
                  </a:lnTo>
                  <a:lnTo>
                    <a:pt x="412" y="202"/>
                  </a:lnTo>
                  <a:lnTo>
                    <a:pt x="417" y="213"/>
                  </a:lnTo>
                  <a:lnTo>
                    <a:pt x="421" y="225"/>
                  </a:lnTo>
                  <a:lnTo>
                    <a:pt x="423" y="237"/>
                  </a:lnTo>
                  <a:lnTo>
                    <a:pt x="424" y="251"/>
                  </a:lnTo>
                  <a:lnTo>
                    <a:pt x="423" y="276"/>
                  </a:lnTo>
                  <a:lnTo>
                    <a:pt x="422" y="299"/>
                  </a:lnTo>
                  <a:lnTo>
                    <a:pt x="418" y="323"/>
                  </a:lnTo>
                  <a:lnTo>
                    <a:pt x="414" y="343"/>
                  </a:lnTo>
                  <a:lnTo>
                    <a:pt x="409" y="357"/>
                  </a:lnTo>
                  <a:lnTo>
                    <a:pt x="404" y="370"/>
                  </a:lnTo>
                  <a:lnTo>
                    <a:pt x="399" y="384"/>
                  </a:lnTo>
                  <a:lnTo>
                    <a:pt x="393" y="396"/>
                  </a:lnTo>
                  <a:lnTo>
                    <a:pt x="386" y="409"/>
                  </a:lnTo>
                  <a:lnTo>
                    <a:pt x="379" y="420"/>
                  </a:lnTo>
                  <a:lnTo>
                    <a:pt x="372" y="433"/>
                  </a:lnTo>
                  <a:lnTo>
                    <a:pt x="364" y="446"/>
                  </a:lnTo>
                  <a:lnTo>
                    <a:pt x="349" y="471"/>
                  </a:lnTo>
                  <a:lnTo>
                    <a:pt x="343" y="479"/>
                  </a:lnTo>
                  <a:lnTo>
                    <a:pt x="338" y="485"/>
                  </a:lnTo>
                  <a:lnTo>
                    <a:pt x="332" y="491"/>
                  </a:lnTo>
                  <a:lnTo>
                    <a:pt x="325" y="495"/>
                  </a:lnTo>
                  <a:lnTo>
                    <a:pt x="317" y="499"/>
                  </a:lnTo>
                  <a:lnTo>
                    <a:pt x="310" y="502"/>
                  </a:lnTo>
                  <a:lnTo>
                    <a:pt x="303" y="504"/>
                  </a:lnTo>
                  <a:lnTo>
                    <a:pt x="296" y="506"/>
                  </a:lnTo>
                  <a:lnTo>
                    <a:pt x="289" y="506"/>
                  </a:lnTo>
                  <a:lnTo>
                    <a:pt x="283" y="504"/>
                  </a:lnTo>
                  <a:lnTo>
                    <a:pt x="278" y="500"/>
                  </a:lnTo>
                  <a:lnTo>
                    <a:pt x="273" y="495"/>
                  </a:lnTo>
                  <a:lnTo>
                    <a:pt x="269" y="488"/>
                  </a:lnTo>
                  <a:lnTo>
                    <a:pt x="264" y="481"/>
                  </a:lnTo>
                  <a:lnTo>
                    <a:pt x="262" y="475"/>
                  </a:lnTo>
                  <a:lnTo>
                    <a:pt x="259" y="468"/>
                  </a:lnTo>
                  <a:lnTo>
                    <a:pt x="254" y="422"/>
                  </a:lnTo>
                  <a:lnTo>
                    <a:pt x="256" y="375"/>
                  </a:lnTo>
                  <a:lnTo>
                    <a:pt x="265" y="331"/>
                  </a:lnTo>
                  <a:lnTo>
                    <a:pt x="278" y="287"/>
                  </a:lnTo>
                  <a:lnTo>
                    <a:pt x="281" y="275"/>
                  </a:lnTo>
                  <a:lnTo>
                    <a:pt x="286" y="264"/>
                  </a:lnTo>
                  <a:lnTo>
                    <a:pt x="292" y="252"/>
                  </a:lnTo>
                  <a:lnTo>
                    <a:pt x="297" y="242"/>
                  </a:lnTo>
                  <a:lnTo>
                    <a:pt x="304" y="233"/>
                  </a:lnTo>
                  <a:lnTo>
                    <a:pt x="312" y="225"/>
                  </a:lnTo>
                  <a:lnTo>
                    <a:pt x="321" y="219"/>
                  </a:lnTo>
                  <a:lnTo>
                    <a:pt x="332" y="214"/>
                  </a:lnTo>
                  <a:lnTo>
                    <a:pt x="340" y="213"/>
                  </a:lnTo>
                  <a:lnTo>
                    <a:pt x="347" y="214"/>
                  </a:lnTo>
                  <a:lnTo>
                    <a:pt x="354" y="217"/>
                  </a:lnTo>
                  <a:lnTo>
                    <a:pt x="361" y="220"/>
                  </a:lnTo>
                  <a:lnTo>
                    <a:pt x="366" y="225"/>
                  </a:lnTo>
                  <a:lnTo>
                    <a:pt x="371" y="230"/>
                  </a:lnTo>
                  <a:lnTo>
                    <a:pt x="376" y="237"/>
                  </a:lnTo>
                  <a:lnTo>
                    <a:pt x="378" y="244"/>
                  </a:lnTo>
                  <a:lnTo>
                    <a:pt x="384" y="275"/>
                  </a:lnTo>
                  <a:lnTo>
                    <a:pt x="385" y="308"/>
                  </a:lnTo>
                  <a:lnTo>
                    <a:pt x="378" y="337"/>
                  </a:lnTo>
                  <a:lnTo>
                    <a:pt x="366" y="367"/>
                  </a:lnTo>
                  <a:lnTo>
                    <a:pt x="363" y="374"/>
                  </a:lnTo>
                  <a:lnTo>
                    <a:pt x="358" y="382"/>
                  </a:lnTo>
                  <a:lnTo>
                    <a:pt x="351" y="392"/>
                  </a:lnTo>
                  <a:lnTo>
                    <a:pt x="345" y="400"/>
                  </a:lnTo>
                  <a:lnTo>
                    <a:pt x="335" y="408"/>
                  </a:lnTo>
                  <a:lnTo>
                    <a:pt x="326" y="413"/>
                  </a:lnTo>
                  <a:lnTo>
                    <a:pt x="315" y="418"/>
                  </a:lnTo>
                  <a:lnTo>
                    <a:pt x="303" y="419"/>
                  </a:lnTo>
                  <a:lnTo>
                    <a:pt x="303" y="418"/>
                  </a:lnTo>
                  <a:lnTo>
                    <a:pt x="303" y="417"/>
                  </a:lnTo>
                  <a:lnTo>
                    <a:pt x="303" y="416"/>
                  </a:lnTo>
                  <a:lnTo>
                    <a:pt x="304" y="415"/>
                  </a:lnTo>
                  <a:lnTo>
                    <a:pt x="305" y="409"/>
                  </a:lnTo>
                  <a:lnTo>
                    <a:pt x="305" y="402"/>
                  </a:lnTo>
                  <a:lnTo>
                    <a:pt x="307" y="396"/>
                  </a:lnTo>
                  <a:lnTo>
                    <a:pt x="307" y="390"/>
                  </a:lnTo>
                  <a:lnTo>
                    <a:pt x="309" y="370"/>
                  </a:lnTo>
                  <a:lnTo>
                    <a:pt x="312" y="351"/>
                  </a:lnTo>
                  <a:lnTo>
                    <a:pt x="318" y="333"/>
                  </a:lnTo>
                  <a:lnTo>
                    <a:pt x="325" y="316"/>
                  </a:lnTo>
                  <a:lnTo>
                    <a:pt x="328" y="311"/>
                  </a:lnTo>
                  <a:lnTo>
                    <a:pt x="332" y="305"/>
                  </a:lnTo>
                  <a:lnTo>
                    <a:pt x="335" y="302"/>
                  </a:lnTo>
                  <a:lnTo>
                    <a:pt x="340" y="298"/>
                  </a:lnTo>
                  <a:lnTo>
                    <a:pt x="341" y="312"/>
                  </a:lnTo>
                  <a:lnTo>
                    <a:pt x="340" y="327"/>
                  </a:lnTo>
                  <a:lnTo>
                    <a:pt x="336" y="343"/>
                  </a:lnTo>
                  <a:lnTo>
                    <a:pt x="333" y="358"/>
                  </a:lnTo>
                  <a:lnTo>
                    <a:pt x="332" y="358"/>
                  </a:lnTo>
                  <a:lnTo>
                    <a:pt x="332" y="359"/>
                  </a:lnTo>
                  <a:lnTo>
                    <a:pt x="332" y="358"/>
                  </a:lnTo>
                  <a:lnTo>
                    <a:pt x="312" y="359"/>
                  </a:lnTo>
                  <a:lnTo>
                    <a:pt x="312" y="361"/>
                  </a:lnTo>
                  <a:lnTo>
                    <a:pt x="312" y="363"/>
                  </a:lnTo>
                  <a:lnTo>
                    <a:pt x="311" y="364"/>
                  </a:lnTo>
                  <a:lnTo>
                    <a:pt x="311" y="366"/>
                  </a:lnTo>
                  <a:lnTo>
                    <a:pt x="310" y="372"/>
                  </a:lnTo>
                  <a:lnTo>
                    <a:pt x="310" y="377"/>
                  </a:lnTo>
                  <a:lnTo>
                    <a:pt x="310" y="382"/>
                  </a:lnTo>
                  <a:lnTo>
                    <a:pt x="313" y="387"/>
                  </a:lnTo>
                  <a:lnTo>
                    <a:pt x="316" y="389"/>
                  </a:lnTo>
                  <a:lnTo>
                    <a:pt x="319" y="390"/>
                  </a:lnTo>
                  <a:lnTo>
                    <a:pt x="323" y="392"/>
                  </a:lnTo>
                  <a:lnTo>
                    <a:pt x="328" y="390"/>
                  </a:lnTo>
                  <a:lnTo>
                    <a:pt x="338" y="386"/>
                  </a:lnTo>
                  <a:lnTo>
                    <a:pt x="345" y="379"/>
                  </a:lnTo>
                  <a:lnTo>
                    <a:pt x="349" y="371"/>
                  </a:lnTo>
                  <a:lnTo>
                    <a:pt x="351" y="362"/>
                  </a:lnTo>
                  <a:lnTo>
                    <a:pt x="353" y="359"/>
                  </a:lnTo>
                  <a:lnTo>
                    <a:pt x="354" y="356"/>
                  </a:lnTo>
                  <a:lnTo>
                    <a:pt x="354" y="354"/>
                  </a:lnTo>
                  <a:lnTo>
                    <a:pt x="355" y="351"/>
                  </a:lnTo>
                  <a:lnTo>
                    <a:pt x="358" y="335"/>
                  </a:lnTo>
                  <a:lnTo>
                    <a:pt x="361" y="318"/>
                  </a:lnTo>
                  <a:lnTo>
                    <a:pt x="361" y="301"/>
                  </a:lnTo>
                  <a:lnTo>
                    <a:pt x="356" y="282"/>
                  </a:lnTo>
                  <a:lnTo>
                    <a:pt x="354" y="275"/>
                  </a:lnTo>
                  <a:lnTo>
                    <a:pt x="346" y="275"/>
                  </a:lnTo>
                  <a:lnTo>
                    <a:pt x="339" y="276"/>
                  </a:lnTo>
                  <a:lnTo>
                    <a:pt x="333" y="279"/>
                  </a:lnTo>
                  <a:lnTo>
                    <a:pt x="327" y="282"/>
                  </a:lnTo>
                  <a:lnTo>
                    <a:pt x="323" y="287"/>
                  </a:lnTo>
                  <a:lnTo>
                    <a:pt x="318" y="291"/>
                  </a:lnTo>
                  <a:lnTo>
                    <a:pt x="313" y="296"/>
                  </a:lnTo>
                  <a:lnTo>
                    <a:pt x="310" y="301"/>
                  </a:lnTo>
                  <a:lnTo>
                    <a:pt x="308" y="306"/>
                  </a:lnTo>
                  <a:lnTo>
                    <a:pt x="297" y="332"/>
                  </a:lnTo>
                  <a:lnTo>
                    <a:pt x="292" y="358"/>
                  </a:lnTo>
                  <a:lnTo>
                    <a:pt x="288" y="385"/>
                  </a:lnTo>
                  <a:lnTo>
                    <a:pt x="285" y="411"/>
                  </a:lnTo>
                  <a:lnTo>
                    <a:pt x="283" y="415"/>
                  </a:lnTo>
                  <a:lnTo>
                    <a:pt x="283" y="420"/>
                  </a:lnTo>
                  <a:lnTo>
                    <a:pt x="285" y="426"/>
                  </a:lnTo>
                  <a:lnTo>
                    <a:pt x="288" y="433"/>
                  </a:lnTo>
                  <a:lnTo>
                    <a:pt x="290" y="434"/>
                  </a:lnTo>
                  <a:lnTo>
                    <a:pt x="292" y="437"/>
                  </a:lnTo>
                  <a:lnTo>
                    <a:pt x="294" y="438"/>
                  </a:lnTo>
                  <a:lnTo>
                    <a:pt x="296" y="439"/>
                  </a:lnTo>
                  <a:lnTo>
                    <a:pt x="313" y="439"/>
                  </a:lnTo>
                  <a:lnTo>
                    <a:pt x="328" y="435"/>
                  </a:lnTo>
                  <a:lnTo>
                    <a:pt x="342" y="427"/>
                  </a:lnTo>
                  <a:lnTo>
                    <a:pt x="355" y="418"/>
                  </a:lnTo>
                  <a:lnTo>
                    <a:pt x="365" y="408"/>
                  </a:lnTo>
                  <a:lnTo>
                    <a:pt x="373" y="396"/>
                  </a:lnTo>
                  <a:lnTo>
                    <a:pt x="380" y="386"/>
                  </a:lnTo>
                  <a:lnTo>
                    <a:pt x="385" y="377"/>
                  </a:lnTo>
                  <a:lnTo>
                    <a:pt x="397" y="343"/>
                  </a:lnTo>
                  <a:lnTo>
                    <a:pt x="404" y="309"/>
                  </a:lnTo>
                  <a:lnTo>
                    <a:pt x="404" y="274"/>
                  </a:lnTo>
                  <a:lnTo>
                    <a:pt x="396" y="238"/>
                  </a:lnTo>
                  <a:lnTo>
                    <a:pt x="393" y="228"/>
                  </a:lnTo>
                  <a:lnTo>
                    <a:pt x="386" y="219"/>
                  </a:lnTo>
                  <a:lnTo>
                    <a:pt x="379" y="211"/>
                  </a:lnTo>
                  <a:lnTo>
                    <a:pt x="371" y="204"/>
                  </a:lnTo>
                  <a:lnTo>
                    <a:pt x="361" y="198"/>
                  </a:lnTo>
                  <a:lnTo>
                    <a:pt x="350" y="195"/>
                  </a:lnTo>
                  <a:lnTo>
                    <a:pt x="339" y="194"/>
                  </a:lnTo>
                  <a:lnTo>
                    <a:pt x="327" y="195"/>
                  </a:lnTo>
                  <a:lnTo>
                    <a:pt x="313" y="200"/>
                  </a:lnTo>
                  <a:lnTo>
                    <a:pt x="301" y="209"/>
                  </a:lnTo>
                  <a:lnTo>
                    <a:pt x="290" y="218"/>
                  </a:lnTo>
                  <a:lnTo>
                    <a:pt x="282" y="229"/>
                  </a:lnTo>
                  <a:lnTo>
                    <a:pt x="274" y="242"/>
                  </a:lnTo>
                  <a:lnTo>
                    <a:pt x="269" y="255"/>
                  </a:lnTo>
                  <a:lnTo>
                    <a:pt x="264" y="268"/>
                  </a:lnTo>
                  <a:lnTo>
                    <a:pt x="259" y="281"/>
                  </a:lnTo>
                  <a:lnTo>
                    <a:pt x="252" y="304"/>
                  </a:lnTo>
                  <a:lnTo>
                    <a:pt x="245" y="327"/>
                  </a:lnTo>
                  <a:lnTo>
                    <a:pt x="241" y="350"/>
                  </a:lnTo>
                  <a:lnTo>
                    <a:pt x="236" y="374"/>
                  </a:lnTo>
                  <a:lnTo>
                    <a:pt x="234" y="399"/>
                  </a:lnTo>
                  <a:lnTo>
                    <a:pt x="234" y="423"/>
                  </a:lnTo>
                  <a:lnTo>
                    <a:pt x="236" y="448"/>
                  </a:lnTo>
                  <a:lnTo>
                    <a:pt x="241" y="472"/>
                  </a:lnTo>
                  <a:lnTo>
                    <a:pt x="244" y="483"/>
                  </a:lnTo>
                  <a:lnTo>
                    <a:pt x="248" y="492"/>
                  </a:lnTo>
                  <a:lnTo>
                    <a:pt x="254" y="502"/>
                  </a:lnTo>
                  <a:lnTo>
                    <a:pt x="260" y="511"/>
                  </a:lnTo>
                  <a:lnTo>
                    <a:pt x="270" y="518"/>
                  </a:lnTo>
                  <a:lnTo>
                    <a:pt x="279" y="524"/>
                  </a:lnTo>
                  <a:lnTo>
                    <a:pt x="289" y="526"/>
                  </a:lnTo>
                  <a:lnTo>
                    <a:pt x="301" y="525"/>
                  </a:lnTo>
                  <a:lnTo>
                    <a:pt x="309" y="523"/>
                  </a:lnTo>
                  <a:lnTo>
                    <a:pt x="318" y="521"/>
                  </a:lnTo>
                  <a:lnTo>
                    <a:pt x="326" y="517"/>
                  </a:lnTo>
                  <a:lnTo>
                    <a:pt x="335" y="511"/>
                  </a:lnTo>
                  <a:lnTo>
                    <a:pt x="345" y="507"/>
                  </a:lnTo>
                  <a:lnTo>
                    <a:pt x="353" y="499"/>
                  </a:lnTo>
                  <a:lnTo>
                    <a:pt x="359" y="491"/>
                  </a:lnTo>
                  <a:lnTo>
                    <a:pt x="366" y="481"/>
                  </a:lnTo>
                  <a:lnTo>
                    <a:pt x="369" y="478"/>
                  </a:lnTo>
                  <a:lnTo>
                    <a:pt x="374" y="469"/>
                  </a:lnTo>
                  <a:lnTo>
                    <a:pt x="379" y="460"/>
                  </a:lnTo>
                  <a:lnTo>
                    <a:pt x="381" y="456"/>
                  </a:lnTo>
                  <a:lnTo>
                    <a:pt x="388" y="443"/>
                  </a:lnTo>
                  <a:lnTo>
                    <a:pt x="396" y="431"/>
                  </a:lnTo>
                  <a:lnTo>
                    <a:pt x="403" y="418"/>
                  </a:lnTo>
                  <a:lnTo>
                    <a:pt x="410" y="404"/>
                  </a:lnTo>
                  <a:lnTo>
                    <a:pt x="417" y="390"/>
                  </a:lnTo>
                  <a:lnTo>
                    <a:pt x="423" y="377"/>
                  </a:lnTo>
                  <a:lnTo>
                    <a:pt x="427" y="363"/>
                  </a:lnTo>
                  <a:lnTo>
                    <a:pt x="432" y="348"/>
                  </a:lnTo>
                  <a:lnTo>
                    <a:pt x="438" y="326"/>
                  </a:lnTo>
                  <a:lnTo>
                    <a:pt x="441" y="302"/>
                  </a:lnTo>
                  <a:lnTo>
                    <a:pt x="442" y="276"/>
                  </a:lnTo>
                  <a:lnTo>
                    <a:pt x="444" y="250"/>
                  </a:lnTo>
                  <a:lnTo>
                    <a:pt x="442" y="234"/>
                  </a:lnTo>
                  <a:lnTo>
                    <a:pt x="440" y="219"/>
                  </a:lnTo>
                  <a:lnTo>
                    <a:pt x="436" y="205"/>
                  </a:lnTo>
                  <a:lnTo>
                    <a:pt x="430" y="192"/>
                  </a:lnTo>
                  <a:lnTo>
                    <a:pt x="423" y="180"/>
                  </a:lnTo>
                  <a:lnTo>
                    <a:pt x="415" y="168"/>
                  </a:lnTo>
                  <a:lnTo>
                    <a:pt x="406" y="159"/>
                  </a:lnTo>
                  <a:lnTo>
                    <a:pt x="394" y="150"/>
                  </a:lnTo>
                  <a:lnTo>
                    <a:pt x="383" y="143"/>
                  </a:lnTo>
                  <a:lnTo>
                    <a:pt x="371" y="137"/>
                  </a:lnTo>
                  <a:lnTo>
                    <a:pt x="358" y="131"/>
                  </a:lnTo>
                  <a:lnTo>
                    <a:pt x="347" y="128"/>
                  </a:lnTo>
                  <a:lnTo>
                    <a:pt x="333" y="127"/>
                  </a:lnTo>
                  <a:lnTo>
                    <a:pt x="320" y="126"/>
                  </a:lnTo>
                  <a:lnTo>
                    <a:pt x="308" y="126"/>
                  </a:lnTo>
                  <a:lnTo>
                    <a:pt x="295" y="128"/>
                  </a:lnTo>
                  <a:lnTo>
                    <a:pt x="282" y="131"/>
                  </a:lnTo>
                  <a:lnTo>
                    <a:pt x="270" y="137"/>
                  </a:lnTo>
                  <a:lnTo>
                    <a:pt x="258" y="144"/>
                  </a:lnTo>
                  <a:lnTo>
                    <a:pt x="247" y="153"/>
                  </a:lnTo>
                  <a:lnTo>
                    <a:pt x="235" y="165"/>
                  </a:lnTo>
                  <a:lnTo>
                    <a:pt x="225" y="177"/>
                  </a:lnTo>
                  <a:lnTo>
                    <a:pt x="214" y="192"/>
                  </a:lnTo>
                  <a:lnTo>
                    <a:pt x="204" y="210"/>
                  </a:lnTo>
                  <a:lnTo>
                    <a:pt x="189" y="244"/>
                  </a:lnTo>
                  <a:lnTo>
                    <a:pt x="181" y="281"/>
                  </a:lnTo>
                  <a:lnTo>
                    <a:pt x="175" y="318"/>
                  </a:lnTo>
                  <a:lnTo>
                    <a:pt x="171" y="354"/>
                  </a:lnTo>
                  <a:lnTo>
                    <a:pt x="169" y="364"/>
                  </a:lnTo>
                  <a:lnTo>
                    <a:pt x="171" y="374"/>
                  </a:lnTo>
                  <a:lnTo>
                    <a:pt x="172" y="385"/>
                  </a:lnTo>
                  <a:lnTo>
                    <a:pt x="173" y="394"/>
                  </a:lnTo>
                  <a:lnTo>
                    <a:pt x="173" y="405"/>
                  </a:lnTo>
                  <a:lnTo>
                    <a:pt x="172" y="416"/>
                  </a:lnTo>
                  <a:lnTo>
                    <a:pt x="172" y="427"/>
                  </a:lnTo>
                  <a:lnTo>
                    <a:pt x="171" y="439"/>
                  </a:lnTo>
                  <a:lnTo>
                    <a:pt x="168" y="462"/>
                  </a:lnTo>
                  <a:lnTo>
                    <a:pt x="167" y="485"/>
                  </a:lnTo>
                  <a:lnTo>
                    <a:pt x="166" y="509"/>
                  </a:lnTo>
                  <a:lnTo>
                    <a:pt x="167" y="533"/>
                  </a:lnTo>
                  <a:lnTo>
                    <a:pt x="167" y="534"/>
                  </a:lnTo>
                  <a:lnTo>
                    <a:pt x="167" y="536"/>
                  </a:lnTo>
                  <a:lnTo>
                    <a:pt x="167" y="538"/>
                  </a:lnTo>
                  <a:lnTo>
                    <a:pt x="167" y="539"/>
                  </a:lnTo>
                  <a:lnTo>
                    <a:pt x="169" y="555"/>
                  </a:lnTo>
                  <a:lnTo>
                    <a:pt x="172" y="571"/>
                  </a:lnTo>
                  <a:lnTo>
                    <a:pt x="179" y="587"/>
                  </a:lnTo>
                  <a:lnTo>
                    <a:pt x="189" y="601"/>
                  </a:lnTo>
                  <a:lnTo>
                    <a:pt x="195" y="606"/>
                  </a:lnTo>
                  <a:lnTo>
                    <a:pt x="202" y="608"/>
                  </a:lnTo>
                  <a:lnTo>
                    <a:pt x="209" y="610"/>
                  </a:lnTo>
                  <a:lnTo>
                    <a:pt x="216" y="612"/>
                  </a:lnTo>
                  <a:lnTo>
                    <a:pt x="222" y="612"/>
                  </a:lnTo>
                  <a:lnTo>
                    <a:pt x="228" y="613"/>
                  </a:lnTo>
                  <a:lnTo>
                    <a:pt x="235" y="612"/>
                  </a:lnTo>
                  <a:lnTo>
                    <a:pt x="241" y="612"/>
                  </a:lnTo>
                  <a:lnTo>
                    <a:pt x="242" y="612"/>
                  </a:lnTo>
                  <a:lnTo>
                    <a:pt x="245" y="612"/>
                  </a:lnTo>
                  <a:lnTo>
                    <a:pt x="248" y="612"/>
                  </a:lnTo>
                  <a:lnTo>
                    <a:pt x="249" y="612"/>
                  </a:lnTo>
                  <a:lnTo>
                    <a:pt x="266" y="610"/>
                  </a:lnTo>
                  <a:lnTo>
                    <a:pt x="285" y="608"/>
                  </a:lnTo>
                  <a:lnTo>
                    <a:pt x="302" y="606"/>
                  </a:lnTo>
                  <a:lnTo>
                    <a:pt x="319" y="602"/>
                  </a:lnTo>
                  <a:lnTo>
                    <a:pt x="336" y="598"/>
                  </a:lnTo>
                  <a:lnTo>
                    <a:pt x="353" y="592"/>
                  </a:lnTo>
                  <a:lnTo>
                    <a:pt x="369" y="584"/>
                  </a:lnTo>
                  <a:lnTo>
                    <a:pt x="385" y="575"/>
                  </a:lnTo>
                  <a:lnTo>
                    <a:pt x="400" y="563"/>
                  </a:lnTo>
                  <a:lnTo>
                    <a:pt x="414" y="550"/>
                  </a:lnTo>
                  <a:lnTo>
                    <a:pt x="425" y="537"/>
                  </a:lnTo>
                  <a:lnTo>
                    <a:pt x="437" y="523"/>
                  </a:lnTo>
                  <a:lnTo>
                    <a:pt x="446" y="507"/>
                  </a:lnTo>
                  <a:lnTo>
                    <a:pt x="453" y="491"/>
                  </a:lnTo>
                  <a:lnTo>
                    <a:pt x="460" y="473"/>
                  </a:lnTo>
                  <a:lnTo>
                    <a:pt x="464" y="456"/>
                  </a:lnTo>
                  <a:lnTo>
                    <a:pt x="472" y="424"/>
                  </a:lnTo>
                  <a:lnTo>
                    <a:pt x="478" y="393"/>
                  </a:lnTo>
                  <a:lnTo>
                    <a:pt x="484" y="362"/>
                  </a:lnTo>
                  <a:lnTo>
                    <a:pt x="488" y="331"/>
                  </a:lnTo>
                  <a:lnTo>
                    <a:pt x="492" y="299"/>
                  </a:lnTo>
                  <a:lnTo>
                    <a:pt x="492" y="270"/>
                  </a:lnTo>
                  <a:lnTo>
                    <a:pt x="491" y="238"/>
                  </a:lnTo>
                  <a:lnTo>
                    <a:pt x="487" y="207"/>
                  </a:lnTo>
                  <a:lnTo>
                    <a:pt x="484" y="194"/>
                  </a:lnTo>
                  <a:lnTo>
                    <a:pt x="480" y="181"/>
                  </a:lnTo>
                  <a:lnTo>
                    <a:pt x="476" y="169"/>
                  </a:lnTo>
                  <a:lnTo>
                    <a:pt x="471" y="159"/>
                  </a:lnTo>
                  <a:lnTo>
                    <a:pt x="465" y="149"/>
                  </a:lnTo>
                  <a:lnTo>
                    <a:pt x="459" y="139"/>
                  </a:lnTo>
                  <a:lnTo>
                    <a:pt x="452" y="131"/>
                  </a:lnTo>
                  <a:lnTo>
                    <a:pt x="444" y="124"/>
                  </a:lnTo>
                  <a:lnTo>
                    <a:pt x="441" y="122"/>
                  </a:lnTo>
                  <a:lnTo>
                    <a:pt x="439" y="121"/>
                  </a:lnTo>
                  <a:lnTo>
                    <a:pt x="438" y="119"/>
                  </a:lnTo>
                  <a:lnTo>
                    <a:pt x="436" y="118"/>
                  </a:lnTo>
                  <a:lnTo>
                    <a:pt x="431" y="114"/>
                  </a:lnTo>
                  <a:lnTo>
                    <a:pt x="426" y="109"/>
                  </a:lnTo>
                  <a:lnTo>
                    <a:pt x="423" y="106"/>
                  </a:lnTo>
                  <a:lnTo>
                    <a:pt x="418" y="103"/>
                  </a:lnTo>
                  <a:lnTo>
                    <a:pt x="414" y="100"/>
                  </a:lnTo>
                  <a:lnTo>
                    <a:pt x="408" y="97"/>
                  </a:lnTo>
                  <a:lnTo>
                    <a:pt x="403" y="93"/>
                  </a:lnTo>
                  <a:lnTo>
                    <a:pt x="397" y="91"/>
                  </a:lnTo>
                  <a:lnTo>
                    <a:pt x="380" y="85"/>
                  </a:lnTo>
                  <a:lnTo>
                    <a:pt x="364" y="80"/>
                  </a:lnTo>
                  <a:lnTo>
                    <a:pt x="348" y="76"/>
                  </a:lnTo>
                  <a:lnTo>
                    <a:pt x="332" y="74"/>
                  </a:lnTo>
                  <a:lnTo>
                    <a:pt x="317" y="73"/>
                  </a:lnTo>
                  <a:lnTo>
                    <a:pt x="302" y="74"/>
                  </a:lnTo>
                  <a:lnTo>
                    <a:pt x="288" y="75"/>
                  </a:lnTo>
                  <a:lnTo>
                    <a:pt x="274" y="78"/>
                  </a:lnTo>
                  <a:lnTo>
                    <a:pt x="264" y="82"/>
                  </a:lnTo>
                  <a:lnTo>
                    <a:pt x="254" y="86"/>
                  </a:lnTo>
                  <a:lnTo>
                    <a:pt x="243" y="91"/>
                  </a:lnTo>
                  <a:lnTo>
                    <a:pt x="234" y="97"/>
                  </a:lnTo>
                  <a:lnTo>
                    <a:pt x="226" y="104"/>
                  </a:lnTo>
                  <a:lnTo>
                    <a:pt x="217" y="111"/>
                  </a:lnTo>
                  <a:lnTo>
                    <a:pt x="209" y="116"/>
                  </a:lnTo>
                  <a:lnTo>
                    <a:pt x="201" y="123"/>
                  </a:lnTo>
                  <a:lnTo>
                    <a:pt x="194" y="129"/>
                  </a:lnTo>
                  <a:lnTo>
                    <a:pt x="186" y="136"/>
                  </a:lnTo>
                  <a:lnTo>
                    <a:pt x="179" y="142"/>
                  </a:lnTo>
                  <a:lnTo>
                    <a:pt x="171" y="147"/>
                  </a:lnTo>
                  <a:lnTo>
                    <a:pt x="160" y="157"/>
                  </a:lnTo>
                  <a:lnTo>
                    <a:pt x="151" y="166"/>
                  </a:lnTo>
                  <a:lnTo>
                    <a:pt x="142" y="176"/>
                  </a:lnTo>
                  <a:lnTo>
                    <a:pt x="134" y="188"/>
                  </a:lnTo>
                  <a:lnTo>
                    <a:pt x="127" y="199"/>
                  </a:lnTo>
                  <a:lnTo>
                    <a:pt x="120" y="213"/>
                  </a:lnTo>
                  <a:lnTo>
                    <a:pt x="115" y="227"/>
                  </a:lnTo>
                  <a:lnTo>
                    <a:pt x="111" y="242"/>
                  </a:lnTo>
                  <a:lnTo>
                    <a:pt x="105" y="275"/>
                  </a:lnTo>
                  <a:lnTo>
                    <a:pt x="99" y="309"/>
                  </a:lnTo>
                  <a:lnTo>
                    <a:pt x="95" y="342"/>
                  </a:lnTo>
                  <a:lnTo>
                    <a:pt x="91" y="375"/>
                  </a:lnTo>
                  <a:lnTo>
                    <a:pt x="91" y="401"/>
                  </a:lnTo>
                  <a:lnTo>
                    <a:pt x="95" y="425"/>
                  </a:lnTo>
                  <a:lnTo>
                    <a:pt x="100" y="450"/>
                  </a:lnTo>
                  <a:lnTo>
                    <a:pt x="104" y="475"/>
                  </a:lnTo>
                  <a:lnTo>
                    <a:pt x="104" y="491"/>
                  </a:lnTo>
                  <a:lnTo>
                    <a:pt x="103" y="506"/>
                  </a:lnTo>
                  <a:lnTo>
                    <a:pt x="100" y="522"/>
                  </a:lnTo>
                  <a:lnTo>
                    <a:pt x="99" y="539"/>
                  </a:lnTo>
                  <a:lnTo>
                    <a:pt x="103" y="564"/>
                  </a:lnTo>
                  <a:lnTo>
                    <a:pt x="110" y="587"/>
                  </a:lnTo>
                  <a:lnTo>
                    <a:pt x="119" y="608"/>
                  </a:lnTo>
                  <a:lnTo>
                    <a:pt x="131" y="626"/>
                  </a:lnTo>
                  <a:lnTo>
                    <a:pt x="146" y="644"/>
                  </a:lnTo>
                  <a:lnTo>
                    <a:pt x="161" y="659"/>
                  </a:lnTo>
                  <a:lnTo>
                    <a:pt x="176" y="673"/>
                  </a:lnTo>
                  <a:lnTo>
                    <a:pt x="191" y="684"/>
                  </a:lnTo>
                  <a:lnTo>
                    <a:pt x="199" y="690"/>
                  </a:lnTo>
                  <a:lnTo>
                    <a:pt x="209" y="693"/>
                  </a:lnTo>
                  <a:lnTo>
                    <a:pt x="218" y="697"/>
                  </a:lnTo>
                  <a:lnTo>
                    <a:pt x="227" y="699"/>
                  </a:lnTo>
                  <a:lnTo>
                    <a:pt x="237" y="701"/>
                  </a:lnTo>
                  <a:lnTo>
                    <a:pt x="247" y="702"/>
                  </a:lnTo>
                  <a:lnTo>
                    <a:pt x="257" y="704"/>
                  </a:lnTo>
                  <a:lnTo>
                    <a:pt x="266" y="705"/>
                  </a:lnTo>
                  <a:lnTo>
                    <a:pt x="273" y="706"/>
                  </a:lnTo>
                  <a:lnTo>
                    <a:pt x="288" y="706"/>
                  </a:lnTo>
                  <a:lnTo>
                    <a:pt x="302" y="704"/>
                  </a:lnTo>
                  <a:lnTo>
                    <a:pt x="316" y="699"/>
                  </a:lnTo>
                  <a:lnTo>
                    <a:pt x="328" y="694"/>
                  </a:lnTo>
                  <a:lnTo>
                    <a:pt x="341" y="688"/>
                  </a:lnTo>
                  <a:lnTo>
                    <a:pt x="354" y="679"/>
                  </a:lnTo>
                  <a:lnTo>
                    <a:pt x="365" y="671"/>
                  </a:lnTo>
                  <a:lnTo>
                    <a:pt x="377" y="663"/>
                  </a:lnTo>
                  <a:lnTo>
                    <a:pt x="459" y="606"/>
                  </a:lnTo>
                  <a:lnTo>
                    <a:pt x="487" y="582"/>
                  </a:lnTo>
                  <a:lnTo>
                    <a:pt x="508" y="554"/>
                  </a:lnTo>
                  <a:lnTo>
                    <a:pt x="524" y="524"/>
                  </a:lnTo>
                  <a:lnTo>
                    <a:pt x="535" y="491"/>
                  </a:lnTo>
                  <a:lnTo>
                    <a:pt x="541" y="457"/>
                  </a:lnTo>
                  <a:lnTo>
                    <a:pt x="545" y="422"/>
                  </a:lnTo>
                  <a:lnTo>
                    <a:pt x="545" y="385"/>
                  </a:lnTo>
                  <a:lnTo>
                    <a:pt x="545" y="348"/>
                  </a:lnTo>
                  <a:lnTo>
                    <a:pt x="543" y="313"/>
                  </a:lnTo>
                  <a:lnTo>
                    <a:pt x="539" y="280"/>
                  </a:lnTo>
                  <a:lnTo>
                    <a:pt x="532" y="248"/>
                  </a:lnTo>
                  <a:lnTo>
                    <a:pt x="524" y="218"/>
                  </a:lnTo>
                  <a:lnTo>
                    <a:pt x="514" y="188"/>
                  </a:lnTo>
                  <a:lnTo>
                    <a:pt x="503" y="160"/>
                  </a:lnTo>
                  <a:lnTo>
                    <a:pt x="491" y="135"/>
                  </a:lnTo>
                  <a:lnTo>
                    <a:pt x="479" y="109"/>
                  </a:lnTo>
                  <a:lnTo>
                    <a:pt x="478" y="108"/>
                  </a:lnTo>
                  <a:lnTo>
                    <a:pt x="478" y="107"/>
                  </a:lnTo>
                  <a:lnTo>
                    <a:pt x="478" y="106"/>
                  </a:lnTo>
                  <a:lnTo>
                    <a:pt x="477" y="105"/>
                  </a:lnTo>
                  <a:lnTo>
                    <a:pt x="474" y="97"/>
                  </a:lnTo>
                  <a:lnTo>
                    <a:pt x="468" y="88"/>
                  </a:lnTo>
                  <a:lnTo>
                    <a:pt x="461" y="81"/>
                  </a:lnTo>
                  <a:lnTo>
                    <a:pt x="452" y="75"/>
                  </a:lnTo>
                  <a:lnTo>
                    <a:pt x="436" y="67"/>
                  </a:lnTo>
                  <a:lnTo>
                    <a:pt x="418" y="60"/>
                  </a:lnTo>
                  <a:lnTo>
                    <a:pt x="402" y="53"/>
                  </a:lnTo>
                  <a:lnTo>
                    <a:pt x="386" y="46"/>
                  </a:lnTo>
                  <a:lnTo>
                    <a:pt x="370" y="40"/>
                  </a:lnTo>
                  <a:lnTo>
                    <a:pt x="353" y="36"/>
                  </a:lnTo>
                  <a:lnTo>
                    <a:pt x="336" y="31"/>
                  </a:lnTo>
                  <a:lnTo>
                    <a:pt x="319" y="28"/>
                  </a:lnTo>
                  <a:lnTo>
                    <a:pt x="319" y="27"/>
                  </a:lnTo>
                  <a:lnTo>
                    <a:pt x="298" y="24"/>
                  </a:lnTo>
                  <a:lnTo>
                    <a:pt x="296" y="38"/>
                  </a:lnTo>
                  <a:lnTo>
                    <a:pt x="293" y="28"/>
                  </a:lnTo>
                  <a:lnTo>
                    <a:pt x="289" y="31"/>
                  </a:lnTo>
                  <a:lnTo>
                    <a:pt x="285" y="33"/>
                  </a:lnTo>
                  <a:lnTo>
                    <a:pt x="281" y="35"/>
                  </a:lnTo>
                  <a:lnTo>
                    <a:pt x="277" y="36"/>
                  </a:lnTo>
                  <a:lnTo>
                    <a:pt x="275" y="36"/>
                  </a:lnTo>
                  <a:lnTo>
                    <a:pt x="274" y="36"/>
                  </a:lnTo>
                  <a:lnTo>
                    <a:pt x="272" y="36"/>
                  </a:lnTo>
                  <a:lnTo>
                    <a:pt x="271" y="36"/>
                  </a:lnTo>
                  <a:lnTo>
                    <a:pt x="269" y="36"/>
                  </a:lnTo>
                  <a:lnTo>
                    <a:pt x="266" y="36"/>
                  </a:lnTo>
                  <a:lnTo>
                    <a:pt x="260" y="36"/>
                  </a:lnTo>
                  <a:lnTo>
                    <a:pt x="256" y="36"/>
                  </a:lnTo>
                  <a:lnTo>
                    <a:pt x="250" y="38"/>
                  </a:lnTo>
                  <a:lnTo>
                    <a:pt x="244" y="42"/>
                  </a:lnTo>
                  <a:lnTo>
                    <a:pt x="245" y="40"/>
                  </a:lnTo>
                  <a:lnTo>
                    <a:pt x="236" y="46"/>
                  </a:lnTo>
                  <a:lnTo>
                    <a:pt x="227" y="52"/>
                  </a:lnTo>
                  <a:lnTo>
                    <a:pt x="217" y="58"/>
                  </a:lnTo>
                  <a:lnTo>
                    <a:pt x="207" y="62"/>
                  </a:lnTo>
                  <a:lnTo>
                    <a:pt x="198" y="68"/>
                  </a:lnTo>
                  <a:lnTo>
                    <a:pt x="188" y="74"/>
                  </a:lnTo>
                  <a:lnTo>
                    <a:pt x="179" y="80"/>
                  </a:lnTo>
                  <a:lnTo>
                    <a:pt x="169" y="86"/>
                  </a:lnTo>
                  <a:lnTo>
                    <a:pt x="161" y="93"/>
                  </a:lnTo>
                  <a:lnTo>
                    <a:pt x="153" y="101"/>
                  </a:lnTo>
                  <a:lnTo>
                    <a:pt x="146" y="108"/>
                  </a:lnTo>
                  <a:lnTo>
                    <a:pt x="140" y="116"/>
                  </a:lnTo>
                  <a:lnTo>
                    <a:pt x="134" y="126"/>
                  </a:lnTo>
                  <a:lnTo>
                    <a:pt x="128" y="134"/>
                  </a:lnTo>
                  <a:lnTo>
                    <a:pt x="122" y="143"/>
                  </a:lnTo>
                  <a:lnTo>
                    <a:pt x="117" y="151"/>
                  </a:lnTo>
                  <a:lnTo>
                    <a:pt x="113" y="157"/>
                  </a:lnTo>
                  <a:lnTo>
                    <a:pt x="108" y="162"/>
                  </a:lnTo>
                  <a:lnTo>
                    <a:pt x="105" y="169"/>
                  </a:lnTo>
                  <a:lnTo>
                    <a:pt x="100" y="175"/>
                  </a:lnTo>
                  <a:lnTo>
                    <a:pt x="95" y="183"/>
                  </a:lnTo>
                  <a:lnTo>
                    <a:pt x="89" y="192"/>
                  </a:lnTo>
                  <a:lnTo>
                    <a:pt x="82" y="200"/>
                  </a:lnTo>
                  <a:lnTo>
                    <a:pt x="76" y="211"/>
                  </a:lnTo>
                  <a:lnTo>
                    <a:pt x="65" y="233"/>
                  </a:lnTo>
                  <a:lnTo>
                    <a:pt x="57" y="255"/>
                  </a:lnTo>
                  <a:lnTo>
                    <a:pt x="50" y="276"/>
                  </a:lnTo>
                  <a:lnTo>
                    <a:pt x="45" y="298"/>
                  </a:lnTo>
                  <a:lnTo>
                    <a:pt x="42" y="320"/>
                  </a:lnTo>
                  <a:lnTo>
                    <a:pt x="39" y="342"/>
                  </a:lnTo>
                  <a:lnTo>
                    <a:pt x="38" y="362"/>
                  </a:lnTo>
                  <a:lnTo>
                    <a:pt x="38" y="381"/>
                  </a:lnTo>
                  <a:lnTo>
                    <a:pt x="41" y="399"/>
                  </a:lnTo>
                  <a:lnTo>
                    <a:pt x="45" y="415"/>
                  </a:lnTo>
                  <a:lnTo>
                    <a:pt x="50" y="431"/>
                  </a:lnTo>
                  <a:lnTo>
                    <a:pt x="53" y="446"/>
                  </a:lnTo>
                  <a:lnTo>
                    <a:pt x="50" y="471"/>
                  </a:lnTo>
                  <a:lnTo>
                    <a:pt x="45" y="517"/>
                  </a:lnTo>
                  <a:lnTo>
                    <a:pt x="46" y="569"/>
                  </a:lnTo>
                  <a:lnTo>
                    <a:pt x="57" y="616"/>
                  </a:lnTo>
                  <a:lnTo>
                    <a:pt x="59" y="621"/>
                  </a:lnTo>
                  <a:lnTo>
                    <a:pt x="64" y="631"/>
                  </a:lnTo>
                  <a:lnTo>
                    <a:pt x="69" y="646"/>
                  </a:lnTo>
                  <a:lnTo>
                    <a:pt x="76" y="661"/>
                  </a:lnTo>
                  <a:lnTo>
                    <a:pt x="74" y="658"/>
                  </a:lnTo>
                  <a:lnTo>
                    <a:pt x="72" y="655"/>
                  </a:lnTo>
                  <a:lnTo>
                    <a:pt x="69" y="653"/>
                  </a:lnTo>
                  <a:lnTo>
                    <a:pt x="67" y="651"/>
                  </a:lnTo>
                  <a:lnTo>
                    <a:pt x="47" y="624"/>
                  </a:lnTo>
                  <a:lnTo>
                    <a:pt x="45" y="621"/>
                  </a:lnTo>
                  <a:lnTo>
                    <a:pt x="41" y="614"/>
                  </a:lnTo>
                  <a:lnTo>
                    <a:pt x="34" y="607"/>
                  </a:lnTo>
                  <a:lnTo>
                    <a:pt x="29" y="601"/>
                  </a:lnTo>
                  <a:lnTo>
                    <a:pt x="15" y="571"/>
                  </a:lnTo>
                  <a:lnTo>
                    <a:pt x="14" y="570"/>
                  </a:lnTo>
                  <a:lnTo>
                    <a:pt x="13" y="567"/>
                  </a:lnTo>
                  <a:lnTo>
                    <a:pt x="11" y="562"/>
                  </a:lnTo>
                  <a:lnTo>
                    <a:pt x="8" y="556"/>
                  </a:lnTo>
                  <a:lnTo>
                    <a:pt x="0" y="494"/>
                  </a:lnTo>
                  <a:lnTo>
                    <a:pt x="0" y="432"/>
                  </a:lnTo>
                  <a:lnTo>
                    <a:pt x="7" y="367"/>
                  </a:lnTo>
                  <a:lnTo>
                    <a:pt x="22" y="303"/>
                  </a:lnTo>
                  <a:lnTo>
                    <a:pt x="23" y="299"/>
                  </a:lnTo>
                  <a:lnTo>
                    <a:pt x="16" y="282"/>
                  </a:lnTo>
                  <a:lnTo>
                    <a:pt x="24" y="266"/>
                  </a:lnTo>
                  <a:lnTo>
                    <a:pt x="32" y="251"/>
                  </a:lnTo>
                  <a:lnTo>
                    <a:pt x="41" y="236"/>
                  </a:lnTo>
                  <a:lnTo>
                    <a:pt x="49" y="221"/>
                  </a:lnTo>
                  <a:lnTo>
                    <a:pt x="57" y="205"/>
                  </a:lnTo>
                  <a:lnTo>
                    <a:pt x="65" y="190"/>
                  </a:lnTo>
                  <a:lnTo>
                    <a:pt x="73" y="174"/>
                  </a:lnTo>
                  <a:lnTo>
                    <a:pt x="81" y="159"/>
                  </a:lnTo>
                  <a:lnTo>
                    <a:pt x="89" y="143"/>
                  </a:lnTo>
                  <a:lnTo>
                    <a:pt x="96" y="127"/>
                  </a:lnTo>
                  <a:lnTo>
                    <a:pt x="103" y="111"/>
                  </a:lnTo>
                  <a:lnTo>
                    <a:pt x="110" y="93"/>
                  </a:lnTo>
                  <a:lnTo>
                    <a:pt x="114" y="84"/>
                  </a:lnTo>
                  <a:lnTo>
                    <a:pt x="119" y="77"/>
                  </a:lnTo>
                  <a:lnTo>
                    <a:pt x="126" y="71"/>
                  </a:lnTo>
                  <a:lnTo>
                    <a:pt x="131" y="67"/>
                  </a:lnTo>
                  <a:lnTo>
                    <a:pt x="138" y="62"/>
                  </a:lnTo>
                  <a:lnTo>
                    <a:pt x="146" y="59"/>
                  </a:lnTo>
                  <a:lnTo>
                    <a:pt x="155" y="55"/>
                  </a:lnTo>
                  <a:lnTo>
                    <a:pt x="163" y="52"/>
                  </a:lnTo>
                  <a:lnTo>
                    <a:pt x="167" y="50"/>
                  </a:lnTo>
                  <a:lnTo>
                    <a:pt x="173" y="48"/>
                  </a:lnTo>
                  <a:lnTo>
                    <a:pt x="178" y="46"/>
                  </a:lnTo>
                  <a:lnTo>
                    <a:pt x="183" y="44"/>
                  </a:lnTo>
                  <a:lnTo>
                    <a:pt x="188" y="42"/>
                  </a:lnTo>
                  <a:lnTo>
                    <a:pt x="194" y="38"/>
                  </a:lnTo>
                  <a:lnTo>
                    <a:pt x="198" y="36"/>
                  </a:lnTo>
                  <a:lnTo>
                    <a:pt x="203" y="32"/>
                  </a:lnTo>
                  <a:lnTo>
                    <a:pt x="204" y="32"/>
                  </a:lnTo>
                  <a:lnTo>
                    <a:pt x="210" y="28"/>
                  </a:lnTo>
                  <a:lnTo>
                    <a:pt x="216" y="23"/>
                  </a:lnTo>
                  <a:lnTo>
                    <a:pt x="222" y="19"/>
                  </a:lnTo>
                  <a:lnTo>
                    <a:pt x="229" y="15"/>
                  </a:lnTo>
                  <a:lnTo>
                    <a:pt x="235" y="12"/>
                  </a:lnTo>
                  <a:lnTo>
                    <a:pt x="242" y="8"/>
                  </a:lnTo>
                  <a:lnTo>
                    <a:pt x="250" y="6"/>
                  </a:lnTo>
                  <a:lnTo>
                    <a:pt x="257" y="2"/>
                  </a:lnTo>
                  <a:lnTo>
                    <a:pt x="258" y="2"/>
                  </a:lnTo>
                  <a:lnTo>
                    <a:pt x="262" y="2"/>
                  </a:lnTo>
                  <a:lnTo>
                    <a:pt x="266" y="2"/>
                  </a:lnTo>
                  <a:lnTo>
                    <a:pt x="273" y="1"/>
                  </a:lnTo>
                  <a:lnTo>
                    <a:pt x="281" y="1"/>
                  </a:lnTo>
                  <a:lnTo>
                    <a:pt x="290" y="1"/>
                  </a:lnTo>
                  <a:lnTo>
                    <a:pt x="302" y="0"/>
                  </a:lnTo>
                  <a:lnTo>
                    <a:pt x="313" y="0"/>
                  </a:lnTo>
                  <a:lnTo>
                    <a:pt x="315" y="0"/>
                  </a:lnTo>
                  <a:lnTo>
                    <a:pt x="318" y="0"/>
                  </a:lnTo>
                  <a:lnTo>
                    <a:pt x="324" y="0"/>
                  </a:lnTo>
                  <a:lnTo>
                    <a:pt x="331" y="0"/>
                  </a:lnTo>
                  <a:lnTo>
                    <a:pt x="339" y="2"/>
                  </a:lnTo>
                  <a:lnTo>
                    <a:pt x="347" y="5"/>
                  </a:lnTo>
                  <a:lnTo>
                    <a:pt x="355" y="6"/>
                  </a:lnTo>
                  <a:lnTo>
                    <a:pt x="362" y="7"/>
                  </a:lnTo>
                  <a:lnTo>
                    <a:pt x="386" y="16"/>
                  </a:lnTo>
                  <a:lnTo>
                    <a:pt x="436" y="38"/>
                  </a:lnTo>
                  <a:lnTo>
                    <a:pt x="459" y="58"/>
                  </a:lnTo>
                  <a:lnTo>
                    <a:pt x="462" y="60"/>
                  </a:lnTo>
                  <a:lnTo>
                    <a:pt x="468" y="63"/>
                  </a:lnTo>
                  <a:lnTo>
                    <a:pt x="475" y="69"/>
                  </a:lnTo>
                  <a:lnTo>
                    <a:pt x="480" y="74"/>
                  </a:lnTo>
                  <a:lnTo>
                    <a:pt x="498" y="95"/>
                  </a:lnTo>
                  <a:lnTo>
                    <a:pt x="499" y="96"/>
                  </a:lnTo>
                  <a:lnTo>
                    <a:pt x="524" y="119"/>
                  </a:lnTo>
                  <a:lnTo>
                    <a:pt x="537" y="138"/>
                  </a:lnTo>
                  <a:lnTo>
                    <a:pt x="550" y="173"/>
                  </a:lnTo>
                  <a:lnTo>
                    <a:pt x="569" y="202"/>
                  </a:lnTo>
                  <a:lnTo>
                    <a:pt x="576" y="233"/>
                  </a:lnTo>
                  <a:lnTo>
                    <a:pt x="576" y="234"/>
                  </a:lnTo>
                  <a:lnTo>
                    <a:pt x="577" y="235"/>
                  </a:lnTo>
                  <a:lnTo>
                    <a:pt x="585" y="263"/>
                  </a:lnTo>
                  <a:lnTo>
                    <a:pt x="588" y="290"/>
                  </a:lnTo>
                  <a:lnTo>
                    <a:pt x="584" y="306"/>
                  </a:lnTo>
                  <a:lnTo>
                    <a:pt x="581" y="323"/>
                  </a:lnTo>
                  <a:lnTo>
                    <a:pt x="576" y="339"/>
                  </a:lnTo>
                  <a:lnTo>
                    <a:pt x="570" y="355"/>
                  </a:lnTo>
                  <a:lnTo>
                    <a:pt x="567" y="374"/>
                  </a:lnTo>
                  <a:lnTo>
                    <a:pt x="567" y="393"/>
                  </a:lnTo>
                  <a:lnTo>
                    <a:pt x="568" y="411"/>
                  </a:lnTo>
                  <a:lnTo>
                    <a:pt x="569" y="428"/>
                  </a:lnTo>
                  <a:lnTo>
                    <a:pt x="570" y="441"/>
                  </a:lnTo>
                  <a:lnTo>
                    <a:pt x="571" y="454"/>
                  </a:lnTo>
                  <a:lnTo>
                    <a:pt x="571" y="466"/>
                  </a:lnTo>
                  <a:lnTo>
                    <a:pt x="570" y="48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17"/>
            <p:cNvSpPr>
              <a:spLocks/>
            </p:cNvSpPr>
            <p:nvPr/>
          </p:nvSpPr>
          <p:spPr bwMode="auto">
            <a:xfrm>
              <a:off x="3088" y="2179"/>
              <a:ext cx="55" cy="174"/>
            </a:xfrm>
            <a:custGeom>
              <a:avLst/>
              <a:gdLst>
                <a:gd name="T0" fmla="*/ 1 w 110"/>
                <a:gd name="T1" fmla="*/ 0 h 349"/>
                <a:gd name="T2" fmla="*/ 0 w 110"/>
                <a:gd name="T3" fmla="*/ 0 h 349"/>
                <a:gd name="T4" fmla="*/ 1 w 110"/>
                <a:gd name="T5" fmla="*/ 0 h 349"/>
                <a:gd name="T6" fmla="*/ 1 w 110"/>
                <a:gd name="T7" fmla="*/ 0 h 349"/>
                <a:gd name="T8" fmla="*/ 1 w 110"/>
                <a:gd name="T9" fmla="*/ 0 h 349"/>
                <a:gd name="T10" fmla="*/ 1 w 110"/>
                <a:gd name="T11" fmla="*/ 0 h 349"/>
                <a:gd name="T12" fmla="*/ 1 w 110"/>
                <a:gd name="T13" fmla="*/ 0 h 349"/>
                <a:gd name="T14" fmla="*/ 1 w 110"/>
                <a:gd name="T15" fmla="*/ 0 h 349"/>
                <a:gd name="T16" fmla="*/ 1 w 110"/>
                <a:gd name="T17" fmla="*/ 0 h 349"/>
                <a:gd name="T18" fmla="*/ 1 w 110"/>
                <a:gd name="T19" fmla="*/ 0 h 349"/>
                <a:gd name="T20" fmla="*/ 1 w 110"/>
                <a:gd name="T21" fmla="*/ 0 h 349"/>
                <a:gd name="T22" fmla="*/ 1 w 110"/>
                <a:gd name="T23" fmla="*/ 0 h 349"/>
                <a:gd name="T24" fmla="*/ 1 w 110"/>
                <a:gd name="T25" fmla="*/ 0 h 349"/>
                <a:gd name="T26" fmla="*/ 1 w 110"/>
                <a:gd name="T27" fmla="*/ 0 h 349"/>
                <a:gd name="T28" fmla="*/ 1 w 110"/>
                <a:gd name="T29" fmla="*/ 0 h 349"/>
                <a:gd name="T30" fmla="*/ 1 w 110"/>
                <a:gd name="T31" fmla="*/ 0 h 349"/>
                <a:gd name="T32" fmla="*/ 1 w 110"/>
                <a:gd name="T33" fmla="*/ 0 h 349"/>
                <a:gd name="T34" fmla="*/ 1 w 110"/>
                <a:gd name="T35" fmla="*/ 0 h 349"/>
                <a:gd name="T36" fmla="*/ 1 w 110"/>
                <a:gd name="T37" fmla="*/ 0 h 349"/>
                <a:gd name="T38" fmla="*/ 1 w 110"/>
                <a:gd name="T39" fmla="*/ 0 h 349"/>
                <a:gd name="T40" fmla="*/ 1 w 110"/>
                <a:gd name="T41" fmla="*/ 0 h 349"/>
                <a:gd name="T42" fmla="*/ 1 w 110"/>
                <a:gd name="T43" fmla="*/ 0 h 349"/>
                <a:gd name="T44" fmla="*/ 1 w 110"/>
                <a:gd name="T45" fmla="*/ 0 h 349"/>
                <a:gd name="T46" fmla="*/ 1 w 110"/>
                <a:gd name="T47" fmla="*/ 0 h 349"/>
                <a:gd name="T48" fmla="*/ 1 w 110"/>
                <a:gd name="T49" fmla="*/ 0 h 349"/>
                <a:gd name="T50" fmla="*/ 1 w 110"/>
                <a:gd name="T51" fmla="*/ 0 h 349"/>
                <a:gd name="T52" fmla="*/ 1 w 110"/>
                <a:gd name="T53" fmla="*/ 0 h 349"/>
                <a:gd name="T54" fmla="*/ 1 w 110"/>
                <a:gd name="T55" fmla="*/ 0 h 349"/>
                <a:gd name="T56" fmla="*/ 1 w 110"/>
                <a:gd name="T57" fmla="*/ 0 h 349"/>
                <a:gd name="T58" fmla="*/ 1 w 110"/>
                <a:gd name="T59" fmla="*/ 0 h 349"/>
                <a:gd name="T60" fmla="*/ 1 w 110"/>
                <a:gd name="T61" fmla="*/ 0 h 349"/>
                <a:gd name="T62" fmla="*/ 1 w 110"/>
                <a:gd name="T63" fmla="*/ 0 h 349"/>
                <a:gd name="T64" fmla="*/ 1 w 110"/>
                <a:gd name="T65" fmla="*/ 0 h 349"/>
                <a:gd name="T66" fmla="*/ 1 w 110"/>
                <a:gd name="T67" fmla="*/ 0 h 349"/>
                <a:gd name="T68" fmla="*/ 1 w 110"/>
                <a:gd name="T69" fmla="*/ 0 h 349"/>
                <a:gd name="T70" fmla="*/ 1 w 110"/>
                <a:gd name="T71" fmla="*/ 0 h 349"/>
                <a:gd name="T72" fmla="*/ 1 w 110"/>
                <a:gd name="T73" fmla="*/ 0 h 349"/>
                <a:gd name="T74" fmla="*/ 1 w 110"/>
                <a:gd name="T75" fmla="*/ 0 h 349"/>
                <a:gd name="T76" fmla="*/ 1 w 110"/>
                <a:gd name="T77" fmla="*/ 0 h 349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110" h="349">
                  <a:moveTo>
                    <a:pt x="1" y="316"/>
                  </a:moveTo>
                  <a:lnTo>
                    <a:pt x="0" y="287"/>
                  </a:lnTo>
                  <a:lnTo>
                    <a:pt x="4" y="257"/>
                  </a:lnTo>
                  <a:lnTo>
                    <a:pt x="9" y="219"/>
                  </a:lnTo>
                  <a:lnTo>
                    <a:pt x="9" y="201"/>
                  </a:lnTo>
                  <a:lnTo>
                    <a:pt x="18" y="179"/>
                  </a:lnTo>
                  <a:lnTo>
                    <a:pt x="18" y="178"/>
                  </a:lnTo>
                  <a:lnTo>
                    <a:pt x="18" y="177"/>
                  </a:lnTo>
                  <a:lnTo>
                    <a:pt x="29" y="144"/>
                  </a:lnTo>
                  <a:lnTo>
                    <a:pt x="33" y="118"/>
                  </a:lnTo>
                  <a:lnTo>
                    <a:pt x="52" y="93"/>
                  </a:lnTo>
                  <a:lnTo>
                    <a:pt x="64" y="61"/>
                  </a:lnTo>
                  <a:lnTo>
                    <a:pt x="83" y="40"/>
                  </a:lnTo>
                  <a:lnTo>
                    <a:pt x="110" y="0"/>
                  </a:lnTo>
                  <a:lnTo>
                    <a:pt x="105" y="14"/>
                  </a:lnTo>
                  <a:lnTo>
                    <a:pt x="99" y="28"/>
                  </a:lnTo>
                  <a:lnTo>
                    <a:pt x="92" y="42"/>
                  </a:lnTo>
                  <a:lnTo>
                    <a:pt x="86" y="56"/>
                  </a:lnTo>
                  <a:lnTo>
                    <a:pt x="79" y="70"/>
                  </a:lnTo>
                  <a:lnTo>
                    <a:pt x="72" y="83"/>
                  </a:lnTo>
                  <a:lnTo>
                    <a:pt x="64" y="96"/>
                  </a:lnTo>
                  <a:lnTo>
                    <a:pt x="57" y="110"/>
                  </a:lnTo>
                  <a:lnTo>
                    <a:pt x="53" y="118"/>
                  </a:lnTo>
                  <a:lnTo>
                    <a:pt x="49" y="126"/>
                  </a:lnTo>
                  <a:lnTo>
                    <a:pt x="45" y="134"/>
                  </a:lnTo>
                  <a:lnTo>
                    <a:pt x="40" y="143"/>
                  </a:lnTo>
                  <a:lnTo>
                    <a:pt x="35" y="151"/>
                  </a:lnTo>
                  <a:lnTo>
                    <a:pt x="32" y="159"/>
                  </a:lnTo>
                  <a:lnTo>
                    <a:pt x="27" y="169"/>
                  </a:lnTo>
                  <a:lnTo>
                    <a:pt x="23" y="177"/>
                  </a:lnTo>
                  <a:lnTo>
                    <a:pt x="20" y="180"/>
                  </a:lnTo>
                  <a:lnTo>
                    <a:pt x="29" y="200"/>
                  </a:lnTo>
                  <a:lnTo>
                    <a:pt x="19" y="238"/>
                  </a:lnTo>
                  <a:lnTo>
                    <a:pt x="12" y="276"/>
                  </a:lnTo>
                  <a:lnTo>
                    <a:pt x="8" y="312"/>
                  </a:lnTo>
                  <a:lnTo>
                    <a:pt x="5" y="349"/>
                  </a:lnTo>
                  <a:lnTo>
                    <a:pt x="5" y="347"/>
                  </a:lnTo>
                  <a:lnTo>
                    <a:pt x="1" y="31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18"/>
            <p:cNvSpPr>
              <a:spLocks/>
            </p:cNvSpPr>
            <p:nvPr/>
          </p:nvSpPr>
          <p:spPr bwMode="auto">
            <a:xfrm>
              <a:off x="2995" y="2551"/>
              <a:ext cx="27" cy="21"/>
            </a:xfrm>
            <a:custGeom>
              <a:avLst/>
              <a:gdLst>
                <a:gd name="T0" fmla="*/ 1 w 53"/>
                <a:gd name="T1" fmla="*/ 1 h 42"/>
                <a:gd name="T2" fmla="*/ 1 w 53"/>
                <a:gd name="T3" fmla="*/ 1 h 42"/>
                <a:gd name="T4" fmla="*/ 1 w 53"/>
                <a:gd name="T5" fmla="*/ 1 h 42"/>
                <a:gd name="T6" fmla="*/ 1 w 53"/>
                <a:gd name="T7" fmla="*/ 1 h 42"/>
                <a:gd name="T8" fmla="*/ 1 w 53"/>
                <a:gd name="T9" fmla="*/ 1 h 42"/>
                <a:gd name="T10" fmla="*/ 1 w 53"/>
                <a:gd name="T11" fmla="*/ 1 h 42"/>
                <a:gd name="T12" fmla="*/ 1 w 53"/>
                <a:gd name="T13" fmla="*/ 1 h 42"/>
                <a:gd name="T14" fmla="*/ 1 w 53"/>
                <a:gd name="T15" fmla="*/ 1 h 42"/>
                <a:gd name="T16" fmla="*/ 1 w 53"/>
                <a:gd name="T17" fmla="*/ 1 h 42"/>
                <a:gd name="T18" fmla="*/ 1 w 53"/>
                <a:gd name="T19" fmla="*/ 1 h 42"/>
                <a:gd name="T20" fmla="*/ 1 w 53"/>
                <a:gd name="T21" fmla="*/ 1 h 42"/>
                <a:gd name="T22" fmla="*/ 1 w 53"/>
                <a:gd name="T23" fmla="*/ 1 h 42"/>
                <a:gd name="T24" fmla="*/ 1 w 53"/>
                <a:gd name="T25" fmla="*/ 1 h 42"/>
                <a:gd name="T26" fmla="*/ 0 w 53"/>
                <a:gd name="T27" fmla="*/ 1 h 42"/>
                <a:gd name="T28" fmla="*/ 0 w 53"/>
                <a:gd name="T29" fmla="*/ 1 h 42"/>
                <a:gd name="T30" fmla="*/ 1 w 53"/>
                <a:gd name="T31" fmla="*/ 1 h 42"/>
                <a:gd name="T32" fmla="*/ 1 w 53"/>
                <a:gd name="T33" fmla="*/ 1 h 42"/>
                <a:gd name="T34" fmla="*/ 1 w 53"/>
                <a:gd name="T35" fmla="*/ 1 h 42"/>
                <a:gd name="T36" fmla="*/ 1 w 53"/>
                <a:gd name="T37" fmla="*/ 1 h 42"/>
                <a:gd name="T38" fmla="*/ 1 w 53"/>
                <a:gd name="T39" fmla="*/ 1 h 42"/>
                <a:gd name="T40" fmla="*/ 1 w 53"/>
                <a:gd name="T41" fmla="*/ 0 h 42"/>
                <a:gd name="T42" fmla="*/ 1 w 53"/>
                <a:gd name="T43" fmla="*/ 1 h 42"/>
                <a:gd name="T44" fmla="*/ 1 w 53"/>
                <a:gd name="T45" fmla="*/ 1 h 42"/>
                <a:gd name="T46" fmla="*/ 1 w 53"/>
                <a:gd name="T47" fmla="*/ 1 h 42"/>
                <a:gd name="T48" fmla="*/ 1 w 53"/>
                <a:gd name="T49" fmla="*/ 1 h 42"/>
                <a:gd name="T50" fmla="*/ 1 w 53"/>
                <a:gd name="T51" fmla="*/ 1 h 42"/>
                <a:gd name="T52" fmla="*/ 1 w 53"/>
                <a:gd name="T53" fmla="*/ 1 h 42"/>
                <a:gd name="T54" fmla="*/ 1 w 53"/>
                <a:gd name="T55" fmla="*/ 1 h 42"/>
                <a:gd name="T56" fmla="*/ 1 w 53"/>
                <a:gd name="T57" fmla="*/ 1 h 42"/>
                <a:gd name="T58" fmla="*/ 1 w 53"/>
                <a:gd name="T59" fmla="*/ 1 h 42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53" h="42">
                  <a:moveTo>
                    <a:pt x="42" y="32"/>
                  </a:moveTo>
                  <a:lnTo>
                    <a:pt x="37" y="37"/>
                  </a:lnTo>
                  <a:lnTo>
                    <a:pt x="33" y="40"/>
                  </a:lnTo>
                  <a:lnTo>
                    <a:pt x="29" y="42"/>
                  </a:lnTo>
                  <a:lnTo>
                    <a:pt x="27" y="42"/>
                  </a:lnTo>
                  <a:lnTo>
                    <a:pt x="20" y="42"/>
                  </a:lnTo>
                  <a:lnTo>
                    <a:pt x="13" y="40"/>
                  </a:lnTo>
                  <a:lnTo>
                    <a:pt x="6" y="36"/>
                  </a:lnTo>
                  <a:lnTo>
                    <a:pt x="3" y="34"/>
                  </a:lnTo>
                  <a:lnTo>
                    <a:pt x="3" y="33"/>
                  </a:lnTo>
                  <a:lnTo>
                    <a:pt x="0" y="27"/>
                  </a:lnTo>
                  <a:lnTo>
                    <a:pt x="0" y="20"/>
                  </a:lnTo>
                  <a:lnTo>
                    <a:pt x="1" y="14"/>
                  </a:lnTo>
                  <a:lnTo>
                    <a:pt x="5" y="10"/>
                  </a:lnTo>
                  <a:lnTo>
                    <a:pt x="11" y="5"/>
                  </a:lnTo>
                  <a:lnTo>
                    <a:pt x="18" y="3"/>
                  </a:lnTo>
                  <a:lnTo>
                    <a:pt x="24" y="2"/>
                  </a:lnTo>
                  <a:lnTo>
                    <a:pt x="31" y="0"/>
                  </a:lnTo>
                  <a:lnTo>
                    <a:pt x="37" y="2"/>
                  </a:lnTo>
                  <a:lnTo>
                    <a:pt x="42" y="2"/>
                  </a:lnTo>
                  <a:lnTo>
                    <a:pt x="46" y="3"/>
                  </a:lnTo>
                  <a:lnTo>
                    <a:pt x="50" y="4"/>
                  </a:lnTo>
                  <a:lnTo>
                    <a:pt x="53" y="7"/>
                  </a:lnTo>
                  <a:lnTo>
                    <a:pt x="53" y="10"/>
                  </a:lnTo>
                  <a:lnTo>
                    <a:pt x="52" y="14"/>
                  </a:lnTo>
                  <a:lnTo>
                    <a:pt x="49" y="21"/>
                  </a:lnTo>
                  <a:lnTo>
                    <a:pt x="42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19"/>
            <p:cNvSpPr>
              <a:spLocks/>
            </p:cNvSpPr>
            <p:nvPr/>
          </p:nvSpPr>
          <p:spPr bwMode="auto">
            <a:xfrm>
              <a:off x="3248" y="2457"/>
              <a:ext cx="84" cy="40"/>
            </a:xfrm>
            <a:custGeom>
              <a:avLst/>
              <a:gdLst>
                <a:gd name="T0" fmla="*/ 1 w 168"/>
                <a:gd name="T1" fmla="*/ 1 h 80"/>
                <a:gd name="T2" fmla="*/ 1 w 168"/>
                <a:gd name="T3" fmla="*/ 1 h 80"/>
                <a:gd name="T4" fmla="*/ 1 w 168"/>
                <a:gd name="T5" fmla="*/ 1 h 80"/>
                <a:gd name="T6" fmla="*/ 1 w 168"/>
                <a:gd name="T7" fmla="*/ 1 h 80"/>
                <a:gd name="T8" fmla="*/ 1 w 168"/>
                <a:gd name="T9" fmla="*/ 1 h 80"/>
                <a:gd name="T10" fmla="*/ 1 w 168"/>
                <a:gd name="T11" fmla="*/ 1 h 80"/>
                <a:gd name="T12" fmla="*/ 1 w 168"/>
                <a:gd name="T13" fmla="*/ 1 h 80"/>
                <a:gd name="T14" fmla="*/ 1 w 168"/>
                <a:gd name="T15" fmla="*/ 1 h 80"/>
                <a:gd name="T16" fmla="*/ 1 w 168"/>
                <a:gd name="T17" fmla="*/ 1 h 80"/>
                <a:gd name="T18" fmla="*/ 1 w 168"/>
                <a:gd name="T19" fmla="*/ 1 h 80"/>
                <a:gd name="T20" fmla="*/ 1 w 168"/>
                <a:gd name="T21" fmla="*/ 1 h 80"/>
                <a:gd name="T22" fmla="*/ 0 w 168"/>
                <a:gd name="T23" fmla="*/ 1 h 80"/>
                <a:gd name="T24" fmla="*/ 1 w 168"/>
                <a:gd name="T25" fmla="*/ 1 h 80"/>
                <a:gd name="T26" fmla="*/ 1 w 168"/>
                <a:gd name="T27" fmla="*/ 1 h 80"/>
                <a:gd name="T28" fmla="*/ 1 w 168"/>
                <a:gd name="T29" fmla="*/ 1 h 80"/>
                <a:gd name="T30" fmla="*/ 1 w 168"/>
                <a:gd name="T31" fmla="*/ 1 h 80"/>
                <a:gd name="T32" fmla="*/ 1 w 168"/>
                <a:gd name="T33" fmla="*/ 1 h 80"/>
                <a:gd name="T34" fmla="*/ 1 w 168"/>
                <a:gd name="T35" fmla="*/ 1 h 80"/>
                <a:gd name="T36" fmla="*/ 1 w 168"/>
                <a:gd name="T37" fmla="*/ 1 h 80"/>
                <a:gd name="T38" fmla="*/ 1 w 168"/>
                <a:gd name="T39" fmla="*/ 1 h 80"/>
                <a:gd name="T40" fmla="*/ 1 w 168"/>
                <a:gd name="T41" fmla="*/ 1 h 80"/>
                <a:gd name="T42" fmla="*/ 1 w 168"/>
                <a:gd name="T43" fmla="*/ 1 h 80"/>
                <a:gd name="T44" fmla="*/ 1 w 168"/>
                <a:gd name="T45" fmla="*/ 1 h 80"/>
                <a:gd name="T46" fmla="*/ 1 w 168"/>
                <a:gd name="T47" fmla="*/ 1 h 80"/>
                <a:gd name="T48" fmla="*/ 1 w 168"/>
                <a:gd name="T49" fmla="*/ 1 h 80"/>
                <a:gd name="T50" fmla="*/ 1 w 168"/>
                <a:gd name="T51" fmla="*/ 1 h 80"/>
                <a:gd name="T52" fmla="*/ 1 w 168"/>
                <a:gd name="T53" fmla="*/ 1 h 80"/>
                <a:gd name="T54" fmla="*/ 1 w 168"/>
                <a:gd name="T55" fmla="*/ 0 h 80"/>
                <a:gd name="T56" fmla="*/ 1 w 168"/>
                <a:gd name="T57" fmla="*/ 1 h 80"/>
                <a:gd name="T58" fmla="*/ 1 w 168"/>
                <a:gd name="T59" fmla="*/ 1 h 8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168" h="80">
                  <a:moveTo>
                    <a:pt x="135" y="33"/>
                  </a:moveTo>
                  <a:lnTo>
                    <a:pt x="110" y="48"/>
                  </a:lnTo>
                  <a:lnTo>
                    <a:pt x="109" y="48"/>
                  </a:lnTo>
                  <a:lnTo>
                    <a:pt x="106" y="50"/>
                  </a:lnTo>
                  <a:lnTo>
                    <a:pt x="100" y="53"/>
                  </a:lnTo>
                  <a:lnTo>
                    <a:pt x="94" y="55"/>
                  </a:lnTo>
                  <a:lnTo>
                    <a:pt x="85" y="58"/>
                  </a:lnTo>
                  <a:lnTo>
                    <a:pt x="76" y="63"/>
                  </a:lnTo>
                  <a:lnTo>
                    <a:pt x="67" y="66"/>
                  </a:lnTo>
                  <a:lnTo>
                    <a:pt x="56" y="71"/>
                  </a:lnTo>
                  <a:lnTo>
                    <a:pt x="25" y="79"/>
                  </a:lnTo>
                  <a:lnTo>
                    <a:pt x="0" y="80"/>
                  </a:lnTo>
                  <a:lnTo>
                    <a:pt x="11" y="74"/>
                  </a:lnTo>
                  <a:lnTo>
                    <a:pt x="23" y="69"/>
                  </a:lnTo>
                  <a:lnTo>
                    <a:pt x="34" y="63"/>
                  </a:lnTo>
                  <a:lnTo>
                    <a:pt x="47" y="57"/>
                  </a:lnTo>
                  <a:lnTo>
                    <a:pt x="59" y="51"/>
                  </a:lnTo>
                  <a:lnTo>
                    <a:pt x="70" y="46"/>
                  </a:lnTo>
                  <a:lnTo>
                    <a:pt x="83" y="41"/>
                  </a:lnTo>
                  <a:lnTo>
                    <a:pt x="94" y="35"/>
                  </a:lnTo>
                  <a:lnTo>
                    <a:pt x="103" y="31"/>
                  </a:lnTo>
                  <a:lnTo>
                    <a:pt x="113" y="26"/>
                  </a:lnTo>
                  <a:lnTo>
                    <a:pt x="122" y="23"/>
                  </a:lnTo>
                  <a:lnTo>
                    <a:pt x="131" y="18"/>
                  </a:lnTo>
                  <a:lnTo>
                    <a:pt x="140" y="13"/>
                  </a:lnTo>
                  <a:lnTo>
                    <a:pt x="150" y="9"/>
                  </a:lnTo>
                  <a:lnTo>
                    <a:pt x="159" y="4"/>
                  </a:lnTo>
                  <a:lnTo>
                    <a:pt x="168" y="0"/>
                  </a:lnTo>
                  <a:lnTo>
                    <a:pt x="155" y="16"/>
                  </a:lnTo>
                  <a:lnTo>
                    <a:pt x="135" y="3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20"/>
            <p:cNvSpPr>
              <a:spLocks/>
            </p:cNvSpPr>
            <p:nvPr/>
          </p:nvSpPr>
          <p:spPr bwMode="auto">
            <a:xfrm>
              <a:off x="3394" y="2304"/>
              <a:ext cx="3" cy="36"/>
            </a:xfrm>
            <a:custGeom>
              <a:avLst/>
              <a:gdLst>
                <a:gd name="T0" fmla="*/ 1 w 6"/>
                <a:gd name="T1" fmla="*/ 1 h 72"/>
                <a:gd name="T2" fmla="*/ 1 w 6"/>
                <a:gd name="T3" fmla="*/ 1 h 72"/>
                <a:gd name="T4" fmla="*/ 0 w 6"/>
                <a:gd name="T5" fmla="*/ 1 h 72"/>
                <a:gd name="T6" fmla="*/ 0 w 6"/>
                <a:gd name="T7" fmla="*/ 1 h 72"/>
                <a:gd name="T8" fmla="*/ 1 w 6"/>
                <a:gd name="T9" fmla="*/ 1 h 72"/>
                <a:gd name="T10" fmla="*/ 1 w 6"/>
                <a:gd name="T11" fmla="*/ 1 h 72"/>
                <a:gd name="T12" fmla="*/ 1 w 6"/>
                <a:gd name="T13" fmla="*/ 1 h 72"/>
                <a:gd name="T14" fmla="*/ 1 w 6"/>
                <a:gd name="T15" fmla="*/ 1 h 72"/>
                <a:gd name="T16" fmla="*/ 1 w 6"/>
                <a:gd name="T17" fmla="*/ 0 h 72"/>
                <a:gd name="T18" fmla="*/ 1 w 6"/>
                <a:gd name="T19" fmla="*/ 1 h 72"/>
                <a:gd name="T20" fmla="*/ 1 w 6"/>
                <a:gd name="T21" fmla="*/ 1 h 72"/>
                <a:gd name="T22" fmla="*/ 1 w 6"/>
                <a:gd name="T23" fmla="*/ 1 h 72"/>
                <a:gd name="T24" fmla="*/ 1 w 6"/>
                <a:gd name="T25" fmla="*/ 1 h 72"/>
                <a:gd name="T26" fmla="*/ 1 w 6"/>
                <a:gd name="T27" fmla="*/ 1 h 72"/>
                <a:gd name="T28" fmla="*/ 1 w 6"/>
                <a:gd name="T29" fmla="*/ 1 h 72"/>
                <a:gd name="T30" fmla="*/ 1 w 6"/>
                <a:gd name="T31" fmla="*/ 1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6" h="72">
                  <a:moveTo>
                    <a:pt x="3" y="72"/>
                  </a:moveTo>
                  <a:lnTo>
                    <a:pt x="2" y="56"/>
                  </a:lnTo>
                  <a:lnTo>
                    <a:pt x="0" y="40"/>
                  </a:lnTo>
                  <a:lnTo>
                    <a:pt x="0" y="25"/>
                  </a:lnTo>
                  <a:lnTo>
                    <a:pt x="4" y="9"/>
                  </a:lnTo>
                  <a:lnTo>
                    <a:pt x="5" y="6"/>
                  </a:lnTo>
                  <a:lnTo>
                    <a:pt x="5" y="5"/>
                  </a:lnTo>
                  <a:lnTo>
                    <a:pt x="5" y="3"/>
                  </a:lnTo>
                  <a:lnTo>
                    <a:pt x="6" y="0"/>
                  </a:lnTo>
                  <a:lnTo>
                    <a:pt x="6" y="4"/>
                  </a:lnTo>
                  <a:lnTo>
                    <a:pt x="5" y="35"/>
                  </a:lnTo>
                  <a:lnTo>
                    <a:pt x="5" y="38"/>
                  </a:lnTo>
                  <a:lnTo>
                    <a:pt x="5" y="48"/>
                  </a:lnTo>
                  <a:lnTo>
                    <a:pt x="4" y="59"/>
                  </a:lnTo>
                  <a:lnTo>
                    <a:pt x="4" y="67"/>
                  </a:lnTo>
                  <a:lnTo>
                    <a:pt x="3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21"/>
            <p:cNvSpPr>
              <a:spLocks/>
            </p:cNvSpPr>
            <p:nvPr/>
          </p:nvSpPr>
          <p:spPr bwMode="auto">
            <a:xfrm>
              <a:off x="3239" y="2156"/>
              <a:ext cx="1" cy="0"/>
            </a:xfrm>
            <a:custGeom>
              <a:avLst/>
              <a:gdLst>
                <a:gd name="T0" fmla="*/ 1 w 2"/>
                <a:gd name="T1" fmla="*/ 1 w 2"/>
                <a:gd name="T2" fmla="*/ 1 w 2"/>
                <a:gd name="T3" fmla="*/ 1 w 2"/>
                <a:gd name="T4" fmla="*/ 1 w 2"/>
                <a:gd name="T5" fmla="*/ 1 w 2"/>
                <a:gd name="T6" fmla="*/ 1 w 2"/>
                <a:gd name="T7" fmla="*/ 1 w 2"/>
                <a:gd name="T8" fmla="*/ 0 w 2"/>
                <a:gd name="T9" fmla="*/ 1 w 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</a:gdLst>
              <a:ahLst/>
              <a:cxnLst>
                <a:cxn ang="T10">
                  <a:pos x="T0" y="0"/>
                </a:cxn>
                <a:cxn ang="T11">
                  <a:pos x="T1" y="0"/>
                </a:cxn>
                <a:cxn ang="T12">
                  <a:pos x="T2" y="0"/>
                </a:cxn>
                <a:cxn ang="T13">
                  <a:pos x="T3" y="0"/>
                </a:cxn>
                <a:cxn ang="T14">
                  <a:pos x="T4" y="0"/>
                </a:cxn>
                <a:cxn ang="T15">
                  <a:pos x="T5" y="0"/>
                </a:cxn>
                <a:cxn ang="T16">
                  <a:pos x="T6" y="0"/>
                </a:cxn>
                <a:cxn ang="T17">
                  <a:pos x="T7" y="0"/>
                </a:cxn>
                <a:cxn ang="T18">
                  <a:pos x="T8" y="0"/>
                </a:cxn>
                <a:cxn ang="T19">
                  <a:pos x="T9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22"/>
            <p:cNvSpPr>
              <a:spLocks/>
            </p:cNvSpPr>
            <p:nvPr/>
          </p:nvSpPr>
          <p:spPr bwMode="auto">
            <a:xfrm>
              <a:off x="2577" y="2120"/>
              <a:ext cx="365" cy="63"/>
            </a:xfrm>
            <a:custGeom>
              <a:avLst/>
              <a:gdLst>
                <a:gd name="T0" fmla="*/ 0 w 731"/>
                <a:gd name="T1" fmla="*/ 0 h 127"/>
                <a:gd name="T2" fmla="*/ 0 w 731"/>
                <a:gd name="T3" fmla="*/ 0 h 127"/>
                <a:gd name="T4" fmla="*/ 0 w 731"/>
                <a:gd name="T5" fmla="*/ 0 h 127"/>
                <a:gd name="T6" fmla="*/ 0 w 731"/>
                <a:gd name="T7" fmla="*/ 0 h 127"/>
                <a:gd name="T8" fmla="*/ 0 w 731"/>
                <a:gd name="T9" fmla="*/ 0 h 127"/>
                <a:gd name="T10" fmla="*/ 0 w 731"/>
                <a:gd name="T11" fmla="*/ 0 h 127"/>
                <a:gd name="T12" fmla="*/ 0 w 731"/>
                <a:gd name="T13" fmla="*/ 0 h 127"/>
                <a:gd name="T14" fmla="*/ 0 w 731"/>
                <a:gd name="T15" fmla="*/ 0 h 127"/>
                <a:gd name="T16" fmla="*/ 0 w 731"/>
                <a:gd name="T17" fmla="*/ 0 h 127"/>
                <a:gd name="T18" fmla="*/ 0 w 731"/>
                <a:gd name="T19" fmla="*/ 0 h 127"/>
                <a:gd name="T20" fmla="*/ 0 w 731"/>
                <a:gd name="T21" fmla="*/ 0 h 127"/>
                <a:gd name="T22" fmla="*/ 0 w 731"/>
                <a:gd name="T23" fmla="*/ 0 h 127"/>
                <a:gd name="T24" fmla="*/ 0 w 731"/>
                <a:gd name="T25" fmla="*/ 0 h 127"/>
                <a:gd name="T26" fmla="*/ 0 w 731"/>
                <a:gd name="T27" fmla="*/ 0 h 127"/>
                <a:gd name="T28" fmla="*/ 0 w 731"/>
                <a:gd name="T29" fmla="*/ 0 h 127"/>
                <a:gd name="T30" fmla="*/ 0 w 731"/>
                <a:gd name="T31" fmla="*/ 0 h 127"/>
                <a:gd name="T32" fmla="*/ 0 w 731"/>
                <a:gd name="T33" fmla="*/ 0 h 127"/>
                <a:gd name="T34" fmla="*/ 0 w 731"/>
                <a:gd name="T35" fmla="*/ 0 h 127"/>
                <a:gd name="T36" fmla="*/ 0 w 731"/>
                <a:gd name="T37" fmla="*/ 0 h 127"/>
                <a:gd name="T38" fmla="*/ 0 w 731"/>
                <a:gd name="T39" fmla="*/ 0 h 127"/>
                <a:gd name="T40" fmla="*/ 0 w 731"/>
                <a:gd name="T41" fmla="*/ 0 h 127"/>
                <a:gd name="T42" fmla="*/ 0 w 731"/>
                <a:gd name="T43" fmla="*/ 0 h 127"/>
                <a:gd name="T44" fmla="*/ 0 w 731"/>
                <a:gd name="T45" fmla="*/ 0 h 127"/>
                <a:gd name="T46" fmla="*/ 0 w 731"/>
                <a:gd name="T47" fmla="*/ 0 h 127"/>
                <a:gd name="T48" fmla="*/ 0 w 731"/>
                <a:gd name="T49" fmla="*/ 0 h 127"/>
                <a:gd name="T50" fmla="*/ 0 w 731"/>
                <a:gd name="T51" fmla="*/ 0 h 127"/>
                <a:gd name="T52" fmla="*/ 0 w 731"/>
                <a:gd name="T53" fmla="*/ 0 h 127"/>
                <a:gd name="T54" fmla="*/ 0 w 731"/>
                <a:gd name="T55" fmla="*/ 0 h 127"/>
                <a:gd name="T56" fmla="*/ 0 w 731"/>
                <a:gd name="T57" fmla="*/ 0 h 127"/>
                <a:gd name="T58" fmla="*/ 0 w 731"/>
                <a:gd name="T59" fmla="*/ 0 h 127"/>
                <a:gd name="T60" fmla="*/ 0 w 731"/>
                <a:gd name="T61" fmla="*/ 0 h 127"/>
                <a:gd name="T62" fmla="*/ 0 w 731"/>
                <a:gd name="T63" fmla="*/ 0 h 127"/>
                <a:gd name="T64" fmla="*/ 0 w 731"/>
                <a:gd name="T65" fmla="*/ 0 h 127"/>
                <a:gd name="T66" fmla="*/ 0 w 731"/>
                <a:gd name="T67" fmla="*/ 0 h 127"/>
                <a:gd name="T68" fmla="*/ 0 w 731"/>
                <a:gd name="T69" fmla="*/ 0 h 127"/>
                <a:gd name="T70" fmla="*/ 0 w 731"/>
                <a:gd name="T71" fmla="*/ 0 h 127"/>
                <a:gd name="T72" fmla="*/ 0 w 731"/>
                <a:gd name="T73" fmla="*/ 0 h 127"/>
                <a:gd name="T74" fmla="*/ 0 w 731"/>
                <a:gd name="T75" fmla="*/ 0 h 127"/>
                <a:gd name="T76" fmla="*/ 0 w 731"/>
                <a:gd name="T77" fmla="*/ 0 h 127"/>
                <a:gd name="T78" fmla="*/ 0 w 731"/>
                <a:gd name="T79" fmla="*/ 0 h 127"/>
                <a:gd name="T80" fmla="*/ 0 w 731"/>
                <a:gd name="T81" fmla="*/ 0 h 127"/>
                <a:gd name="T82" fmla="*/ 0 w 731"/>
                <a:gd name="T83" fmla="*/ 0 h 127"/>
                <a:gd name="T84" fmla="*/ 0 w 731"/>
                <a:gd name="T85" fmla="*/ 0 h 127"/>
                <a:gd name="T86" fmla="*/ 0 w 731"/>
                <a:gd name="T87" fmla="*/ 0 h 127"/>
                <a:gd name="T88" fmla="*/ 0 w 731"/>
                <a:gd name="T89" fmla="*/ 0 h 127"/>
                <a:gd name="T90" fmla="*/ 0 w 731"/>
                <a:gd name="T91" fmla="*/ 0 h 127"/>
                <a:gd name="T92" fmla="*/ 0 w 731"/>
                <a:gd name="T93" fmla="*/ 0 h 127"/>
                <a:gd name="T94" fmla="*/ 0 w 731"/>
                <a:gd name="T95" fmla="*/ 0 h 127"/>
                <a:gd name="T96" fmla="*/ 0 w 731"/>
                <a:gd name="T97" fmla="*/ 0 h 127"/>
                <a:gd name="T98" fmla="*/ 0 w 731"/>
                <a:gd name="T99" fmla="*/ 0 h 127"/>
                <a:gd name="T100" fmla="*/ 0 w 731"/>
                <a:gd name="T101" fmla="*/ 0 h 127"/>
                <a:gd name="T102" fmla="*/ 0 w 731"/>
                <a:gd name="T103" fmla="*/ 0 h 127"/>
                <a:gd name="T104" fmla="*/ 0 w 731"/>
                <a:gd name="T105" fmla="*/ 0 h 127"/>
                <a:gd name="T106" fmla="*/ 0 w 731"/>
                <a:gd name="T107" fmla="*/ 0 h 127"/>
                <a:gd name="T108" fmla="*/ 0 w 731"/>
                <a:gd name="T109" fmla="*/ 0 h 127"/>
                <a:gd name="T110" fmla="*/ 0 w 731"/>
                <a:gd name="T111" fmla="*/ 0 h 127"/>
                <a:gd name="T112" fmla="*/ 0 w 731"/>
                <a:gd name="T113" fmla="*/ 0 h 127"/>
                <a:gd name="T114" fmla="*/ 0 w 731"/>
                <a:gd name="T115" fmla="*/ 0 h 12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731" h="127">
                  <a:moveTo>
                    <a:pt x="0" y="0"/>
                  </a:moveTo>
                  <a:lnTo>
                    <a:pt x="5" y="1"/>
                  </a:lnTo>
                  <a:lnTo>
                    <a:pt x="16" y="3"/>
                  </a:lnTo>
                  <a:lnTo>
                    <a:pt x="36" y="7"/>
                  </a:lnTo>
                  <a:lnTo>
                    <a:pt x="60" y="13"/>
                  </a:lnTo>
                  <a:lnTo>
                    <a:pt x="90" y="20"/>
                  </a:lnTo>
                  <a:lnTo>
                    <a:pt x="124" y="26"/>
                  </a:lnTo>
                  <a:lnTo>
                    <a:pt x="160" y="35"/>
                  </a:lnTo>
                  <a:lnTo>
                    <a:pt x="199" y="43"/>
                  </a:lnTo>
                  <a:lnTo>
                    <a:pt x="238" y="51"/>
                  </a:lnTo>
                  <a:lnTo>
                    <a:pt x="279" y="60"/>
                  </a:lnTo>
                  <a:lnTo>
                    <a:pt x="317" y="68"/>
                  </a:lnTo>
                  <a:lnTo>
                    <a:pt x="354" y="76"/>
                  </a:lnTo>
                  <a:lnTo>
                    <a:pt x="387" y="83"/>
                  </a:lnTo>
                  <a:lnTo>
                    <a:pt x="417" y="90"/>
                  </a:lnTo>
                  <a:lnTo>
                    <a:pt x="442" y="96"/>
                  </a:lnTo>
                  <a:lnTo>
                    <a:pt x="461" y="100"/>
                  </a:lnTo>
                  <a:lnTo>
                    <a:pt x="478" y="104"/>
                  </a:lnTo>
                  <a:lnTo>
                    <a:pt x="496" y="107"/>
                  </a:lnTo>
                  <a:lnTo>
                    <a:pt x="516" y="111"/>
                  </a:lnTo>
                  <a:lnTo>
                    <a:pt x="538" y="113"/>
                  </a:lnTo>
                  <a:lnTo>
                    <a:pt x="560" y="115"/>
                  </a:lnTo>
                  <a:lnTo>
                    <a:pt x="583" y="117"/>
                  </a:lnTo>
                  <a:lnTo>
                    <a:pt x="605" y="120"/>
                  </a:lnTo>
                  <a:lnTo>
                    <a:pt x="628" y="121"/>
                  </a:lnTo>
                  <a:lnTo>
                    <a:pt x="648" y="122"/>
                  </a:lnTo>
                  <a:lnTo>
                    <a:pt x="668" y="123"/>
                  </a:lnTo>
                  <a:lnTo>
                    <a:pt x="685" y="124"/>
                  </a:lnTo>
                  <a:lnTo>
                    <a:pt x="700" y="125"/>
                  </a:lnTo>
                  <a:lnTo>
                    <a:pt x="713" y="125"/>
                  </a:lnTo>
                  <a:lnTo>
                    <a:pt x="723" y="127"/>
                  </a:lnTo>
                  <a:lnTo>
                    <a:pt x="729" y="127"/>
                  </a:lnTo>
                  <a:lnTo>
                    <a:pt x="731" y="127"/>
                  </a:lnTo>
                  <a:lnTo>
                    <a:pt x="464" y="56"/>
                  </a:lnTo>
                  <a:lnTo>
                    <a:pt x="458" y="55"/>
                  </a:lnTo>
                  <a:lnTo>
                    <a:pt x="442" y="51"/>
                  </a:lnTo>
                  <a:lnTo>
                    <a:pt x="420" y="45"/>
                  </a:lnTo>
                  <a:lnTo>
                    <a:pt x="394" y="38"/>
                  </a:lnTo>
                  <a:lnTo>
                    <a:pt x="366" y="31"/>
                  </a:lnTo>
                  <a:lnTo>
                    <a:pt x="342" y="25"/>
                  </a:lnTo>
                  <a:lnTo>
                    <a:pt x="323" y="22"/>
                  </a:lnTo>
                  <a:lnTo>
                    <a:pt x="312" y="21"/>
                  </a:lnTo>
                  <a:lnTo>
                    <a:pt x="306" y="21"/>
                  </a:lnTo>
                  <a:lnTo>
                    <a:pt x="294" y="21"/>
                  </a:lnTo>
                  <a:lnTo>
                    <a:pt x="278" y="20"/>
                  </a:lnTo>
                  <a:lnTo>
                    <a:pt x="257" y="18"/>
                  </a:lnTo>
                  <a:lnTo>
                    <a:pt x="233" y="16"/>
                  </a:lnTo>
                  <a:lnTo>
                    <a:pt x="206" y="15"/>
                  </a:lnTo>
                  <a:lnTo>
                    <a:pt x="179" y="13"/>
                  </a:lnTo>
                  <a:lnTo>
                    <a:pt x="150" y="10"/>
                  </a:lnTo>
                  <a:lnTo>
                    <a:pt x="122" y="9"/>
                  </a:lnTo>
                  <a:lnTo>
                    <a:pt x="95" y="7"/>
                  </a:lnTo>
                  <a:lnTo>
                    <a:pt x="69" y="5"/>
                  </a:lnTo>
                  <a:lnTo>
                    <a:pt x="46" y="3"/>
                  </a:lnTo>
                  <a:lnTo>
                    <a:pt x="28" y="2"/>
                  </a:lnTo>
                  <a:lnTo>
                    <a:pt x="13" y="1"/>
                  </a:ln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23"/>
            <p:cNvSpPr>
              <a:spLocks/>
            </p:cNvSpPr>
            <p:nvPr/>
          </p:nvSpPr>
          <p:spPr bwMode="auto">
            <a:xfrm>
              <a:off x="2472" y="2258"/>
              <a:ext cx="269" cy="55"/>
            </a:xfrm>
            <a:custGeom>
              <a:avLst/>
              <a:gdLst>
                <a:gd name="T0" fmla="*/ 1 w 537"/>
                <a:gd name="T1" fmla="*/ 1 h 110"/>
                <a:gd name="T2" fmla="*/ 1 w 537"/>
                <a:gd name="T3" fmla="*/ 1 h 110"/>
                <a:gd name="T4" fmla="*/ 1 w 537"/>
                <a:gd name="T5" fmla="*/ 1 h 110"/>
                <a:gd name="T6" fmla="*/ 1 w 537"/>
                <a:gd name="T7" fmla="*/ 0 h 110"/>
                <a:gd name="T8" fmla="*/ 1 w 537"/>
                <a:gd name="T9" fmla="*/ 0 h 110"/>
                <a:gd name="T10" fmla="*/ 1 w 537"/>
                <a:gd name="T11" fmla="*/ 0 h 110"/>
                <a:gd name="T12" fmla="*/ 1 w 537"/>
                <a:gd name="T13" fmla="*/ 1 h 110"/>
                <a:gd name="T14" fmla="*/ 1 w 537"/>
                <a:gd name="T15" fmla="*/ 1 h 110"/>
                <a:gd name="T16" fmla="*/ 1 w 537"/>
                <a:gd name="T17" fmla="*/ 1 h 110"/>
                <a:gd name="T18" fmla="*/ 1 w 537"/>
                <a:gd name="T19" fmla="*/ 1 h 110"/>
                <a:gd name="T20" fmla="*/ 1 w 537"/>
                <a:gd name="T21" fmla="*/ 1 h 110"/>
                <a:gd name="T22" fmla="*/ 1 w 537"/>
                <a:gd name="T23" fmla="*/ 1 h 110"/>
                <a:gd name="T24" fmla="*/ 1 w 537"/>
                <a:gd name="T25" fmla="*/ 1 h 110"/>
                <a:gd name="T26" fmla="*/ 1 w 537"/>
                <a:gd name="T27" fmla="*/ 1 h 110"/>
                <a:gd name="T28" fmla="*/ 1 w 537"/>
                <a:gd name="T29" fmla="*/ 1 h 110"/>
                <a:gd name="T30" fmla="*/ 1 w 537"/>
                <a:gd name="T31" fmla="*/ 1 h 110"/>
                <a:gd name="T32" fmla="*/ 1 w 537"/>
                <a:gd name="T33" fmla="*/ 1 h 110"/>
                <a:gd name="T34" fmla="*/ 1 w 537"/>
                <a:gd name="T35" fmla="*/ 1 h 110"/>
                <a:gd name="T36" fmla="*/ 1 w 537"/>
                <a:gd name="T37" fmla="*/ 1 h 110"/>
                <a:gd name="T38" fmla="*/ 1 w 537"/>
                <a:gd name="T39" fmla="*/ 1 h 110"/>
                <a:gd name="T40" fmla="*/ 1 w 537"/>
                <a:gd name="T41" fmla="*/ 1 h 110"/>
                <a:gd name="T42" fmla="*/ 1 w 537"/>
                <a:gd name="T43" fmla="*/ 1 h 110"/>
                <a:gd name="T44" fmla="*/ 1 w 537"/>
                <a:gd name="T45" fmla="*/ 1 h 110"/>
                <a:gd name="T46" fmla="*/ 1 w 537"/>
                <a:gd name="T47" fmla="*/ 1 h 110"/>
                <a:gd name="T48" fmla="*/ 1 w 537"/>
                <a:gd name="T49" fmla="*/ 1 h 110"/>
                <a:gd name="T50" fmla="*/ 1 w 537"/>
                <a:gd name="T51" fmla="*/ 1 h 110"/>
                <a:gd name="T52" fmla="*/ 1 w 537"/>
                <a:gd name="T53" fmla="*/ 1 h 110"/>
                <a:gd name="T54" fmla="*/ 1 w 537"/>
                <a:gd name="T55" fmla="*/ 1 h 110"/>
                <a:gd name="T56" fmla="*/ 1 w 537"/>
                <a:gd name="T57" fmla="*/ 1 h 110"/>
                <a:gd name="T58" fmla="*/ 1 w 537"/>
                <a:gd name="T59" fmla="*/ 1 h 110"/>
                <a:gd name="T60" fmla="*/ 1 w 537"/>
                <a:gd name="T61" fmla="*/ 1 h 110"/>
                <a:gd name="T62" fmla="*/ 1 w 537"/>
                <a:gd name="T63" fmla="*/ 1 h 11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537" h="110">
                  <a:moveTo>
                    <a:pt x="0" y="4"/>
                  </a:moveTo>
                  <a:lnTo>
                    <a:pt x="2" y="4"/>
                  </a:lnTo>
                  <a:lnTo>
                    <a:pt x="8" y="4"/>
                  </a:lnTo>
                  <a:lnTo>
                    <a:pt x="17" y="3"/>
                  </a:lnTo>
                  <a:lnTo>
                    <a:pt x="30" y="3"/>
                  </a:lnTo>
                  <a:lnTo>
                    <a:pt x="45" y="1"/>
                  </a:lnTo>
                  <a:lnTo>
                    <a:pt x="61" y="1"/>
                  </a:lnTo>
                  <a:lnTo>
                    <a:pt x="79" y="0"/>
                  </a:lnTo>
                  <a:lnTo>
                    <a:pt x="98" y="0"/>
                  </a:lnTo>
                  <a:lnTo>
                    <a:pt x="117" y="0"/>
                  </a:lnTo>
                  <a:lnTo>
                    <a:pt x="137" y="0"/>
                  </a:lnTo>
                  <a:lnTo>
                    <a:pt x="155" y="0"/>
                  </a:lnTo>
                  <a:lnTo>
                    <a:pt x="172" y="0"/>
                  </a:lnTo>
                  <a:lnTo>
                    <a:pt x="189" y="1"/>
                  </a:lnTo>
                  <a:lnTo>
                    <a:pt x="202" y="4"/>
                  </a:lnTo>
                  <a:lnTo>
                    <a:pt x="215" y="6"/>
                  </a:lnTo>
                  <a:lnTo>
                    <a:pt x="223" y="8"/>
                  </a:lnTo>
                  <a:lnTo>
                    <a:pt x="232" y="12"/>
                  </a:lnTo>
                  <a:lnTo>
                    <a:pt x="247" y="18"/>
                  </a:lnTo>
                  <a:lnTo>
                    <a:pt x="266" y="23"/>
                  </a:lnTo>
                  <a:lnTo>
                    <a:pt x="288" y="31"/>
                  </a:lnTo>
                  <a:lnTo>
                    <a:pt x="312" y="39"/>
                  </a:lnTo>
                  <a:lnTo>
                    <a:pt x="338" y="48"/>
                  </a:lnTo>
                  <a:lnTo>
                    <a:pt x="366" y="57"/>
                  </a:lnTo>
                  <a:lnTo>
                    <a:pt x="395" y="65"/>
                  </a:lnTo>
                  <a:lnTo>
                    <a:pt x="421" y="74"/>
                  </a:lnTo>
                  <a:lnTo>
                    <a:pt x="448" y="82"/>
                  </a:lnTo>
                  <a:lnTo>
                    <a:pt x="472" y="89"/>
                  </a:lnTo>
                  <a:lnTo>
                    <a:pt x="494" y="96"/>
                  </a:lnTo>
                  <a:lnTo>
                    <a:pt x="512" y="102"/>
                  </a:lnTo>
                  <a:lnTo>
                    <a:pt x="526" y="106"/>
                  </a:lnTo>
                  <a:lnTo>
                    <a:pt x="534" y="109"/>
                  </a:lnTo>
                  <a:lnTo>
                    <a:pt x="537" y="110"/>
                  </a:lnTo>
                  <a:lnTo>
                    <a:pt x="534" y="109"/>
                  </a:lnTo>
                  <a:lnTo>
                    <a:pt x="525" y="107"/>
                  </a:lnTo>
                  <a:lnTo>
                    <a:pt x="511" y="104"/>
                  </a:lnTo>
                  <a:lnTo>
                    <a:pt x="491" y="99"/>
                  </a:lnTo>
                  <a:lnTo>
                    <a:pt x="470" y="95"/>
                  </a:lnTo>
                  <a:lnTo>
                    <a:pt x="444" y="90"/>
                  </a:lnTo>
                  <a:lnTo>
                    <a:pt x="417" y="84"/>
                  </a:lnTo>
                  <a:lnTo>
                    <a:pt x="388" y="77"/>
                  </a:lnTo>
                  <a:lnTo>
                    <a:pt x="358" y="72"/>
                  </a:lnTo>
                  <a:lnTo>
                    <a:pt x="329" y="66"/>
                  </a:lnTo>
                  <a:lnTo>
                    <a:pt x="301" y="61"/>
                  </a:lnTo>
                  <a:lnTo>
                    <a:pt x="275" y="57"/>
                  </a:lnTo>
                  <a:lnTo>
                    <a:pt x="251" y="52"/>
                  </a:lnTo>
                  <a:lnTo>
                    <a:pt x="230" y="49"/>
                  </a:lnTo>
                  <a:lnTo>
                    <a:pt x="214" y="48"/>
                  </a:lnTo>
                  <a:lnTo>
                    <a:pt x="202" y="46"/>
                  </a:lnTo>
                  <a:lnTo>
                    <a:pt x="192" y="46"/>
                  </a:lnTo>
                  <a:lnTo>
                    <a:pt x="179" y="44"/>
                  </a:lnTo>
                  <a:lnTo>
                    <a:pt x="166" y="43"/>
                  </a:lnTo>
                  <a:lnTo>
                    <a:pt x="151" y="39"/>
                  </a:lnTo>
                  <a:lnTo>
                    <a:pt x="134" y="36"/>
                  </a:lnTo>
                  <a:lnTo>
                    <a:pt x="117" y="33"/>
                  </a:lnTo>
                  <a:lnTo>
                    <a:pt x="100" y="29"/>
                  </a:lnTo>
                  <a:lnTo>
                    <a:pt x="83" y="25"/>
                  </a:lnTo>
                  <a:lnTo>
                    <a:pt x="66" y="21"/>
                  </a:lnTo>
                  <a:lnTo>
                    <a:pt x="52" y="18"/>
                  </a:lnTo>
                  <a:lnTo>
                    <a:pt x="37" y="14"/>
                  </a:lnTo>
                  <a:lnTo>
                    <a:pt x="25" y="11"/>
                  </a:lnTo>
                  <a:lnTo>
                    <a:pt x="15" y="7"/>
                  </a:lnTo>
                  <a:lnTo>
                    <a:pt x="7" y="6"/>
                  </a:lnTo>
                  <a:lnTo>
                    <a:pt x="2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24"/>
            <p:cNvSpPr>
              <a:spLocks/>
            </p:cNvSpPr>
            <p:nvPr/>
          </p:nvSpPr>
          <p:spPr bwMode="auto">
            <a:xfrm>
              <a:off x="2749" y="2278"/>
              <a:ext cx="256" cy="30"/>
            </a:xfrm>
            <a:custGeom>
              <a:avLst/>
              <a:gdLst>
                <a:gd name="T0" fmla="*/ 1 w 511"/>
                <a:gd name="T1" fmla="*/ 1 h 60"/>
                <a:gd name="T2" fmla="*/ 1 w 511"/>
                <a:gd name="T3" fmla="*/ 1 h 60"/>
                <a:gd name="T4" fmla="*/ 1 w 511"/>
                <a:gd name="T5" fmla="*/ 1 h 60"/>
                <a:gd name="T6" fmla="*/ 1 w 511"/>
                <a:gd name="T7" fmla="*/ 1 h 60"/>
                <a:gd name="T8" fmla="*/ 1 w 511"/>
                <a:gd name="T9" fmla="*/ 1 h 60"/>
                <a:gd name="T10" fmla="*/ 1 w 511"/>
                <a:gd name="T11" fmla="*/ 1 h 60"/>
                <a:gd name="T12" fmla="*/ 1 w 511"/>
                <a:gd name="T13" fmla="*/ 1 h 60"/>
                <a:gd name="T14" fmla="*/ 1 w 511"/>
                <a:gd name="T15" fmla="*/ 1 h 60"/>
                <a:gd name="T16" fmla="*/ 1 w 511"/>
                <a:gd name="T17" fmla="*/ 1 h 60"/>
                <a:gd name="T18" fmla="*/ 1 w 511"/>
                <a:gd name="T19" fmla="*/ 1 h 60"/>
                <a:gd name="T20" fmla="*/ 1 w 511"/>
                <a:gd name="T21" fmla="*/ 1 h 60"/>
                <a:gd name="T22" fmla="*/ 1 w 511"/>
                <a:gd name="T23" fmla="*/ 1 h 60"/>
                <a:gd name="T24" fmla="*/ 1 w 511"/>
                <a:gd name="T25" fmla="*/ 1 h 60"/>
                <a:gd name="T26" fmla="*/ 1 w 511"/>
                <a:gd name="T27" fmla="*/ 1 h 60"/>
                <a:gd name="T28" fmla="*/ 1 w 511"/>
                <a:gd name="T29" fmla="*/ 1 h 60"/>
                <a:gd name="T30" fmla="*/ 1 w 511"/>
                <a:gd name="T31" fmla="*/ 1 h 60"/>
                <a:gd name="T32" fmla="*/ 1 w 511"/>
                <a:gd name="T33" fmla="*/ 1 h 60"/>
                <a:gd name="T34" fmla="*/ 1 w 511"/>
                <a:gd name="T35" fmla="*/ 1 h 60"/>
                <a:gd name="T36" fmla="*/ 1 w 511"/>
                <a:gd name="T37" fmla="*/ 1 h 60"/>
                <a:gd name="T38" fmla="*/ 1 w 511"/>
                <a:gd name="T39" fmla="*/ 1 h 60"/>
                <a:gd name="T40" fmla="*/ 1 w 511"/>
                <a:gd name="T41" fmla="*/ 1 h 60"/>
                <a:gd name="T42" fmla="*/ 1 w 511"/>
                <a:gd name="T43" fmla="*/ 1 h 60"/>
                <a:gd name="T44" fmla="*/ 1 w 511"/>
                <a:gd name="T45" fmla="*/ 1 h 60"/>
                <a:gd name="T46" fmla="*/ 1 w 511"/>
                <a:gd name="T47" fmla="*/ 1 h 60"/>
                <a:gd name="T48" fmla="*/ 1 w 511"/>
                <a:gd name="T49" fmla="*/ 1 h 60"/>
                <a:gd name="T50" fmla="*/ 1 w 511"/>
                <a:gd name="T51" fmla="*/ 1 h 60"/>
                <a:gd name="T52" fmla="*/ 1 w 511"/>
                <a:gd name="T53" fmla="*/ 1 h 60"/>
                <a:gd name="T54" fmla="*/ 1 w 511"/>
                <a:gd name="T55" fmla="*/ 1 h 60"/>
                <a:gd name="T56" fmla="*/ 1 w 511"/>
                <a:gd name="T57" fmla="*/ 1 h 60"/>
                <a:gd name="T58" fmla="*/ 1 w 511"/>
                <a:gd name="T59" fmla="*/ 1 h 60"/>
                <a:gd name="T60" fmla="*/ 1 w 511"/>
                <a:gd name="T61" fmla="*/ 1 h 60"/>
                <a:gd name="T62" fmla="*/ 1 w 511"/>
                <a:gd name="T63" fmla="*/ 1 h 60"/>
                <a:gd name="T64" fmla="*/ 1 w 511"/>
                <a:gd name="T65" fmla="*/ 1 h 60"/>
                <a:gd name="T66" fmla="*/ 1 w 511"/>
                <a:gd name="T67" fmla="*/ 1 h 60"/>
                <a:gd name="T68" fmla="*/ 1 w 511"/>
                <a:gd name="T69" fmla="*/ 1 h 60"/>
                <a:gd name="T70" fmla="*/ 1 w 511"/>
                <a:gd name="T71" fmla="*/ 1 h 60"/>
                <a:gd name="T72" fmla="*/ 0 w 511"/>
                <a:gd name="T73" fmla="*/ 1 h 60"/>
                <a:gd name="T74" fmla="*/ 1 w 511"/>
                <a:gd name="T75" fmla="*/ 0 h 60"/>
                <a:gd name="T76" fmla="*/ 1 w 511"/>
                <a:gd name="T77" fmla="*/ 0 h 60"/>
                <a:gd name="T78" fmla="*/ 1 w 511"/>
                <a:gd name="T79" fmla="*/ 0 h 60"/>
                <a:gd name="T80" fmla="*/ 1 w 511"/>
                <a:gd name="T81" fmla="*/ 0 h 60"/>
                <a:gd name="T82" fmla="*/ 1 w 511"/>
                <a:gd name="T83" fmla="*/ 1 h 60"/>
                <a:gd name="T84" fmla="*/ 1 w 511"/>
                <a:gd name="T85" fmla="*/ 1 h 60"/>
                <a:gd name="T86" fmla="*/ 1 w 511"/>
                <a:gd name="T87" fmla="*/ 1 h 60"/>
                <a:gd name="T88" fmla="*/ 1 w 511"/>
                <a:gd name="T89" fmla="*/ 1 h 60"/>
                <a:gd name="T90" fmla="*/ 1 w 511"/>
                <a:gd name="T91" fmla="*/ 1 h 60"/>
                <a:gd name="T92" fmla="*/ 1 w 511"/>
                <a:gd name="T93" fmla="*/ 1 h 60"/>
                <a:gd name="T94" fmla="*/ 1 w 511"/>
                <a:gd name="T95" fmla="*/ 1 h 60"/>
                <a:gd name="T96" fmla="*/ 1 w 511"/>
                <a:gd name="T97" fmla="*/ 1 h 60"/>
                <a:gd name="T98" fmla="*/ 1 w 511"/>
                <a:gd name="T99" fmla="*/ 1 h 60"/>
                <a:gd name="T100" fmla="*/ 1 w 511"/>
                <a:gd name="T101" fmla="*/ 1 h 6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11" h="60">
                  <a:moveTo>
                    <a:pt x="186" y="10"/>
                  </a:moveTo>
                  <a:lnTo>
                    <a:pt x="414" y="36"/>
                  </a:lnTo>
                  <a:lnTo>
                    <a:pt x="511" y="53"/>
                  </a:lnTo>
                  <a:lnTo>
                    <a:pt x="509" y="53"/>
                  </a:lnTo>
                  <a:lnTo>
                    <a:pt x="501" y="53"/>
                  </a:lnTo>
                  <a:lnTo>
                    <a:pt x="489" y="54"/>
                  </a:lnTo>
                  <a:lnTo>
                    <a:pt x="473" y="54"/>
                  </a:lnTo>
                  <a:lnTo>
                    <a:pt x="454" y="55"/>
                  </a:lnTo>
                  <a:lnTo>
                    <a:pt x="433" y="56"/>
                  </a:lnTo>
                  <a:lnTo>
                    <a:pt x="410" y="56"/>
                  </a:lnTo>
                  <a:lnTo>
                    <a:pt x="385" y="57"/>
                  </a:lnTo>
                  <a:lnTo>
                    <a:pt x="361" y="58"/>
                  </a:lnTo>
                  <a:lnTo>
                    <a:pt x="337" y="58"/>
                  </a:lnTo>
                  <a:lnTo>
                    <a:pt x="313" y="60"/>
                  </a:lnTo>
                  <a:lnTo>
                    <a:pt x="291" y="60"/>
                  </a:lnTo>
                  <a:lnTo>
                    <a:pt x="270" y="60"/>
                  </a:lnTo>
                  <a:lnTo>
                    <a:pt x="253" y="60"/>
                  </a:lnTo>
                  <a:lnTo>
                    <a:pt x="239" y="60"/>
                  </a:lnTo>
                  <a:lnTo>
                    <a:pt x="229" y="58"/>
                  </a:lnTo>
                  <a:lnTo>
                    <a:pt x="220" y="57"/>
                  </a:lnTo>
                  <a:lnTo>
                    <a:pt x="210" y="55"/>
                  </a:lnTo>
                  <a:lnTo>
                    <a:pt x="199" y="53"/>
                  </a:lnTo>
                  <a:lnTo>
                    <a:pt x="186" y="50"/>
                  </a:lnTo>
                  <a:lnTo>
                    <a:pt x="172" y="47"/>
                  </a:lnTo>
                  <a:lnTo>
                    <a:pt x="157" y="43"/>
                  </a:lnTo>
                  <a:lnTo>
                    <a:pt x="142" y="39"/>
                  </a:lnTo>
                  <a:lnTo>
                    <a:pt x="127" y="35"/>
                  </a:lnTo>
                  <a:lnTo>
                    <a:pt x="112" y="31"/>
                  </a:lnTo>
                  <a:lnTo>
                    <a:pt x="96" y="27"/>
                  </a:lnTo>
                  <a:lnTo>
                    <a:pt x="80" y="23"/>
                  </a:lnTo>
                  <a:lnTo>
                    <a:pt x="65" y="19"/>
                  </a:lnTo>
                  <a:lnTo>
                    <a:pt x="50" y="16"/>
                  </a:lnTo>
                  <a:lnTo>
                    <a:pt x="36" y="12"/>
                  </a:lnTo>
                  <a:lnTo>
                    <a:pt x="23" y="9"/>
                  </a:lnTo>
                  <a:lnTo>
                    <a:pt x="10" y="5"/>
                  </a:lnTo>
                  <a:lnTo>
                    <a:pt x="2" y="3"/>
                  </a:lnTo>
                  <a:lnTo>
                    <a:pt x="0" y="1"/>
                  </a:lnTo>
                  <a:lnTo>
                    <a:pt x="3" y="0"/>
                  </a:lnTo>
                  <a:lnTo>
                    <a:pt x="11" y="0"/>
                  </a:lnTo>
                  <a:lnTo>
                    <a:pt x="23" y="0"/>
                  </a:lnTo>
                  <a:lnTo>
                    <a:pt x="38" y="0"/>
                  </a:lnTo>
                  <a:lnTo>
                    <a:pt x="55" y="1"/>
                  </a:lnTo>
                  <a:lnTo>
                    <a:pt x="74" y="2"/>
                  </a:lnTo>
                  <a:lnTo>
                    <a:pt x="94" y="3"/>
                  </a:lnTo>
                  <a:lnTo>
                    <a:pt x="114" y="4"/>
                  </a:lnTo>
                  <a:lnTo>
                    <a:pt x="132" y="5"/>
                  </a:lnTo>
                  <a:lnTo>
                    <a:pt x="149" y="7"/>
                  </a:lnTo>
                  <a:lnTo>
                    <a:pt x="164" y="8"/>
                  </a:lnTo>
                  <a:lnTo>
                    <a:pt x="176" y="9"/>
                  </a:lnTo>
                  <a:lnTo>
                    <a:pt x="184" y="10"/>
                  </a:lnTo>
                  <a:lnTo>
                    <a:pt x="186" y="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6151" name="TextovéPole 30"/>
          <p:cNvSpPr txBox="1">
            <a:spLocks noChangeArrowheads="1"/>
          </p:cNvSpPr>
          <p:nvPr/>
        </p:nvSpPr>
        <p:spPr bwMode="auto">
          <a:xfrm>
            <a:off x="2538415" y="3732215"/>
            <a:ext cx="14700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+mn-lt"/>
              </a:rPr>
              <a:t>1 m</a:t>
            </a:r>
          </a:p>
        </p:txBody>
      </p:sp>
      <p:sp>
        <p:nvSpPr>
          <p:cNvPr id="6152" name="TextovéPole 48"/>
          <p:cNvSpPr txBox="1">
            <a:spLocks noChangeArrowheads="1"/>
          </p:cNvSpPr>
          <p:nvPr/>
        </p:nvSpPr>
        <p:spPr bwMode="auto">
          <a:xfrm>
            <a:off x="5526090" y="3760788"/>
            <a:ext cx="14700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+mn-lt"/>
              </a:rPr>
              <a:t>2 m</a:t>
            </a:r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>
            <a:off x="395288" y="1052513"/>
            <a:ext cx="7848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b="1" kern="0" dirty="0">
                <a:solidFill>
                  <a:schemeClr val="tx1"/>
                </a:solidFill>
                <a:latin typeface="+mn-lt"/>
              </a:rPr>
              <a:t>Příklady použití poměru</a:t>
            </a:r>
          </a:p>
        </p:txBody>
      </p:sp>
      <p:sp>
        <p:nvSpPr>
          <p:cNvPr id="40" name="Šipka doprava 39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1" name="Šipka doprava 40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42" name="Zahnutá šipka doleva 41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43" name="Obrázek 4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44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415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151" grpId="0"/>
      <p:bldP spid="615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délník 20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" name="Plechovka 12"/>
          <p:cNvSpPr/>
          <p:nvPr/>
        </p:nvSpPr>
        <p:spPr>
          <a:xfrm>
            <a:off x="3492500" y="1665290"/>
            <a:ext cx="2159000" cy="3779837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11188" y="5732465"/>
            <a:ext cx="7848600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b="1" kern="0" dirty="0">
                <a:solidFill>
                  <a:schemeClr val="tx1"/>
                </a:solidFill>
                <a:latin typeface="+mn-lt"/>
              </a:rPr>
              <a:t>    Šťáva se s vodou ředí v poměru 1 : 5</a:t>
            </a:r>
          </a:p>
        </p:txBody>
      </p:sp>
      <p:sp>
        <p:nvSpPr>
          <p:cNvPr id="10" name="Plechovka 9"/>
          <p:cNvSpPr/>
          <p:nvPr/>
        </p:nvSpPr>
        <p:spPr>
          <a:xfrm rot="10800000">
            <a:off x="3492500" y="1665290"/>
            <a:ext cx="2159000" cy="3779837"/>
          </a:xfrm>
          <a:prstGeom prst="can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12" name="Plechovka 11"/>
          <p:cNvSpPr/>
          <p:nvPr/>
        </p:nvSpPr>
        <p:spPr>
          <a:xfrm>
            <a:off x="3492500" y="4508502"/>
            <a:ext cx="2159000" cy="936625"/>
          </a:xfrm>
          <a:prstGeom prst="can">
            <a:avLst>
              <a:gd name="adj" fmla="val 50000"/>
            </a:avLst>
          </a:prstGeom>
          <a:solidFill>
            <a:srgbClr val="CC00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sp>
        <p:nvSpPr>
          <p:cNvPr id="3" name="Plechovka 2"/>
          <p:cNvSpPr/>
          <p:nvPr/>
        </p:nvSpPr>
        <p:spPr>
          <a:xfrm>
            <a:off x="3492500" y="2349502"/>
            <a:ext cx="2159000" cy="2663825"/>
          </a:xfrm>
          <a:prstGeom prst="can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6" name="Přímá spojnice 5"/>
          <p:cNvCxnSpPr/>
          <p:nvPr/>
        </p:nvCxnSpPr>
        <p:spPr>
          <a:xfrm>
            <a:off x="5651500" y="2627313"/>
            <a:ext cx="433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/>
        </p:nvCxnSpPr>
        <p:spPr>
          <a:xfrm>
            <a:off x="5651500" y="4787900"/>
            <a:ext cx="433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5651500" y="3060700"/>
            <a:ext cx="433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5651500" y="3492500"/>
            <a:ext cx="433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5651500" y="4356100"/>
            <a:ext cx="433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5651500" y="3924300"/>
            <a:ext cx="433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5651500" y="5219700"/>
            <a:ext cx="43338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Levá složená závorka 6"/>
          <p:cNvSpPr/>
          <p:nvPr/>
        </p:nvSpPr>
        <p:spPr>
          <a:xfrm flipH="1">
            <a:off x="6227763" y="2627315"/>
            <a:ext cx="360362" cy="2160587"/>
          </a:xfrm>
          <a:prstGeom prst="leftBrac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Levá složená závorka 18"/>
          <p:cNvSpPr/>
          <p:nvPr/>
        </p:nvSpPr>
        <p:spPr>
          <a:xfrm flipH="1">
            <a:off x="6211890" y="4787900"/>
            <a:ext cx="376237" cy="431800"/>
          </a:xfrm>
          <a:prstGeom prst="leftBrace">
            <a:avLst/>
          </a:prstGeom>
          <a:ln w="38100">
            <a:solidFill>
              <a:srgbClr val="CC00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6732590" y="3492502"/>
            <a:ext cx="18002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+mn-lt"/>
              </a:rPr>
              <a:t>5 dílů vody</a:t>
            </a: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6732590" y="4800602"/>
            <a:ext cx="1800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+mn-lt"/>
              </a:rPr>
              <a:t>1 díl šťávy</a:t>
            </a:r>
          </a:p>
        </p:txBody>
      </p:sp>
      <p:sp>
        <p:nvSpPr>
          <p:cNvPr id="23" name="Rectangle 2"/>
          <p:cNvSpPr txBox="1">
            <a:spLocks noChangeArrowheads="1"/>
          </p:cNvSpPr>
          <p:nvPr/>
        </p:nvSpPr>
        <p:spPr bwMode="auto">
          <a:xfrm>
            <a:off x="395288" y="1052513"/>
            <a:ext cx="7848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b="1" kern="0" dirty="0">
                <a:solidFill>
                  <a:schemeClr val="tx1"/>
                </a:solidFill>
                <a:latin typeface="+mn-lt"/>
              </a:rPr>
              <a:t>Příklady použití poměru</a:t>
            </a:r>
          </a:p>
        </p:txBody>
      </p:sp>
      <p:sp>
        <p:nvSpPr>
          <p:cNvPr id="22" name="Šipka doprava 21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4" name="Šipka doprava 23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5" name="Zahnutá šipka doleva 24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6" name="Obrázek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7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188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 animBg="1"/>
      <p:bldP spid="3" grpId="0" animBg="1"/>
      <p:bldP spid="7" grpId="0" animBg="1"/>
      <p:bldP spid="19" grpId="0" animBg="1"/>
      <p:bldP spid="8" grpId="0"/>
      <p:bldP spid="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Obdélník 15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76377" y="5732465"/>
            <a:ext cx="6264275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2400" dirty="0">
                <a:latin typeface="+mn-lt"/>
              </a:rPr>
              <a:t>Poměr velikosti stran monitoru je 4 : 3</a:t>
            </a:r>
          </a:p>
        </p:txBody>
      </p:sp>
      <p:pic>
        <p:nvPicPr>
          <p:cNvPr id="7171" name="Picture 2" descr="C:\Users\Martin Holý\AppData\Local\Microsoft\Windows\Temporary Internet Files\Content.IE5\2CI4WK3O\MC900424236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5688" y="3067052"/>
            <a:ext cx="2087562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evá složená závorka 1"/>
          <p:cNvSpPr/>
          <p:nvPr/>
        </p:nvSpPr>
        <p:spPr>
          <a:xfrm rot="5400000">
            <a:off x="3143251" y="1868489"/>
            <a:ext cx="488950" cy="190817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48" name="Levá složená závorka 47"/>
          <p:cNvSpPr/>
          <p:nvPr/>
        </p:nvSpPr>
        <p:spPr>
          <a:xfrm rot="10800000">
            <a:off x="4413252" y="3197225"/>
            <a:ext cx="504825" cy="136683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8200" name="TextovéPole 49"/>
          <p:cNvSpPr txBox="1">
            <a:spLocks noChangeArrowheads="1"/>
          </p:cNvSpPr>
          <p:nvPr/>
        </p:nvSpPr>
        <p:spPr bwMode="auto">
          <a:xfrm>
            <a:off x="2525713" y="2139952"/>
            <a:ext cx="2032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+mn-lt"/>
              </a:rPr>
              <a:t>4 stejné díly</a:t>
            </a:r>
          </a:p>
        </p:txBody>
      </p:sp>
      <p:sp>
        <p:nvSpPr>
          <p:cNvPr id="8201" name="TextovéPole 50"/>
          <p:cNvSpPr txBox="1">
            <a:spLocks noChangeArrowheads="1"/>
          </p:cNvSpPr>
          <p:nvPr/>
        </p:nvSpPr>
        <p:spPr bwMode="auto">
          <a:xfrm>
            <a:off x="4918077" y="3649663"/>
            <a:ext cx="20304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+mn-lt"/>
              </a:rPr>
              <a:t>3 stejné díly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3368675" y="3197225"/>
            <a:ext cx="0" cy="215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2900363" y="3197225"/>
            <a:ext cx="0" cy="215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52"/>
          <p:cNvCxnSpPr/>
          <p:nvPr/>
        </p:nvCxnSpPr>
        <p:spPr>
          <a:xfrm>
            <a:off x="3836988" y="3197225"/>
            <a:ext cx="0" cy="215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 flipH="1">
            <a:off x="4125913" y="3654425"/>
            <a:ext cx="2159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nice 54"/>
          <p:cNvCxnSpPr/>
          <p:nvPr/>
        </p:nvCxnSpPr>
        <p:spPr>
          <a:xfrm flipH="1">
            <a:off x="4125913" y="4116388"/>
            <a:ext cx="2159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395288" y="1052513"/>
            <a:ext cx="7848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b="1" kern="0" dirty="0">
                <a:solidFill>
                  <a:schemeClr val="tx1"/>
                </a:solidFill>
                <a:latin typeface="+mn-lt"/>
              </a:rPr>
              <a:t>Příklady použití poměru</a:t>
            </a:r>
          </a:p>
        </p:txBody>
      </p:sp>
      <p:sp>
        <p:nvSpPr>
          <p:cNvPr id="18" name="Šipka doprava 1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9" name="Šipka doprava 18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20" name="Zahnutá šipka doleva 19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21" name="Obrázek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20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" grpId="0" animBg="1"/>
      <p:bldP spid="48" grpId="0" animBg="1"/>
      <p:bldP spid="8200" grpId="0"/>
      <p:bldP spid="820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23850" y="5732465"/>
            <a:ext cx="8640590" cy="801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400" dirty="0">
                <a:latin typeface="+mn-lt"/>
              </a:rPr>
              <a:t>Poměr vzdálenosti na mapě ku skutečné vzdálenosti je  1 : </a:t>
            </a:r>
            <a:r>
              <a:rPr lang="cs-CZ" altLang="cs-CZ" sz="2400" dirty="0" smtClean="0">
                <a:latin typeface="+mn-lt"/>
              </a:rPr>
              <a:t>17000</a:t>
            </a:r>
          </a:p>
          <a:p>
            <a:pPr eaLnBrk="1" hangingPunct="1"/>
            <a:r>
              <a:rPr lang="cs-CZ" altLang="cs-CZ" sz="2400" dirty="0">
                <a:latin typeface="+mn-lt"/>
              </a:rPr>
              <a:t> </a:t>
            </a:r>
            <a:r>
              <a:rPr lang="cs-CZ" altLang="cs-CZ" sz="2400" dirty="0" smtClean="0">
                <a:latin typeface="+mn-lt"/>
              </a:rPr>
              <a:t>                                                                                        </a:t>
            </a:r>
            <a:r>
              <a:rPr lang="cs-CZ" altLang="cs-CZ" sz="2400" dirty="0">
                <a:latin typeface="+mn-lt"/>
              </a:rPr>
              <a:t>(měřítko mapy)</a:t>
            </a:r>
          </a:p>
        </p:txBody>
      </p:sp>
      <p:pic>
        <p:nvPicPr>
          <p:cNvPr id="1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2" y="1989138"/>
            <a:ext cx="5184775" cy="3676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900" b="87515"/>
          <a:stretch>
            <a:fillRect/>
          </a:stretch>
        </p:blipFill>
        <p:spPr bwMode="auto">
          <a:xfrm>
            <a:off x="7164388" y="1311275"/>
            <a:ext cx="1604962" cy="117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95288" y="1052513"/>
            <a:ext cx="7848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b="1" kern="0" dirty="0">
                <a:solidFill>
                  <a:schemeClr val="tx1"/>
                </a:solidFill>
                <a:latin typeface="+mn-lt"/>
              </a:rPr>
              <a:t>Příklady použití poměru</a:t>
            </a:r>
          </a:p>
        </p:txBody>
      </p:sp>
      <p:sp>
        <p:nvSpPr>
          <p:cNvPr id="10" name="Šipka doprava 9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Šipka doprava 10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3" name="Zahnutá šipka doleva 12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90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52427" y="4292600"/>
            <a:ext cx="7891463" cy="801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2800">
                <a:latin typeface="+mn-lt"/>
              </a:rPr>
              <a:t>Poměr vstřelených branek hráči Sparty a Slávie v zápase byl  3 : 2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1403350" y="2492377"/>
            <a:ext cx="5049838" cy="792163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Char char="•"/>
              <a:defRPr sz="3200">
                <a:solidFill>
                  <a:srgbClr val="284C6A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−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Trebuchet MS" pitchFamily="34" charset="0"/>
              <a:buChar char="−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cs-CZ" kern="0" dirty="0">
                <a:solidFill>
                  <a:schemeClr val="tx1"/>
                </a:solidFill>
              </a:rPr>
              <a:t>Sparta – Slávie   3 : 2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95288" y="1052513"/>
            <a:ext cx="7848600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800" b="1" kern="0" dirty="0">
                <a:solidFill>
                  <a:schemeClr val="tx1"/>
                </a:solidFill>
                <a:latin typeface="+mn-lt"/>
              </a:rPr>
              <a:t>Příklady použití poměru</a:t>
            </a:r>
          </a:p>
        </p:txBody>
      </p:sp>
      <p:sp>
        <p:nvSpPr>
          <p:cNvPr id="9" name="Šipka doprava 8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Zahnutá šipka doleva 1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3" name="Obrázek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40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95427" y="666253"/>
            <a:ext cx="8928992" cy="611430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74625" y="800327"/>
            <a:ext cx="828198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400" kern="0" dirty="0">
                <a:solidFill>
                  <a:schemeClr val="tx1"/>
                </a:solidFill>
                <a:latin typeface="+mn-lt"/>
              </a:rPr>
              <a:t>1) Jaký je poměr chlapců a dívek v této třídě?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55577" y="2013860"/>
            <a:ext cx="910907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defRPr/>
            </a:pPr>
            <a:r>
              <a:rPr lang="cs-CZ" sz="2400" kern="0" dirty="0">
                <a:solidFill>
                  <a:schemeClr val="tx1"/>
                </a:solidFill>
                <a:latin typeface="+mn-lt"/>
              </a:rPr>
              <a:t>2) V jakém poměru jsou v týdnu dny školního vyučování </a:t>
            </a:r>
          </a:p>
          <a:p>
            <a:pPr algn="l">
              <a:defRPr/>
            </a:pPr>
            <a:r>
              <a:rPr lang="cs-CZ" sz="2400" kern="0" dirty="0">
                <a:solidFill>
                  <a:schemeClr val="tx1"/>
                </a:solidFill>
                <a:latin typeface="+mn-lt"/>
              </a:rPr>
              <a:t>    a dny pracovního volna? </a:t>
            </a:r>
          </a:p>
        </p:txBody>
      </p:sp>
      <p:sp>
        <p:nvSpPr>
          <p:cNvPr id="8" name="Šipka doprava 7">
            <a:hlinkClick r:id="" action="ppaction://hlinkshowjump?jump=nextslide"/>
          </p:cNvPr>
          <p:cNvSpPr/>
          <p:nvPr/>
        </p:nvSpPr>
        <p:spPr>
          <a:xfrm>
            <a:off x="8532440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0" name="Šipka doprava 9">
            <a:hlinkClick r:id="" action="ppaction://hlinkshowjump?jump=previousslide"/>
          </p:cNvPr>
          <p:cNvSpPr/>
          <p:nvPr/>
        </p:nvSpPr>
        <p:spPr>
          <a:xfrm flipH="1">
            <a:off x="7452368" y="188640"/>
            <a:ext cx="432000" cy="360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  <p:sp>
        <p:nvSpPr>
          <p:cNvPr id="11" name="Zahnutá šipka doleva 10">
            <a:hlinkClick r:id="" action="ppaction://hlinkshowjump?jump=firstslide"/>
          </p:cNvPr>
          <p:cNvSpPr/>
          <p:nvPr/>
        </p:nvSpPr>
        <p:spPr>
          <a:xfrm>
            <a:off x="8028384" y="188640"/>
            <a:ext cx="396000" cy="3600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black"/>
              </a:solidFill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9786"/>
            <a:ext cx="612000" cy="56015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1259632" y="67575"/>
            <a:ext cx="592283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algn="ctr" eaLnBrk="1" hangingPunct="1">
              <a:buNone/>
              <a:defRPr/>
            </a:pPr>
            <a:r>
              <a:rPr lang="cs-CZ" kern="0" dirty="0" smtClean="0">
                <a:latin typeface="Verdana" pitchFamily="34" charset="0"/>
              </a:rPr>
              <a:t>Poměr</a:t>
            </a:r>
            <a:endParaRPr lang="cs-CZ" kern="0" dirty="0">
              <a:latin typeface="Verdana" pitchFamily="34" charset="0"/>
            </a:endParaRPr>
          </a:p>
          <a:p>
            <a:pPr algn="ctr" eaLnBrk="1" hangingPunct="1">
              <a:buFontTx/>
              <a:buNone/>
              <a:defRPr/>
            </a:pPr>
            <a:endParaRPr lang="cs-CZ" kern="0" dirty="0">
              <a:latin typeface="Verdana" pitchFamily="34" charset="0"/>
            </a:endParaRPr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2882835" y="2727554"/>
            <a:ext cx="1239226" cy="61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rgbClr val="284C6A"/>
                </a:solidFill>
                <a:latin typeface="Trebuchet MS" pitchFamily="34" charset="0"/>
              </a:defRPr>
            </a:lvl9pPr>
          </a:lstStyle>
          <a:p>
            <a:pPr algn="l">
              <a:spcAft>
                <a:spcPts val="1800"/>
              </a:spcAft>
              <a:defRPr/>
            </a:pPr>
            <a:r>
              <a:rPr lang="cs-CZ" sz="3200" kern="0" dirty="0" smtClean="0">
                <a:solidFill>
                  <a:srgbClr val="002060"/>
                </a:solidFill>
                <a:latin typeface="+mn-lt"/>
              </a:rPr>
              <a:t> 5 : 2</a:t>
            </a:r>
            <a:endParaRPr lang="cs-CZ" sz="3200" kern="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90144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9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276</TotalTime>
  <Words>770</Words>
  <Application>Microsoft Office PowerPoint</Application>
  <PresentationFormat>Předvádění na obrazovce (4:3)</PresentationFormat>
  <Paragraphs>163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ZS Odolena Voda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 Holý</dc:creator>
  <cp:lastModifiedBy>Martin Holý</cp:lastModifiedBy>
  <cp:revision>25</cp:revision>
  <dcterms:created xsi:type="dcterms:W3CDTF">2016-12-20T13:21:19Z</dcterms:created>
  <dcterms:modified xsi:type="dcterms:W3CDTF">2017-02-28T08:11:15Z</dcterms:modified>
</cp:coreProperties>
</file>