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7" r:id="rId4"/>
    <p:sldId id="298" r:id="rId5"/>
    <p:sldId id="299" r:id="rId6"/>
    <p:sldId id="287" r:id="rId7"/>
    <p:sldId id="288" r:id="rId8"/>
    <p:sldId id="293" r:id="rId9"/>
    <p:sldId id="300" r:id="rId10"/>
    <p:sldId id="301" r:id="rId11"/>
    <p:sldId id="302" r:id="rId12"/>
    <p:sldId id="292" r:id="rId13"/>
    <p:sldId id="294" r:id="rId14"/>
    <p:sldId id="295" r:id="rId15"/>
    <p:sldId id="296" r:id="rId16"/>
    <p:sldId id="290" r:id="rId17"/>
    <p:sldId id="29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5380" autoAdjust="0"/>
  </p:normalViewPr>
  <p:slideViewPr>
    <p:cSldViewPr snapToGrid="0">
      <p:cViewPr varScale="1">
        <p:scale>
          <a:sx n="82" d="100"/>
          <a:sy n="82" d="100"/>
        </p:scale>
        <p:origin x="147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26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8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49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685800"/>
            <a:ext cx="80772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D986170-6E03-4888-A1DC-BCA047FE7A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8579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7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7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30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42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1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09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D6DB-F0B7-4024-A729-4831C0F69752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4.png"/><Relationship Id="rId18" Type="http://schemas.openxmlformats.org/officeDocument/2006/relationships/image" Target="../media/image249.png"/><Relationship Id="rId26" Type="http://schemas.openxmlformats.org/officeDocument/2006/relationships/image" Target="../media/image258.png"/><Relationship Id="rId39" Type="http://schemas.openxmlformats.org/officeDocument/2006/relationships/image" Target="../media/image273.png"/><Relationship Id="rId21" Type="http://schemas.openxmlformats.org/officeDocument/2006/relationships/image" Target="../media/image253.png"/><Relationship Id="rId34" Type="http://schemas.openxmlformats.org/officeDocument/2006/relationships/image" Target="../media/image267.png"/><Relationship Id="rId42" Type="http://schemas.openxmlformats.org/officeDocument/2006/relationships/image" Target="../media/image276.png"/><Relationship Id="rId47" Type="http://schemas.openxmlformats.org/officeDocument/2006/relationships/image" Target="../media/image282.png"/><Relationship Id="rId50" Type="http://schemas.openxmlformats.org/officeDocument/2006/relationships/image" Target="../media/image285.png"/><Relationship Id="rId55" Type="http://schemas.openxmlformats.org/officeDocument/2006/relationships/image" Target="../media/image290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25" Type="http://schemas.openxmlformats.org/officeDocument/2006/relationships/image" Target="../media/image257.png"/><Relationship Id="rId33" Type="http://schemas.openxmlformats.org/officeDocument/2006/relationships/image" Target="../media/image266.png"/><Relationship Id="rId38" Type="http://schemas.openxmlformats.org/officeDocument/2006/relationships/image" Target="../media/image272.png"/><Relationship Id="rId46" Type="http://schemas.openxmlformats.org/officeDocument/2006/relationships/image" Target="../media/image281.png"/><Relationship Id="rId59" Type="http://schemas.openxmlformats.org/officeDocument/2006/relationships/image" Target="../media/image294.png"/><Relationship Id="rId2" Type="http://schemas.openxmlformats.org/officeDocument/2006/relationships/image" Target="../media/image234.png"/><Relationship Id="rId16" Type="http://schemas.openxmlformats.org/officeDocument/2006/relationships/image" Target="../media/image247.png"/><Relationship Id="rId20" Type="http://schemas.openxmlformats.org/officeDocument/2006/relationships/image" Target="../media/image252.png"/><Relationship Id="rId29" Type="http://schemas.openxmlformats.org/officeDocument/2006/relationships/image" Target="../media/image262.png"/><Relationship Id="rId41" Type="http://schemas.openxmlformats.org/officeDocument/2006/relationships/image" Target="../media/image275.png"/><Relationship Id="rId54" Type="http://schemas.openxmlformats.org/officeDocument/2006/relationships/image" Target="../media/image2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24" Type="http://schemas.openxmlformats.org/officeDocument/2006/relationships/image" Target="../media/image256.png"/><Relationship Id="rId32" Type="http://schemas.openxmlformats.org/officeDocument/2006/relationships/image" Target="../media/image265.png"/><Relationship Id="rId37" Type="http://schemas.openxmlformats.org/officeDocument/2006/relationships/image" Target="../media/image271.png"/><Relationship Id="rId40" Type="http://schemas.openxmlformats.org/officeDocument/2006/relationships/image" Target="../media/image274.png"/><Relationship Id="rId45" Type="http://schemas.openxmlformats.org/officeDocument/2006/relationships/image" Target="../media/image279.png"/><Relationship Id="rId53" Type="http://schemas.openxmlformats.org/officeDocument/2006/relationships/image" Target="../media/image288.png"/><Relationship Id="rId58" Type="http://schemas.openxmlformats.org/officeDocument/2006/relationships/image" Target="../media/image293.png"/><Relationship Id="rId5" Type="http://schemas.openxmlformats.org/officeDocument/2006/relationships/image" Target="../media/image236.png"/><Relationship Id="rId15" Type="http://schemas.openxmlformats.org/officeDocument/2006/relationships/image" Target="../media/image246.png"/><Relationship Id="rId23" Type="http://schemas.openxmlformats.org/officeDocument/2006/relationships/image" Target="../media/image255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49" Type="http://schemas.openxmlformats.org/officeDocument/2006/relationships/image" Target="../media/image284.png"/><Relationship Id="rId57" Type="http://schemas.openxmlformats.org/officeDocument/2006/relationships/image" Target="../media/image292.png"/><Relationship Id="rId10" Type="http://schemas.openxmlformats.org/officeDocument/2006/relationships/image" Target="../media/image178.png"/><Relationship Id="rId19" Type="http://schemas.openxmlformats.org/officeDocument/2006/relationships/image" Target="../media/image251.png"/><Relationship Id="rId31" Type="http://schemas.openxmlformats.org/officeDocument/2006/relationships/image" Target="../media/image264.png"/><Relationship Id="rId44" Type="http://schemas.openxmlformats.org/officeDocument/2006/relationships/image" Target="../media/image278.png"/><Relationship Id="rId52" Type="http://schemas.openxmlformats.org/officeDocument/2006/relationships/image" Target="../media/image287.png"/><Relationship Id="rId60" Type="http://schemas.openxmlformats.org/officeDocument/2006/relationships/image" Target="../media/image295.png"/><Relationship Id="rId4" Type="http://schemas.openxmlformats.org/officeDocument/2006/relationships/image" Target="../media/image235.png"/><Relationship Id="rId9" Type="http://schemas.openxmlformats.org/officeDocument/2006/relationships/image" Target="../media/image241.png"/><Relationship Id="rId14" Type="http://schemas.openxmlformats.org/officeDocument/2006/relationships/image" Target="../media/image245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43" Type="http://schemas.openxmlformats.org/officeDocument/2006/relationships/image" Target="../media/image277.png"/><Relationship Id="rId48" Type="http://schemas.openxmlformats.org/officeDocument/2006/relationships/image" Target="../media/image283.png"/><Relationship Id="rId56" Type="http://schemas.openxmlformats.org/officeDocument/2006/relationships/image" Target="../media/image291.png"/><Relationship Id="rId8" Type="http://schemas.openxmlformats.org/officeDocument/2006/relationships/image" Target="../media/image239.png"/><Relationship Id="rId51" Type="http://schemas.openxmlformats.org/officeDocument/2006/relationships/image" Target="../media/image286.png"/><Relationship Id="rId3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7.png"/><Relationship Id="rId18" Type="http://schemas.openxmlformats.org/officeDocument/2006/relationships/image" Target="../media/image312.png"/><Relationship Id="rId26" Type="http://schemas.openxmlformats.org/officeDocument/2006/relationships/image" Target="../media/image319.png"/><Relationship Id="rId39" Type="http://schemas.openxmlformats.org/officeDocument/2006/relationships/image" Target="../media/image334.png"/><Relationship Id="rId21" Type="http://schemas.openxmlformats.org/officeDocument/2006/relationships/image" Target="../media/image314.png"/><Relationship Id="rId34" Type="http://schemas.openxmlformats.org/officeDocument/2006/relationships/image" Target="../media/image328.png"/><Relationship Id="rId42" Type="http://schemas.openxmlformats.org/officeDocument/2006/relationships/image" Target="../media/image337.png"/><Relationship Id="rId47" Type="http://schemas.openxmlformats.org/officeDocument/2006/relationships/image" Target="../media/image343.png"/><Relationship Id="rId50" Type="http://schemas.openxmlformats.org/officeDocument/2006/relationships/image" Target="../media/image346.png"/><Relationship Id="rId55" Type="http://schemas.openxmlformats.org/officeDocument/2006/relationships/image" Target="../media/image352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17" Type="http://schemas.openxmlformats.org/officeDocument/2006/relationships/image" Target="../media/image311.png"/><Relationship Id="rId25" Type="http://schemas.openxmlformats.org/officeDocument/2006/relationships/image" Target="../media/image318.png"/><Relationship Id="rId33" Type="http://schemas.openxmlformats.org/officeDocument/2006/relationships/image" Target="../media/image327.png"/><Relationship Id="rId38" Type="http://schemas.openxmlformats.org/officeDocument/2006/relationships/image" Target="../media/image333.png"/><Relationship Id="rId46" Type="http://schemas.openxmlformats.org/officeDocument/2006/relationships/image" Target="../media/image342.png"/><Relationship Id="rId2" Type="http://schemas.openxmlformats.org/officeDocument/2006/relationships/image" Target="../media/image296.png"/><Relationship Id="rId16" Type="http://schemas.openxmlformats.org/officeDocument/2006/relationships/image" Target="../media/image310.png"/><Relationship Id="rId20" Type="http://schemas.openxmlformats.org/officeDocument/2006/relationships/image" Target="../media/image252.png"/><Relationship Id="rId29" Type="http://schemas.openxmlformats.org/officeDocument/2006/relationships/image" Target="../media/image323.png"/><Relationship Id="rId41" Type="http://schemas.openxmlformats.org/officeDocument/2006/relationships/image" Target="../media/image336.png"/><Relationship Id="rId54" Type="http://schemas.openxmlformats.org/officeDocument/2006/relationships/image" Target="../media/image3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0.png"/><Relationship Id="rId11" Type="http://schemas.openxmlformats.org/officeDocument/2006/relationships/image" Target="../media/image305.png"/><Relationship Id="rId24" Type="http://schemas.openxmlformats.org/officeDocument/2006/relationships/image" Target="../media/image317.png"/><Relationship Id="rId32" Type="http://schemas.openxmlformats.org/officeDocument/2006/relationships/image" Target="../media/image326.png"/><Relationship Id="rId37" Type="http://schemas.openxmlformats.org/officeDocument/2006/relationships/image" Target="../media/image332.png"/><Relationship Id="rId40" Type="http://schemas.openxmlformats.org/officeDocument/2006/relationships/image" Target="../media/image335.png"/><Relationship Id="rId45" Type="http://schemas.openxmlformats.org/officeDocument/2006/relationships/image" Target="../media/image341.png"/><Relationship Id="rId53" Type="http://schemas.openxmlformats.org/officeDocument/2006/relationships/image" Target="../media/image349.png"/><Relationship Id="rId58" Type="http://schemas.openxmlformats.org/officeDocument/2006/relationships/image" Target="../media/image355.png"/><Relationship Id="rId5" Type="http://schemas.openxmlformats.org/officeDocument/2006/relationships/image" Target="../media/image299.png"/><Relationship Id="rId15" Type="http://schemas.openxmlformats.org/officeDocument/2006/relationships/image" Target="../media/image309.png"/><Relationship Id="rId23" Type="http://schemas.openxmlformats.org/officeDocument/2006/relationships/image" Target="../media/image316.png"/><Relationship Id="rId28" Type="http://schemas.openxmlformats.org/officeDocument/2006/relationships/image" Target="../media/image322.png"/><Relationship Id="rId36" Type="http://schemas.openxmlformats.org/officeDocument/2006/relationships/image" Target="../media/image331.png"/><Relationship Id="rId49" Type="http://schemas.openxmlformats.org/officeDocument/2006/relationships/image" Target="../media/image345.png"/><Relationship Id="rId57" Type="http://schemas.openxmlformats.org/officeDocument/2006/relationships/image" Target="../media/image354.png"/><Relationship Id="rId10" Type="http://schemas.openxmlformats.org/officeDocument/2006/relationships/image" Target="../media/image304.png"/><Relationship Id="rId19" Type="http://schemas.openxmlformats.org/officeDocument/2006/relationships/image" Target="../media/image313.png"/><Relationship Id="rId31" Type="http://schemas.openxmlformats.org/officeDocument/2006/relationships/image" Target="../media/image325.png"/><Relationship Id="rId44" Type="http://schemas.openxmlformats.org/officeDocument/2006/relationships/image" Target="../media/image339.png"/><Relationship Id="rId52" Type="http://schemas.openxmlformats.org/officeDocument/2006/relationships/image" Target="../media/image348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Relationship Id="rId22" Type="http://schemas.openxmlformats.org/officeDocument/2006/relationships/image" Target="../media/image315.png"/><Relationship Id="rId27" Type="http://schemas.openxmlformats.org/officeDocument/2006/relationships/image" Target="../media/image321.png"/><Relationship Id="rId30" Type="http://schemas.openxmlformats.org/officeDocument/2006/relationships/image" Target="../media/image324.png"/><Relationship Id="rId35" Type="http://schemas.openxmlformats.org/officeDocument/2006/relationships/image" Target="../media/image329.png"/><Relationship Id="rId43" Type="http://schemas.openxmlformats.org/officeDocument/2006/relationships/image" Target="../media/image338.png"/><Relationship Id="rId48" Type="http://schemas.openxmlformats.org/officeDocument/2006/relationships/image" Target="../media/image344.png"/><Relationship Id="rId56" Type="http://schemas.openxmlformats.org/officeDocument/2006/relationships/image" Target="../media/image353.png"/><Relationship Id="rId8" Type="http://schemas.openxmlformats.org/officeDocument/2006/relationships/image" Target="../media/image302.png"/><Relationship Id="rId51" Type="http://schemas.openxmlformats.org/officeDocument/2006/relationships/image" Target="../media/image347.png"/><Relationship Id="rId3" Type="http://schemas.openxmlformats.org/officeDocument/2006/relationships/image" Target="../media/image297.png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73.png"/><Relationship Id="rId21" Type="http://schemas.openxmlformats.org/officeDocument/2006/relationships/image" Target="../media/image361.png"/><Relationship Id="rId34" Type="http://schemas.openxmlformats.org/officeDocument/2006/relationships/image" Target="../media/image367.png"/><Relationship Id="rId42" Type="http://schemas.openxmlformats.org/officeDocument/2006/relationships/image" Target="../media/image376.png"/><Relationship Id="rId47" Type="http://schemas.openxmlformats.org/officeDocument/2006/relationships/image" Target="../media/image382.png"/><Relationship Id="rId50" Type="http://schemas.openxmlformats.org/officeDocument/2006/relationships/image" Target="../media/image385.png"/><Relationship Id="rId55" Type="http://schemas.openxmlformats.org/officeDocument/2006/relationships/image" Target="../media/image391.png"/><Relationship Id="rId63" Type="http://schemas.openxmlformats.org/officeDocument/2006/relationships/image" Target="../media/image399.png"/><Relationship Id="rId68" Type="http://schemas.openxmlformats.org/officeDocument/2006/relationships/image" Target="../media/image405.png"/><Relationship Id="rId76" Type="http://schemas.openxmlformats.org/officeDocument/2006/relationships/image" Target="../media/image414.png"/><Relationship Id="rId84" Type="http://schemas.openxmlformats.org/officeDocument/2006/relationships/image" Target="../media/image423.png"/><Relationship Id="rId89" Type="http://schemas.openxmlformats.org/officeDocument/2006/relationships/image" Target="../media/image428.png"/><Relationship Id="rId7" Type="http://schemas.openxmlformats.org/officeDocument/2006/relationships/image" Target="../media/image921.png"/><Relationship Id="rId71" Type="http://schemas.openxmlformats.org/officeDocument/2006/relationships/image" Target="../media/image408.png"/><Relationship Id="rId2" Type="http://schemas.openxmlformats.org/officeDocument/2006/relationships/image" Target="../media/image1210.png"/><Relationship Id="rId29" Type="http://schemas.openxmlformats.org/officeDocument/2006/relationships/image" Target="../media/image362.png"/><Relationship Id="rId32" Type="http://schemas.openxmlformats.org/officeDocument/2006/relationships/image" Target="../media/image365.png"/><Relationship Id="rId37" Type="http://schemas.openxmlformats.org/officeDocument/2006/relationships/image" Target="../media/image371.png"/><Relationship Id="rId40" Type="http://schemas.openxmlformats.org/officeDocument/2006/relationships/image" Target="../media/image374.png"/><Relationship Id="rId45" Type="http://schemas.openxmlformats.org/officeDocument/2006/relationships/image" Target="../media/image379.png"/><Relationship Id="rId53" Type="http://schemas.openxmlformats.org/officeDocument/2006/relationships/image" Target="../media/image388.png"/><Relationship Id="rId58" Type="http://schemas.openxmlformats.org/officeDocument/2006/relationships/image" Target="../media/image394.png"/><Relationship Id="rId66" Type="http://schemas.openxmlformats.org/officeDocument/2006/relationships/image" Target="../media/image403.png"/><Relationship Id="rId74" Type="http://schemas.openxmlformats.org/officeDocument/2006/relationships/image" Target="../media/image412.png"/><Relationship Id="rId79" Type="http://schemas.openxmlformats.org/officeDocument/2006/relationships/image" Target="../media/image417.png"/><Relationship Id="rId87" Type="http://schemas.openxmlformats.org/officeDocument/2006/relationships/image" Target="../media/image426.png"/><Relationship Id="rId5" Type="http://schemas.openxmlformats.org/officeDocument/2006/relationships/image" Target="../media/image357.png"/><Relationship Id="rId28" Type="http://schemas.openxmlformats.org/officeDocument/2006/relationships/image" Target="../media/image1001.png"/><Relationship Id="rId36" Type="http://schemas.openxmlformats.org/officeDocument/2006/relationships/image" Target="../media/image369.png"/><Relationship Id="rId49" Type="http://schemas.openxmlformats.org/officeDocument/2006/relationships/image" Target="../media/image384.png"/><Relationship Id="rId57" Type="http://schemas.openxmlformats.org/officeDocument/2006/relationships/image" Target="../media/image393.png"/><Relationship Id="rId61" Type="http://schemas.openxmlformats.org/officeDocument/2006/relationships/image" Target="../media/image397.png"/><Relationship Id="rId82" Type="http://schemas.openxmlformats.org/officeDocument/2006/relationships/image" Target="../media/image421.png"/><Relationship Id="rId90" Type="http://schemas.openxmlformats.org/officeDocument/2006/relationships/image" Target="../media/image429.png"/><Relationship Id="rId31" Type="http://schemas.openxmlformats.org/officeDocument/2006/relationships/image" Target="../media/image364.png"/><Relationship Id="rId44" Type="http://schemas.openxmlformats.org/officeDocument/2006/relationships/image" Target="../media/image378.png"/><Relationship Id="rId52" Type="http://schemas.openxmlformats.org/officeDocument/2006/relationships/image" Target="../media/image387.png"/><Relationship Id="rId60" Type="http://schemas.openxmlformats.org/officeDocument/2006/relationships/image" Target="../media/image396.png"/><Relationship Id="rId65" Type="http://schemas.openxmlformats.org/officeDocument/2006/relationships/image" Target="../media/image402.png"/><Relationship Id="rId73" Type="http://schemas.openxmlformats.org/officeDocument/2006/relationships/image" Target="../media/image411.png"/><Relationship Id="rId78" Type="http://schemas.openxmlformats.org/officeDocument/2006/relationships/image" Target="../media/image416.png"/><Relationship Id="rId81" Type="http://schemas.openxmlformats.org/officeDocument/2006/relationships/image" Target="../media/image419.png"/><Relationship Id="rId86" Type="http://schemas.openxmlformats.org/officeDocument/2006/relationships/image" Target="../media/image425.png"/><Relationship Id="rId4" Type="http://schemas.openxmlformats.org/officeDocument/2006/relationships/image" Target="../media/image891.png"/><Relationship Id="rId30" Type="http://schemas.openxmlformats.org/officeDocument/2006/relationships/image" Target="../media/image363.png"/><Relationship Id="rId35" Type="http://schemas.openxmlformats.org/officeDocument/2006/relationships/image" Target="../media/image368.png"/><Relationship Id="rId43" Type="http://schemas.openxmlformats.org/officeDocument/2006/relationships/image" Target="../media/image377.png"/><Relationship Id="rId48" Type="http://schemas.openxmlformats.org/officeDocument/2006/relationships/image" Target="../media/image383.png"/><Relationship Id="rId56" Type="http://schemas.openxmlformats.org/officeDocument/2006/relationships/image" Target="../media/image392.png"/><Relationship Id="rId64" Type="http://schemas.openxmlformats.org/officeDocument/2006/relationships/image" Target="../media/image401.png"/><Relationship Id="rId69" Type="http://schemas.openxmlformats.org/officeDocument/2006/relationships/image" Target="../media/image406.png"/><Relationship Id="rId77" Type="http://schemas.openxmlformats.org/officeDocument/2006/relationships/image" Target="../media/image415.png"/><Relationship Id="rId8" Type="http://schemas.openxmlformats.org/officeDocument/2006/relationships/image" Target="../media/image359.png"/><Relationship Id="rId51" Type="http://schemas.openxmlformats.org/officeDocument/2006/relationships/image" Target="../media/image386.png"/><Relationship Id="rId72" Type="http://schemas.openxmlformats.org/officeDocument/2006/relationships/image" Target="../media/image409.png"/><Relationship Id="rId80" Type="http://schemas.openxmlformats.org/officeDocument/2006/relationships/image" Target="../media/image418.png"/><Relationship Id="rId85" Type="http://schemas.openxmlformats.org/officeDocument/2006/relationships/image" Target="../media/image424.png"/><Relationship Id="rId3" Type="http://schemas.openxmlformats.org/officeDocument/2006/relationships/image" Target="../media/image356.png"/><Relationship Id="rId33" Type="http://schemas.openxmlformats.org/officeDocument/2006/relationships/image" Target="../media/image366.png"/><Relationship Id="rId38" Type="http://schemas.openxmlformats.org/officeDocument/2006/relationships/image" Target="../media/image372.png"/><Relationship Id="rId46" Type="http://schemas.openxmlformats.org/officeDocument/2006/relationships/image" Target="../media/image381.png"/><Relationship Id="rId59" Type="http://schemas.openxmlformats.org/officeDocument/2006/relationships/image" Target="../media/image395.png"/><Relationship Id="rId67" Type="http://schemas.openxmlformats.org/officeDocument/2006/relationships/image" Target="../media/image404.png"/><Relationship Id="rId20" Type="http://schemas.openxmlformats.org/officeDocument/2006/relationships/image" Target="../media/image840.png"/><Relationship Id="rId41" Type="http://schemas.openxmlformats.org/officeDocument/2006/relationships/image" Target="../media/image375.png"/><Relationship Id="rId54" Type="http://schemas.openxmlformats.org/officeDocument/2006/relationships/image" Target="../media/image389.png"/><Relationship Id="rId62" Type="http://schemas.openxmlformats.org/officeDocument/2006/relationships/image" Target="../media/image398.png"/><Relationship Id="rId70" Type="http://schemas.openxmlformats.org/officeDocument/2006/relationships/image" Target="../media/image407.png"/><Relationship Id="rId75" Type="http://schemas.openxmlformats.org/officeDocument/2006/relationships/image" Target="../media/image413.png"/><Relationship Id="rId83" Type="http://schemas.openxmlformats.org/officeDocument/2006/relationships/image" Target="../media/image422.png"/><Relationship Id="rId88" Type="http://schemas.openxmlformats.org/officeDocument/2006/relationships/image" Target="../media/image427.png"/><Relationship Id="rId91" Type="http://schemas.openxmlformats.org/officeDocument/2006/relationships/image" Target="../media/image4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1.png"/><Relationship Id="rId13" Type="http://schemas.openxmlformats.org/officeDocument/2006/relationships/image" Target="../media/image1131.png"/><Relationship Id="rId18" Type="http://schemas.openxmlformats.org/officeDocument/2006/relationships/image" Target="../media/image1181.png"/><Relationship Id="rId3" Type="http://schemas.openxmlformats.org/officeDocument/2006/relationships/image" Target="../media/image1031.png"/><Relationship Id="rId21" Type="http://schemas.openxmlformats.org/officeDocument/2006/relationships/image" Target="../media/image1213.png"/><Relationship Id="rId7" Type="http://schemas.openxmlformats.org/officeDocument/2006/relationships/image" Target="../media/image1071.png"/><Relationship Id="rId12" Type="http://schemas.openxmlformats.org/officeDocument/2006/relationships/image" Target="../media/image1121.png"/><Relationship Id="rId17" Type="http://schemas.openxmlformats.org/officeDocument/2006/relationships/image" Target="../media/image1171.png"/><Relationship Id="rId2" Type="http://schemas.openxmlformats.org/officeDocument/2006/relationships/image" Target="../media/image1021.png"/><Relationship Id="rId16" Type="http://schemas.openxmlformats.org/officeDocument/2006/relationships/image" Target="../media/image1161.png"/><Relationship Id="rId20" Type="http://schemas.openxmlformats.org/officeDocument/2006/relationships/image" Target="../media/image12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1.png"/><Relationship Id="rId11" Type="http://schemas.openxmlformats.org/officeDocument/2006/relationships/image" Target="../media/image1111.png"/><Relationship Id="rId24" Type="http://schemas.openxmlformats.org/officeDocument/2006/relationships/image" Target="../media/image1241.png"/><Relationship Id="rId5" Type="http://schemas.openxmlformats.org/officeDocument/2006/relationships/image" Target="../media/image1051.png"/><Relationship Id="rId15" Type="http://schemas.openxmlformats.org/officeDocument/2006/relationships/image" Target="../media/image1152.png"/><Relationship Id="rId23" Type="http://schemas.openxmlformats.org/officeDocument/2006/relationships/image" Target="../media/image1231.png"/><Relationship Id="rId10" Type="http://schemas.openxmlformats.org/officeDocument/2006/relationships/image" Target="../media/image1101.png"/><Relationship Id="rId19" Type="http://schemas.openxmlformats.org/officeDocument/2006/relationships/image" Target="../media/image1191.png"/><Relationship Id="rId4" Type="http://schemas.openxmlformats.org/officeDocument/2006/relationships/image" Target="../media/image1041.png"/><Relationship Id="rId9" Type="http://schemas.openxmlformats.org/officeDocument/2006/relationships/image" Target="../media/image1091.png"/><Relationship Id="rId14" Type="http://schemas.openxmlformats.org/officeDocument/2006/relationships/image" Target="../media/image1141.png"/><Relationship Id="rId22" Type="http://schemas.openxmlformats.org/officeDocument/2006/relationships/image" Target="../media/image12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1.png"/><Relationship Id="rId13" Type="http://schemas.openxmlformats.org/officeDocument/2006/relationships/image" Target="../media/image433.png"/><Relationship Id="rId18" Type="http://schemas.openxmlformats.org/officeDocument/2006/relationships/image" Target="../media/image1411.png"/><Relationship Id="rId26" Type="http://schemas.openxmlformats.org/officeDocument/2006/relationships/image" Target="../media/image436.png"/><Relationship Id="rId3" Type="http://schemas.openxmlformats.org/officeDocument/2006/relationships/image" Target="../media/image1261.png"/><Relationship Id="rId21" Type="http://schemas.openxmlformats.org/officeDocument/2006/relationships/image" Target="../media/image1440.png"/><Relationship Id="rId7" Type="http://schemas.openxmlformats.org/officeDocument/2006/relationships/image" Target="../media/image1300.png"/><Relationship Id="rId12" Type="http://schemas.openxmlformats.org/officeDocument/2006/relationships/image" Target="../media/image432.png"/><Relationship Id="rId17" Type="http://schemas.openxmlformats.org/officeDocument/2006/relationships/image" Target="../media/image1400.png"/><Relationship Id="rId25" Type="http://schemas.openxmlformats.org/officeDocument/2006/relationships/image" Target="../media/image435.png"/><Relationship Id="rId2" Type="http://schemas.openxmlformats.org/officeDocument/2006/relationships/image" Target="../media/image1251.png"/><Relationship Id="rId16" Type="http://schemas.openxmlformats.org/officeDocument/2006/relationships/image" Target="../media/image1390.png"/><Relationship Id="rId20" Type="http://schemas.openxmlformats.org/officeDocument/2006/relationships/image" Target="../media/image14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1.png"/><Relationship Id="rId11" Type="http://schemas.openxmlformats.org/officeDocument/2006/relationships/image" Target="../media/image1340.png"/><Relationship Id="rId24" Type="http://schemas.openxmlformats.org/officeDocument/2006/relationships/image" Target="../media/image1470.png"/><Relationship Id="rId5" Type="http://schemas.openxmlformats.org/officeDocument/2006/relationships/image" Target="../media/image1281.png"/><Relationship Id="rId15" Type="http://schemas.openxmlformats.org/officeDocument/2006/relationships/image" Target="../media/image1380.png"/><Relationship Id="rId23" Type="http://schemas.openxmlformats.org/officeDocument/2006/relationships/image" Target="../media/image1460.png"/><Relationship Id="rId10" Type="http://schemas.openxmlformats.org/officeDocument/2006/relationships/image" Target="../media/image1330.png"/><Relationship Id="rId19" Type="http://schemas.openxmlformats.org/officeDocument/2006/relationships/image" Target="../media/image1420.png"/><Relationship Id="rId4" Type="http://schemas.openxmlformats.org/officeDocument/2006/relationships/image" Target="../media/image1271.png"/><Relationship Id="rId9" Type="http://schemas.openxmlformats.org/officeDocument/2006/relationships/image" Target="../media/image1320.png"/><Relationship Id="rId14" Type="http://schemas.openxmlformats.org/officeDocument/2006/relationships/image" Target="../media/image434.png"/><Relationship Id="rId22" Type="http://schemas.openxmlformats.org/officeDocument/2006/relationships/image" Target="../media/image14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image" Target="../media/image1611.png"/><Relationship Id="rId18" Type="http://schemas.openxmlformats.org/officeDocument/2006/relationships/image" Target="../media/image1660.png"/><Relationship Id="rId3" Type="http://schemas.openxmlformats.org/officeDocument/2006/relationships/image" Target="../media/image1511.png"/><Relationship Id="rId21" Type="http://schemas.openxmlformats.org/officeDocument/2006/relationships/image" Target="../media/image1690.png"/><Relationship Id="rId7" Type="http://schemas.openxmlformats.org/officeDocument/2006/relationships/image" Target="../media/image1550.png"/><Relationship Id="rId12" Type="http://schemas.openxmlformats.org/officeDocument/2006/relationships/image" Target="../media/image1600.png"/><Relationship Id="rId17" Type="http://schemas.openxmlformats.org/officeDocument/2006/relationships/image" Target="../media/image1650.png"/><Relationship Id="rId2" Type="http://schemas.openxmlformats.org/officeDocument/2006/relationships/image" Target="../media/image1500.png"/><Relationship Id="rId16" Type="http://schemas.openxmlformats.org/officeDocument/2006/relationships/image" Target="../media/image1640.png"/><Relationship Id="rId20" Type="http://schemas.openxmlformats.org/officeDocument/2006/relationships/image" Target="../media/image16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0.png"/><Relationship Id="rId11" Type="http://schemas.openxmlformats.org/officeDocument/2006/relationships/image" Target="../media/image1590.png"/><Relationship Id="rId5" Type="http://schemas.openxmlformats.org/officeDocument/2006/relationships/image" Target="../media/image1530.png"/><Relationship Id="rId15" Type="http://schemas.openxmlformats.org/officeDocument/2006/relationships/image" Target="../media/image1630.png"/><Relationship Id="rId10" Type="http://schemas.openxmlformats.org/officeDocument/2006/relationships/image" Target="../media/image1580.png"/><Relationship Id="rId19" Type="http://schemas.openxmlformats.org/officeDocument/2006/relationships/image" Target="../media/image1670.png"/><Relationship Id="rId4" Type="http://schemas.openxmlformats.org/officeDocument/2006/relationships/image" Target="../media/image1520.png"/><Relationship Id="rId9" Type="http://schemas.openxmlformats.org/officeDocument/2006/relationships/image" Target="../media/image1570.png"/><Relationship Id="rId14" Type="http://schemas.openxmlformats.org/officeDocument/2006/relationships/image" Target="../media/image760.png"/><Relationship Id="rId22" Type="http://schemas.openxmlformats.org/officeDocument/2006/relationships/image" Target="../media/image17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80.png"/><Relationship Id="rId18" Type="http://schemas.openxmlformats.org/officeDocument/2006/relationships/image" Target="../media/image1030.png"/><Relationship Id="rId3" Type="http://schemas.openxmlformats.org/officeDocument/2006/relationships/image" Target="../media/image880.png"/><Relationship Id="rId21" Type="http://schemas.openxmlformats.org/officeDocument/2006/relationships/image" Target="../media/image106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17" Type="http://schemas.openxmlformats.org/officeDocument/2006/relationships/image" Target="../media/image1020.png"/><Relationship Id="rId2" Type="http://schemas.openxmlformats.org/officeDocument/2006/relationships/image" Target="../media/image1290.png"/><Relationship Id="rId16" Type="http://schemas.openxmlformats.org/officeDocument/2006/relationships/image" Target="../media/image1010.png"/><Relationship Id="rId20" Type="http://schemas.openxmlformats.org/officeDocument/2006/relationships/image" Target="../media/image10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0.png"/><Relationship Id="rId11" Type="http://schemas.openxmlformats.org/officeDocument/2006/relationships/image" Target="../media/image1620.png"/><Relationship Id="rId5" Type="http://schemas.openxmlformats.org/officeDocument/2006/relationships/image" Target="../media/image900.png"/><Relationship Id="rId15" Type="http://schemas.openxmlformats.org/officeDocument/2006/relationships/image" Target="../media/image1000.png"/><Relationship Id="rId10" Type="http://schemas.openxmlformats.org/officeDocument/2006/relationships/image" Target="../media/image950.png"/><Relationship Id="rId19" Type="http://schemas.openxmlformats.org/officeDocument/2006/relationships/image" Target="../media/image104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990.png"/><Relationship Id="rId22" Type="http://schemas.openxmlformats.org/officeDocument/2006/relationships/image" Target="../media/image10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190.png"/><Relationship Id="rId18" Type="http://schemas.openxmlformats.org/officeDocument/2006/relationships/image" Target="../media/image1240.png"/><Relationship Id="rId3" Type="http://schemas.openxmlformats.org/officeDocument/2006/relationships/image" Target="../media/image1090.png"/><Relationship Id="rId21" Type="http://schemas.openxmlformats.org/officeDocument/2006/relationships/image" Target="../media/image1151.png"/><Relationship Id="rId7" Type="http://schemas.openxmlformats.org/officeDocument/2006/relationships/image" Target="../media/image1130.png"/><Relationship Id="rId12" Type="http://schemas.openxmlformats.org/officeDocument/2006/relationships/image" Target="../media/image1180.png"/><Relationship Id="rId17" Type="http://schemas.openxmlformats.org/officeDocument/2006/relationships/image" Target="../media/image1230.png"/><Relationship Id="rId2" Type="http://schemas.openxmlformats.org/officeDocument/2006/relationships/image" Target="../media/image1080.png"/><Relationship Id="rId16" Type="http://schemas.openxmlformats.org/officeDocument/2006/relationships/image" Target="../media/image12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24" Type="http://schemas.openxmlformats.org/officeDocument/2006/relationships/image" Target="../media/image1280.png"/><Relationship Id="rId5" Type="http://schemas.openxmlformats.org/officeDocument/2006/relationships/image" Target="../media/image1110.png"/><Relationship Id="rId15" Type="http://schemas.openxmlformats.org/officeDocument/2006/relationships/image" Target="../media/image1211.png"/><Relationship Id="rId23" Type="http://schemas.openxmlformats.org/officeDocument/2006/relationships/image" Target="../media/image1270.png"/><Relationship Id="rId10" Type="http://schemas.openxmlformats.org/officeDocument/2006/relationships/image" Target="../media/image1160.png"/><Relationship Id="rId19" Type="http://schemas.openxmlformats.org/officeDocument/2006/relationships/image" Target="../media/image125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Relationship Id="rId14" Type="http://schemas.openxmlformats.org/officeDocument/2006/relationships/image" Target="../media/image1200.png"/><Relationship Id="rId22" Type="http://schemas.openxmlformats.org/officeDocument/2006/relationships/image" Target="../media/image12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3" Type="http://schemas.openxmlformats.org/officeDocument/2006/relationships/image" Target="../media/image75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47" Type="http://schemas.openxmlformats.org/officeDocument/2006/relationships/image" Target="../media/image118.png"/><Relationship Id="rId50" Type="http://schemas.openxmlformats.org/officeDocument/2006/relationships/image" Target="../media/image121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" Type="http://schemas.openxmlformats.org/officeDocument/2006/relationships/image" Target="../media/image74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14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49" Type="http://schemas.openxmlformats.org/officeDocument/2006/relationships/image" Target="../media/image120.png"/><Relationship Id="rId10" Type="http://schemas.openxmlformats.org/officeDocument/2006/relationships/image" Target="../media/image82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52" Type="http://schemas.openxmlformats.org/officeDocument/2006/relationships/image" Target="../media/image123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Relationship Id="rId48" Type="http://schemas.openxmlformats.org/officeDocument/2006/relationships/image" Target="../media/image119.png"/><Relationship Id="rId8" Type="http://schemas.openxmlformats.org/officeDocument/2006/relationships/image" Target="../media/image80.png"/><Relationship Id="rId51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18.png"/><Relationship Id="rId18" Type="http://schemas.openxmlformats.org/officeDocument/2006/relationships/image" Target="../media/image137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3" Type="http://schemas.openxmlformats.org/officeDocument/2006/relationships/image" Target="../media/image110.png"/><Relationship Id="rId21" Type="http://schemas.openxmlformats.org/officeDocument/2006/relationships/image" Target="../media/image140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7" Type="http://schemas.openxmlformats.org/officeDocument/2006/relationships/image" Target="../media/image79.png"/><Relationship Id="rId12" Type="http://schemas.openxmlformats.org/officeDocument/2006/relationships/image" Target="../media/image132.png"/><Relationship Id="rId17" Type="http://schemas.openxmlformats.org/officeDocument/2006/relationships/image" Target="../media/image136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2" Type="http://schemas.openxmlformats.org/officeDocument/2006/relationships/image" Target="../media/image124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7.png"/><Relationship Id="rId41" Type="http://schemas.openxmlformats.org/officeDocument/2006/relationships/image" Target="../media/image1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11" Type="http://schemas.openxmlformats.org/officeDocument/2006/relationships/image" Target="../media/image131.png"/><Relationship Id="rId24" Type="http://schemas.openxmlformats.org/officeDocument/2006/relationships/image" Target="../media/image96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" Type="http://schemas.openxmlformats.org/officeDocument/2006/relationships/image" Target="../media/image126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10" Type="http://schemas.openxmlformats.org/officeDocument/2006/relationships/image" Target="../media/image130.png"/><Relationship Id="rId19" Type="http://schemas.openxmlformats.org/officeDocument/2006/relationships/image" Target="../media/image138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166.png"/><Relationship Id="rId26" Type="http://schemas.openxmlformats.org/officeDocument/2006/relationships/image" Target="../media/image370.png"/><Relationship Id="rId3" Type="http://schemas.openxmlformats.org/officeDocument/2006/relationships/image" Target="../media/image1410.png"/><Relationship Id="rId21" Type="http://schemas.openxmlformats.org/officeDocument/2006/relationships/image" Target="../media/image32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5" Type="http://schemas.openxmlformats.org/officeDocument/2006/relationships/image" Target="../media/image360.png"/><Relationship Id="rId33" Type="http://schemas.openxmlformats.org/officeDocument/2006/relationships/image" Target="../media/image440.png"/><Relationship Id="rId2" Type="http://schemas.openxmlformats.org/officeDocument/2006/relationships/image" Target="../media/image1310.png"/><Relationship Id="rId16" Type="http://schemas.openxmlformats.org/officeDocument/2006/relationships/image" Target="../media/image270.png"/><Relationship Id="rId20" Type="http://schemas.openxmlformats.org/officeDocument/2006/relationships/image" Target="../media/image168.png"/><Relationship Id="rId29" Type="http://schemas.openxmlformats.org/officeDocument/2006/relationships/image" Target="../media/image4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11" Type="http://schemas.openxmlformats.org/officeDocument/2006/relationships/image" Target="../media/image220.png"/><Relationship Id="rId24" Type="http://schemas.openxmlformats.org/officeDocument/2006/relationships/image" Target="../media/image350.png"/><Relationship Id="rId32" Type="http://schemas.openxmlformats.org/officeDocument/2006/relationships/image" Target="../media/image430.png"/><Relationship Id="rId5" Type="http://schemas.openxmlformats.org/officeDocument/2006/relationships/image" Target="../media/image1610.png"/><Relationship Id="rId15" Type="http://schemas.openxmlformats.org/officeDocument/2006/relationships/image" Target="../media/image260.png"/><Relationship Id="rId23" Type="http://schemas.openxmlformats.org/officeDocument/2006/relationships/image" Target="../media/image340.png"/><Relationship Id="rId28" Type="http://schemas.openxmlformats.org/officeDocument/2006/relationships/image" Target="../media/image390.png"/><Relationship Id="rId10" Type="http://schemas.openxmlformats.org/officeDocument/2006/relationships/image" Target="../media/image210.png"/><Relationship Id="rId19" Type="http://schemas.openxmlformats.org/officeDocument/2006/relationships/image" Target="../media/image167.png"/><Relationship Id="rId31" Type="http://schemas.openxmlformats.org/officeDocument/2006/relationships/image" Target="../media/image420.png"/><Relationship Id="rId4" Type="http://schemas.openxmlformats.org/officeDocument/2006/relationships/image" Target="../media/image151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Relationship Id="rId22" Type="http://schemas.openxmlformats.org/officeDocument/2006/relationships/image" Target="../media/image330.png"/><Relationship Id="rId27" Type="http://schemas.openxmlformats.org/officeDocument/2006/relationships/image" Target="../media/image380.png"/><Relationship Id="rId30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18" Type="http://schemas.openxmlformats.org/officeDocument/2006/relationships/image" Target="../media/image570.png"/><Relationship Id="rId3" Type="http://schemas.openxmlformats.org/officeDocument/2006/relationships/image" Target="../media/image450.png"/><Relationship Id="rId21" Type="http://schemas.openxmlformats.org/officeDocument/2006/relationships/image" Target="../media/image601.png"/><Relationship Id="rId12" Type="http://schemas.openxmlformats.org/officeDocument/2006/relationships/image" Target="../media/image550.png"/><Relationship Id="rId17" Type="http://schemas.openxmlformats.org/officeDocument/2006/relationships/image" Target="../media/image530.png"/><Relationship Id="rId25" Type="http://schemas.openxmlformats.org/officeDocument/2006/relationships/image" Target="../media/image540.png"/><Relationship Id="rId2" Type="http://schemas.openxmlformats.org/officeDocument/2006/relationships/image" Target="../media/image1212.png"/><Relationship Id="rId16" Type="http://schemas.openxmlformats.org/officeDocument/2006/relationships/image" Target="../media/image490.png"/><Relationship Id="rId20" Type="http://schemas.openxmlformats.org/officeDocument/2006/relationships/image" Target="../media/image591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630.png"/><Relationship Id="rId5" Type="http://schemas.openxmlformats.org/officeDocument/2006/relationships/image" Target="../media/image471.png"/><Relationship Id="rId15" Type="http://schemas.openxmlformats.org/officeDocument/2006/relationships/image" Target="../media/image520.png"/><Relationship Id="rId23" Type="http://schemas.openxmlformats.org/officeDocument/2006/relationships/image" Target="../media/image621.png"/><Relationship Id="rId10" Type="http://schemas.openxmlformats.org/officeDocument/2006/relationships/image" Target="../media/image480.png"/><Relationship Id="rId19" Type="http://schemas.openxmlformats.org/officeDocument/2006/relationships/image" Target="../media/image581.png"/><Relationship Id="rId4" Type="http://schemas.openxmlformats.org/officeDocument/2006/relationships/image" Target="../media/image460.png"/><Relationship Id="rId9" Type="http://schemas.openxmlformats.org/officeDocument/2006/relationships/image" Target="../media/image470.png"/><Relationship Id="rId14" Type="http://schemas.openxmlformats.org/officeDocument/2006/relationships/image" Target="../media/image500.png"/><Relationship Id="rId22" Type="http://schemas.openxmlformats.org/officeDocument/2006/relationships/image" Target="../media/image6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691.png"/><Relationship Id="rId18" Type="http://schemas.openxmlformats.org/officeDocument/2006/relationships/image" Target="../media/image1701.png"/><Relationship Id="rId3" Type="http://schemas.openxmlformats.org/officeDocument/2006/relationships/image" Target="../media/image650.png"/><Relationship Id="rId7" Type="http://schemas.openxmlformats.org/officeDocument/2006/relationships/image" Target="../media/image700.png"/><Relationship Id="rId12" Type="http://schemas.openxmlformats.org/officeDocument/2006/relationships/image" Target="../media/image750.png"/><Relationship Id="rId17" Type="http://schemas.openxmlformats.org/officeDocument/2006/relationships/image" Target="../media/image800.png"/><Relationship Id="rId2" Type="http://schemas.openxmlformats.org/officeDocument/2006/relationships/image" Target="../media/image640.png"/><Relationship Id="rId16" Type="http://schemas.openxmlformats.org/officeDocument/2006/relationships/image" Target="../media/image790.pn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740.png"/><Relationship Id="rId5" Type="http://schemas.openxmlformats.org/officeDocument/2006/relationships/image" Target="../media/image670.png"/><Relationship Id="rId15" Type="http://schemas.openxmlformats.org/officeDocument/2006/relationships/image" Target="../media/image780.png"/><Relationship Id="rId10" Type="http://schemas.openxmlformats.org/officeDocument/2006/relationships/image" Target="../media/image730.png"/><Relationship Id="rId19" Type="http://schemas.openxmlformats.org/officeDocument/2006/relationships/image" Target="../media/image820.png"/><Relationship Id="rId4" Type="http://schemas.openxmlformats.org/officeDocument/2006/relationships/image" Target="../media/image660.png"/><Relationship Id="rId9" Type="http://schemas.openxmlformats.org/officeDocument/2006/relationships/image" Target="../media/image720.png"/><Relationship Id="rId14" Type="http://schemas.openxmlformats.org/officeDocument/2006/relationships/image" Target="../media/image77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6.png"/><Relationship Id="rId39" Type="http://schemas.openxmlformats.org/officeDocument/2006/relationships/image" Target="../media/image211.png"/><Relationship Id="rId21" Type="http://schemas.openxmlformats.org/officeDocument/2006/relationships/image" Target="../media/image191.png"/><Relationship Id="rId34" Type="http://schemas.openxmlformats.org/officeDocument/2006/relationships/image" Target="../media/image205.png"/><Relationship Id="rId42" Type="http://schemas.openxmlformats.org/officeDocument/2006/relationships/image" Target="../media/image214.png"/><Relationship Id="rId47" Type="http://schemas.openxmlformats.org/officeDocument/2006/relationships/image" Target="../media/image219.png"/><Relationship Id="rId50" Type="http://schemas.openxmlformats.org/officeDocument/2006/relationships/image" Target="../media/image223.png"/><Relationship Id="rId55" Type="http://schemas.openxmlformats.org/officeDocument/2006/relationships/image" Target="../media/image228.png"/><Relationship Id="rId7" Type="http://schemas.openxmlformats.org/officeDocument/2006/relationships/image" Target="../media/image175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5.png"/><Relationship Id="rId33" Type="http://schemas.openxmlformats.org/officeDocument/2006/relationships/image" Target="../media/image204.png"/><Relationship Id="rId38" Type="http://schemas.openxmlformats.org/officeDocument/2006/relationships/image" Target="../media/image209.png"/><Relationship Id="rId46" Type="http://schemas.openxmlformats.org/officeDocument/2006/relationships/image" Target="../media/image218.png"/><Relationship Id="rId59" Type="http://schemas.openxmlformats.org/officeDocument/2006/relationships/image" Target="../media/image232.png"/><Relationship Id="rId2" Type="http://schemas.openxmlformats.org/officeDocument/2006/relationships/image" Target="../media/image169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9.png"/><Relationship Id="rId41" Type="http://schemas.openxmlformats.org/officeDocument/2006/relationships/image" Target="../media/image213.png"/><Relationship Id="rId54" Type="http://schemas.openxmlformats.org/officeDocument/2006/relationships/image" Target="../media/image2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24" Type="http://schemas.openxmlformats.org/officeDocument/2006/relationships/image" Target="../media/image194.png"/><Relationship Id="rId32" Type="http://schemas.openxmlformats.org/officeDocument/2006/relationships/image" Target="../media/image203.png"/><Relationship Id="rId37" Type="http://schemas.openxmlformats.org/officeDocument/2006/relationships/image" Target="../media/image208.png"/><Relationship Id="rId40" Type="http://schemas.openxmlformats.org/officeDocument/2006/relationships/image" Target="../media/image212.png"/><Relationship Id="rId45" Type="http://schemas.openxmlformats.org/officeDocument/2006/relationships/image" Target="../media/image217.png"/><Relationship Id="rId53" Type="http://schemas.openxmlformats.org/officeDocument/2006/relationships/image" Target="../media/image226.png"/><Relationship Id="rId58" Type="http://schemas.openxmlformats.org/officeDocument/2006/relationships/image" Target="../media/image231.png"/><Relationship Id="rId5" Type="http://schemas.openxmlformats.org/officeDocument/2006/relationships/image" Target="../media/image173.png"/><Relationship Id="rId15" Type="http://schemas.openxmlformats.org/officeDocument/2006/relationships/image" Target="../media/image184.png"/><Relationship Id="rId23" Type="http://schemas.openxmlformats.org/officeDocument/2006/relationships/image" Target="../media/image193.png"/><Relationship Id="rId28" Type="http://schemas.openxmlformats.org/officeDocument/2006/relationships/image" Target="../media/image198.png"/><Relationship Id="rId36" Type="http://schemas.openxmlformats.org/officeDocument/2006/relationships/image" Target="../media/image207.png"/><Relationship Id="rId49" Type="http://schemas.openxmlformats.org/officeDocument/2006/relationships/image" Target="../media/image222.png"/><Relationship Id="rId57" Type="http://schemas.openxmlformats.org/officeDocument/2006/relationships/image" Target="../media/image229.png"/><Relationship Id="rId10" Type="http://schemas.openxmlformats.org/officeDocument/2006/relationships/image" Target="../media/image178.png"/><Relationship Id="rId19" Type="http://schemas.openxmlformats.org/officeDocument/2006/relationships/image" Target="../media/image188.png"/><Relationship Id="rId31" Type="http://schemas.openxmlformats.org/officeDocument/2006/relationships/image" Target="../media/image202.png"/><Relationship Id="rId44" Type="http://schemas.openxmlformats.org/officeDocument/2006/relationships/image" Target="../media/image216.png"/><Relationship Id="rId60" Type="http://schemas.openxmlformats.org/officeDocument/2006/relationships/image" Target="../media/image23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3.png"/><Relationship Id="rId22" Type="http://schemas.openxmlformats.org/officeDocument/2006/relationships/image" Target="../media/image192.png"/><Relationship Id="rId27" Type="http://schemas.openxmlformats.org/officeDocument/2006/relationships/image" Target="../media/image197.png"/><Relationship Id="rId30" Type="http://schemas.openxmlformats.org/officeDocument/2006/relationships/image" Target="../media/image201.png"/><Relationship Id="rId35" Type="http://schemas.openxmlformats.org/officeDocument/2006/relationships/image" Target="../media/image206.png"/><Relationship Id="rId43" Type="http://schemas.openxmlformats.org/officeDocument/2006/relationships/image" Target="../media/image215.png"/><Relationship Id="rId48" Type="http://schemas.openxmlformats.org/officeDocument/2006/relationships/image" Target="../media/image221.png"/><Relationship Id="rId56" Type="http://schemas.openxmlformats.org/officeDocument/2006/relationships/image" Target="../media/image227.png"/><Relationship Id="rId8" Type="http://schemas.openxmlformats.org/officeDocument/2006/relationships/image" Target="../media/image176.png"/><Relationship Id="rId51" Type="http://schemas.openxmlformats.org/officeDocument/2006/relationships/image" Target="../media/image224.png"/><Relationship Id="rId3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79512" y="594928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411760" y="333009"/>
            <a:ext cx="4038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Složený zlomek</a:t>
            </a:r>
          </a:p>
        </p:txBody>
      </p:sp>
      <p:sp>
        <p:nvSpPr>
          <p:cNvPr id="12" name="Zaoblený obdélník 11">
            <a:hlinkClick r:id="rId2" action="ppaction://hlinksldjump"/>
          </p:cNvPr>
          <p:cNvSpPr/>
          <p:nvPr/>
        </p:nvSpPr>
        <p:spPr>
          <a:xfrm>
            <a:off x="3059832" y="1100306"/>
            <a:ext cx="2736000" cy="5400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výklad</a:t>
            </a:r>
          </a:p>
        </p:txBody>
      </p:sp>
      <p:sp>
        <p:nvSpPr>
          <p:cNvPr id="13" name="Zaoblený obdélník 12">
            <a:hlinkClick r:id="rId3" action="ppaction://hlinksldjump"/>
          </p:cNvPr>
          <p:cNvSpPr/>
          <p:nvPr/>
        </p:nvSpPr>
        <p:spPr>
          <a:xfrm>
            <a:off x="3059832" y="1820386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1</a:t>
            </a:r>
          </a:p>
        </p:txBody>
      </p:sp>
      <p:sp>
        <p:nvSpPr>
          <p:cNvPr id="17" name="Zaoblený obdélník 16">
            <a:hlinkClick r:id="rId4" action="ppaction://hlinksldjump"/>
          </p:cNvPr>
          <p:cNvSpPr/>
          <p:nvPr/>
        </p:nvSpPr>
        <p:spPr>
          <a:xfrm>
            <a:off x="3059832" y="2540466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2</a:t>
            </a:r>
          </a:p>
        </p:txBody>
      </p:sp>
      <p:sp>
        <p:nvSpPr>
          <p:cNvPr id="18" name="Zaoblený obdélník 17">
            <a:hlinkClick r:id="rId5" action="ppaction://hlinksldjump"/>
          </p:cNvPr>
          <p:cNvSpPr/>
          <p:nvPr/>
        </p:nvSpPr>
        <p:spPr>
          <a:xfrm>
            <a:off x="3059832" y="3260546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3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414A808-BB55-4360-8687-C53624A96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16" y="4623666"/>
            <a:ext cx="2352645" cy="2153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aoblený obdélník 16">
            <a:hlinkClick r:id="rId7" action="ppaction://hlinksldjump"/>
            <a:extLst>
              <a:ext uri="{FF2B5EF4-FFF2-40B4-BE49-F238E27FC236}">
                <a16:creationId xmlns:a16="http://schemas.microsoft.com/office/drawing/2014/main" id="{F8234F80-5B1E-4464-B364-2DAE10C6F72C}"/>
              </a:ext>
            </a:extLst>
          </p:cNvPr>
          <p:cNvSpPr/>
          <p:nvPr/>
        </p:nvSpPr>
        <p:spPr>
          <a:xfrm>
            <a:off x="3078420" y="3975251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4</a:t>
            </a:r>
          </a:p>
        </p:txBody>
      </p:sp>
      <p:sp>
        <p:nvSpPr>
          <p:cNvPr id="10" name="Zaoblený obdélník 17">
            <a:hlinkClick r:id="rId8" action="ppaction://hlinksldjump"/>
            <a:extLst>
              <a:ext uri="{FF2B5EF4-FFF2-40B4-BE49-F238E27FC236}">
                <a16:creationId xmlns:a16="http://schemas.microsoft.com/office/drawing/2014/main" id="{8155160D-7E9A-4B26-A950-972973482BBF}"/>
              </a:ext>
            </a:extLst>
          </p:cNvPr>
          <p:cNvSpPr/>
          <p:nvPr/>
        </p:nvSpPr>
        <p:spPr>
          <a:xfrm>
            <a:off x="3078420" y="4695331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5</a:t>
            </a:r>
          </a:p>
        </p:txBody>
      </p:sp>
    </p:spTree>
    <p:extLst>
      <p:ext uri="{BB962C8B-B14F-4D97-AF65-F5344CB8AC3E}">
        <p14:creationId xmlns:p14="http://schemas.microsoft.com/office/powerpoint/2010/main" val="110934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Př3. Vypočítejte a výsledek uveďte smíšeným číslem: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/>
              <p:nvPr/>
            </p:nvSpPr>
            <p:spPr>
              <a:xfrm>
                <a:off x="40678" y="1202035"/>
                <a:ext cx="2173480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,3−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" y="1202035"/>
                <a:ext cx="2173480" cy="1325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/>
              <p:nvPr/>
            </p:nvSpPr>
            <p:spPr>
              <a:xfrm>
                <a:off x="3533717" y="1625778"/>
                <a:ext cx="1847493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17" y="1625778"/>
                <a:ext cx="1847493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/>
              <p:nvPr/>
            </p:nvSpPr>
            <p:spPr>
              <a:xfrm>
                <a:off x="6371521" y="1441986"/>
                <a:ext cx="87395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21" y="1441986"/>
                <a:ext cx="873957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/>
              <p:nvPr/>
            </p:nvSpPr>
            <p:spPr>
              <a:xfrm>
                <a:off x="7854228" y="1459804"/>
                <a:ext cx="851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228" y="1459804"/>
                <a:ext cx="85161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/>
              <p:nvPr/>
            </p:nvSpPr>
            <p:spPr>
              <a:xfrm>
                <a:off x="3678680" y="1303908"/>
                <a:ext cx="119616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80" y="1303908"/>
                <a:ext cx="1196160" cy="590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/>
              <p:nvPr/>
            </p:nvSpPr>
            <p:spPr>
              <a:xfrm>
                <a:off x="3980320" y="1489754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20" y="1489754"/>
                <a:ext cx="5934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/>
              <p:nvPr/>
            </p:nvSpPr>
            <p:spPr>
              <a:xfrm>
                <a:off x="3687588" y="1164743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88" y="1164743"/>
                <a:ext cx="5934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/>
              <p:nvPr/>
            </p:nvSpPr>
            <p:spPr>
              <a:xfrm>
                <a:off x="4070548" y="1144067"/>
                <a:ext cx="744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548" y="1144067"/>
                <a:ext cx="744340" cy="461665"/>
              </a:xfrm>
              <a:prstGeom prst="rect">
                <a:avLst/>
              </a:prstGeom>
              <a:blipFill>
                <a:blip r:embed="rId9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/>
              <p:nvPr/>
            </p:nvSpPr>
            <p:spPr>
              <a:xfrm>
                <a:off x="3667529" y="1965199"/>
                <a:ext cx="1263487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29" y="1965199"/>
                <a:ext cx="1263487" cy="590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>
            <a:extLst>
              <a:ext uri="{FF2B5EF4-FFF2-40B4-BE49-F238E27FC236}">
                <a16:creationId xmlns:a16="http://schemas.microsoft.com/office/drawing/2014/main" id="{A98D362C-8892-407A-B78B-4B00C74ABC73}"/>
              </a:ext>
            </a:extLst>
          </p:cNvPr>
          <p:cNvSpPr txBox="1"/>
          <p:nvPr/>
        </p:nvSpPr>
        <p:spPr>
          <a:xfrm>
            <a:off x="4058376" y="21510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17BAEBE4-8991-45E8-B65A-E0F067736B2E}"/>
              </a:ext>
            </a:extLst>
          </p:cNvPr>
          <p:cNvSpPr txBox="1"/>
          <p:nvPr/>
        </p:nvSpPr>
        <p:spPr>
          <a:xfrm>
            <a:off x="3732192" y="180535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/>
              <p:nvPr/>
            </p:nvSpPr>
            <p:spPr>
              <a:xfrm>
                <a:off x="4113751" y="1813259"/>
                <a:ext cx="753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751" y="1813259"/>
                <a:ext cx="753526" cy="461665"/>
              </a:xfrm>
              <a:prstGeom prst="rect">
                <a:avLst/>
              </a:prstGeom>
              <a:blipFill>
                <a:blip r:embed="rId11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/>
              <p:nvPr/>
            </p:nvSpPr>
            <p:spPr>
              <a:xfrm>
                <a:off x="5217548" y="1614626"/>
                <a:ext cx="1376211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548" y="1614626"/>
                <a:ext cx="1376211" cy="5906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/>
              <p:nvPr/>
            </p:nvSpPr>
            <p:spPr>
              <a:xfrm>
                <a:off x="5298014" y="1117000"/>
                <a:ext cx="847796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14" y="1117000"/>
                <a:ext cx="847796" cy="7572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/>
              <p:nvPr/>
            </p:nvSpPr>
            <p:spPr>
              <a:xfrm>
                <a:off x="5487348" y="1834042"/>
                <a:ext cx="579005" cy="7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348" y="1834042"/>
                <a:ext cx="579005" cy="752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/>
              <p:nvPr/>
            </p:nvSpPr>
            <p:spPr>
              <a:xfrm>
                <a:off x="6996704" y="1448258"/>
                <a:ext cx="102194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704" y="1448258"/>
                <a:ext cx="1021946" cy="7848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>
            <a:extLst>
              <a:ext uri="{FF2B5EF4-FFF2-40B4-BE49-F238E27FC236}">
                <a16:creationId xmlns:a16="http://schemas.microsoft.com/office/drawing/2014/main" id="{E3E1237D-9C3D-4901-AC96-359431C62BBE}"/>
              </a:ext>
            </a:extLst>
          </p:cNvPr>
          <p:cNvSpPr txBox="1"/>
          <p:nvPr/>
        </p:nvSpPr>
        <p:spPr>
          <a:xfrm>
            <a:off x="7274106" y="1185665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512DAAC-82F5-4CD3-9430-EF68B8104667}"/>
              </a:ext>
            </a:extLst>
          </p:cNvPr>
          <p:cNvSpPr txBox="1"/>
          <p:nvPr/>
        </p:nvSpPr>
        <p:spPr>
          <a:xfrm>
            <a:off x="6782044" y="2167900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9C8140D1-3572-4797-83D8-88320CF43D1F}"/>
              </a:ext>
            </a:extLst>
          </p:cNvPr>
          <p:cNvCxnSpPr/>
          <p:nvPr/>
        </p:nvCxnSpPr>
        <p:spPr>
          <a:xfrm flipV="1">
            <a:off x="7236005" y="1523286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500F4C86-3539-48E2-B3F1-1EA63D001407}"/>
              </a:ext>
            </a:extLst>
          </p:cNvPr>
          <p:cNvCxnSpPr/>
          <p:nvPr/>
        </p:nvCxnSpPr>
        <p:spPr>
          <a:xfrm flipV="1">
            <a:off x="6774347" y="1946042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/>
              <p:nvPr/>
            </p:nvSpPr>
            <p:spPr>
              <a:xfrm>
                <a:off x="50203" y="2849860"/>
                <a:ext cx="2332177" cy="1337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1,25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" y="2849860"/>
                <a:ext cx="2332177" cy="13370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/>
              <p:nvPr/>
            </p:nvSpPr>
            <p:spPr>
              <a:xfrm>
                <a:off x="3660764" y="3273603"/>
                <a:ext cx="171284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64" y="3273603"/>
                <a:ext cx="1712840" cy="5906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/>
              <p:nvPr/>
            </p:nvSpPr>
            <p:spPr>
              <a:xfrm>
                <a:off x="6306335" y="3099337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35" y="3099337"/>
                <a:ext cx="593431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/>
              <p:nvPr/>
            </p:nvSpPr>
            <p:spPr>
              <a:xfrm>
                <a:off x="8117675" y="3131444"/>
                <a:ext cx="98823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675" y="3131444"/>
                <a:ext cx="988230" cy="786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/>
              <p:nvPr/>
            </p:nvSpPr>
            <p:spPr>
              <a:xfrm>
                <a:off x="3820018" y="2956496"/>
                <a:ext cx="112883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018" y="2956496"/>
                <a:ext cx="1128834" cy="5906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/>
              <p:nvPr/>
            </p:nvSpPr>
            <p:spPr>
              <a:xfrm>
                <a:off x="4074022" y="3123290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22" y="3123290"/>
                <a:ext cx="524503" cy="461665"/>
              </a:xfrm>
              <a:prstGeom prst="rect">
                <a:avLst/>
              </a:prstGeom>
              <a:blipFill>
                <a:blip r:embed="rId21"/>
                <a:stretch>
                  <a:fillRect l="-2326" t="-10526" r="-18605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ovéPole 94">
            <a:extLst>
              <a:ext uri="{FF2B5EF4-FFF2-40B4-BE49-F238E27FC236}">
                <a16:creationId xmlns:a16="http://schemas.microsoft.com/office/drawing/2014/main" id="{21BE7901-D5A7-4C56-8950-0F4E40E53568}"/>
              </a:ext>
            </a:extLst>
          </p:cNvPr>
          <p:cNvSpPr txBox="1"/>
          <p:nvPr/>
        </p:nvSpPr>
        <p:spPr>
          <a:xfrm>
            <a:off x="3857495" y="2817331"/>
            <a:ext cx="56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/>
              <p:nvPr/>
            </p:nvSpPr>
            <p:spPr>
              <a:xfrm>
                <a:off x="4207111" y="2810944"/>
                <a:ext cx="612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111" y="2810944"/>
                <a:ext cx="612537" cy="461665"/>
              </a:xfrm>
              <a:prstGeom prst="rect">
                <a:avLst/>
              </a:prstGeom>
              <a:blipFill>
                <a:blip r:embed="rId22"/>
                <a:stretch>
                  <a:fillRect r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/>
              <p:nvPr/>
            </p:nvSpPr>
            <p:spPr>
              <a:xfrm>
                <a:off x="3759722" y="3613024"/>
                <a:ext cx="1263487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22" y="3613024"/>
                <a:ext cx="1263487" cy="5906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ovéPole 99">
            <a:extLst>
              <a:ext uri="{FF2B5EF4-FFF2-40B4-BE49-F238E27FC236}">
                <a16:creationId xmlns:a16="http://schemas.microsoft.com/office/drawing/2014/main" id="{7B7D3B2C-1F6E-43AD-BEAE-E1E79C94EE83}"/>
              </a:ext>
            </a:extLst>
          </p:cNvPr>
          <p:cNvSpPr txBox="1"/>
          <p:nvPr/>
        </p:nvSpPr>
        <p:spPr>
          <a:xfrm>
            <a:off x="4080638" y="380363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/>
              <p:nvPr/>
            </p:nvSpPr>
            <p:spPr>
              <a:xfrm>
                <a:off x="3773393" y="3462708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93" y="3462708"/>
                <a:ext cx="593432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/>
              <p:nvPr/>
            </p:nvSpPr>
            <p:spPr>
              <a:xfrm>
                <a:off x="4148446" y="3451558"/>
                <a:ext cx="790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35</a:t>
                </a:r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46" y="3451558"/>
                <a:ext cx="790262" cy="461665"/>
              </a:xfrm>
              <a:prstGeom prst="rect">
                <a:avLst/>
              </a:prstGeom>
              <a:blipFill>
                <a:blip r:embed="rId25"/>
                <a:stretch>
                  <a:fillRect t="-10526" r="-6977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/>
              <p:nvPr/>
            </p:nvSpPr>
            <p:spPr>
              <a:xfrm>
                <a:off x="5188480" y="3262451"/>
                <a:ext cx="130888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80" y="3262451"/>
                <a:ext cx="1308884" cy="5906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/>
              <p:nvPr/>
            </p:nvSpPr>
            <p:spPr>
              <a:xfrm>
                <a:off x="5349913" y="2755299"/>
                <a:ext cx="579005" cy="78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13" y="2755299"/>
                <a:ext cx="579005" cy="7854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/>
              <p:nvPr/>
            </p:nvSpPr>
            <p:spPr>
              <a:xfrm>
                <a:off x="5196327" y="3481867"/>
                <a:ext cx="847796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27" y="3481867"/>
                <a:ext cx="847796" cy="75725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/>
              <p:nvPr/>
            </p:nvSpPr>
            <p:spPr>
              <a:xfrm>
                <a:off x="6679088" y="3105609"/>
                <a:ext cx="165564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88" y="3105609"/>
                <a:ext cx="1655646" cy="92217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0BE5998D-4343-4CB8-8D9C-60CA7C5A1105}"/>
              </a:ext>
            </a:extLst>
          </p:cNvPr>
          <p:cNvSpPr txBox="1"/>
          <p:nvPr/>
        </p:nvSpPr>
        <p:spPr>
          <a:xfrm>
            <a:off x="7423215" y="2877980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73E5EF5-6ED4-46A9-B25D-B391D5084D9E}"/>
              </a:ext>
            </a:extLst>
          </p:cNvPr>
          <p:cNvSpPr txBox="1"/>
          <p:nvPr/>
        </p:nvSpPr>
        <p:spPr>
          <a:xfrm>
            <a:off x="6464428" y="380294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F595911A-98FA-405C-8895-B9ABD42E66BC}"/>
              </a:ext>
            </a:extLst>
          </p:cNvPr>
          <p:cNvCxnSpPr/>
          <p:nvPr/>
        </p:nvCxnSpPr>
        <p:spPr>
          <a:xfrm flipV="1">
            <a:off x="7347014" y="3213974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1CA1B1E-7375-4EAB-978B-4A73DB830241}"/>
              </a:ext>
            </a:extLst>
          </p:cNvPr>
          <p:cNvCxnSpPr/>
          <p:nvPr/>
        </p:nvCxnSpPr>
        <p:spPr>
          <a:xfrm flipV="1">
            <a:off x="6456731" y="3603393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/>
              <p:nvPr/>
            </p:nvSpPr>
            <p:spPr>
              <a:xfrm>
                <a:off x="8258419" y="3829152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19" y="3829152"/>
                <a:ext cx="885581" cy="7861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CD37B283-11E0-47B4-9A51-3656A5C67346}"/>
                  </a:ext>
                </a:extLst>
              </p:cNvPr>
              <p:cNvSpPr txBox="1"/>
              <p:nvPr/>
            </p:nvSpPr>
            <p:spPr>
              <a:xfrm>
                <a:off x="2089940" y="1640183"/>
                <a:ext cx="1645514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CD37B283-11E0-47B4-9A51-3656A5C6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940" y="1640183"/>
                <a:ext cx="1645514" cy="59080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B0D085C-F5B5-46DA-8457-6E9E5DBB22A7}"/>
                  </a:ext>
                </a:extLst>
              </p:cNvPr>
              <p:cNvSpPr txBox="1"/>
              <p:nvPr/>
            </p:nvSpPr>
            <p:spPr>
              <a:xfrm>
                <a:off x="2240380" y="3277934"/>
                <a:ext cx="1578189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B0D085C-F5B5-46DA-8457-6E9E5DBB2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80" y="3277934"/>
                <a:ext cx="1578189" cy="59080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959B0AC4-8C3F-4DE0-8285-5EE53C6640BC}"/>
              </a:ext>
            </a:extLst>
          </p:cNvPr>
          <p:cNvCxnSpPr/>
          <p:nvPr/>
        </p:nvCxnSpPr>
        <p:spPr>
          <a:xfrm flipV="1">
            <a:off x="6427849" y="3166351"/>
            <a:ext cx="324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DBEE3D7-E717-429D-98FF-233F15A64EF0}"/>
              </a:ext>
            </a:extLst>
          </p:cNvPr>
          <p:cNvCxnSpPr/>
          <p:nvPr/>
        </p:nvCxnSpPr>
        <p:spPr>
          <a:xfrm flipV="1">
            <a:off x="7404468" y="3641493"/>
            <a:ext cx="324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32A8030A-A54B-431B-86AC-898D83832B82}"/>
                  </a:ext>
                </a:extLst>
              </p:cNvPr>
              <p:cNvSpPr txBox="1"/>
              <p:nvPr/>
            </p:nvSpPr>
            <p:spPr>
              <a:xfrm>
                <a:off x="2175654" y="1178218"/>
                <a:ext cx="55976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32A8030A-A54B-431B-86AC-898D8383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654" y="1178218"/>
                <a:ext cx="559769" cy="7283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E9B4994-223A-41D2-B83A-5C5F4AE1ECB3}"/>
                  </a:ext>
                </a:extLst>
              </p:cNvPr>
              <p:cNvSpPr/>
              <p:nvPr/>
            </p:nvSpPr>
            <p:spPr>
              <a:xfrm>
                <a:off x="2236437" y="1851975"/>
                <a:ext cx="40427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E9B4994-223A-41D2-B83A-5C5F4AE1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437" y="1851975"/>
                <a:ext cx="404277" cy="72840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9B659DBE-B175-4D42-AB9E-0DC4FBC82724}"/>
                  </a:ext>
                </a:extLst>
              </p:cNvPr>
              <p:cNvSpPr txBox="1"/>
              <p:nvPr/>
            </p:nvSpPr>
            <p:spPr>
              <a:xfrm>
                <a:off x="2294722" y="2816514"/>
                <a:ext cx="404277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9B659DBE-B175-4D42-AB9E-0DC4FBC82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22" y="2816514"/>
                <a:ext cx="404277" cy="72616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23A3A453-4055-4780-A1A0-621D5D60D8DE}"/>
                  </a:ext>
                </a:extLst>
              </p:cNvPr>
              <p:cNvSpPr/>
              <p:nvPr/>
            </p:nvSpPr>
            <p:spPr>
              <a:xfrm>
                <a:off x="2612712" y="3518848"/>
                <a:ext cx="723788" cy="733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23A3A453-4055-4780-A1A0-621D5D60D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12" y="3518848"/>
                <a:ext cx="723788" cy="73302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Přímá spojnice 158">
            <a:extLst>
              <a:ext uri="{FF2B5EF4-FFF2-40B4-BE49-F238E27FC236}">
                <a16:creationId xmlns:a16="http://schemas.microsoft.com/office/drawing/2014/main" id="{4E1BFBD3-2A28-47D5-A38A-D63A188953DD}"/>
              </a:ext>
            </a:extLst>
          </p:cNvPr>
          <p:cNvCxnSpPr/>
          <p:nvPr/>
        </p:nvCxnSpPr>
        <p:spPr>
          <a:xfrm flipV="1">
            <a:off x="6764517" y="1513761"/>
            <a:ext cx="360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D1A7D65C-F849-4DE4-8E8B-FBAD88242902}"/>
              </a:ext>
            </a:extLst>
          </p:cNvPr>
          <p:cNvCxnSpPr/>
          <p:nvPr/>
        </p:nvCxnSpPr>
        <p:spPr>
          <a:xfrm flipV="1">
            <a:off x="7226480" y="1951911"/>
            <a:ext cx="360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3B827CB5-40EF-41AD-B9A7-CE9C2BA84396}"/>
                  </a:ext>
                </a:extLst>
              </p:cNvPr>
              <p:cNvSpPr txBox="1"/>
              <p:nvPr/>
            </p:nvSpPr>
            <p:spPr>
              <a:xfrm>
                <a:off x="5234295" y="2789570"/>
                <a:ext cx="790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3B827CB5-40EF-41AD-B9A7-CE9C2BA8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95" y="2789570"/>
                <a:ext cx="790262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F96758C4-7DB4-417B-936C-3FDBABFA3B54}"/>
              </a:ext>
            </a:extLst>
          </p:cNvPr>
          <p:cNvSpPr txBox="1"/>
          <p:nvPr/>
        </p:nvSpPr>
        <p:spPr>
          <a:xfrm>
            <a:off x="6454903" y="2859974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63" name="TextovéPole 162">
            <a:extLst>
              <a:ext uri="{FF2B5EF4-FFF2-40B4-BE49-F238E27FC236}">
                <a16:creationId xmlns:a16="http://schemas.microsoft.com/office/drawing/2014/main" id="{207AC9B5-555B-4E9D-B66D-F78E998AE482}"/>
              </a:ext>
            </a:extLst>
          </p:cNvPr>
          <p:cNvSpPr txBox="1"/>
          <p:nvPr/>
        </p:nvSpPr>
        <p:spPr>
          <a:xfrm>
            <a:off x="7402641" y="382199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5527E03C-4A99-42E2-930A-CF28B9720597}"/>
                  </a:ext>
                </a:extLst>
              </p:cNvPr>
              <p:cNvSpPr txBox="1"/>
              <p:nvPr/>
            </p:nvSpPr>
            <p:spPr>
              <a:xfrm>
                <a:off x="2561407" y="1178216"/>
                <a:ext cx="723788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5527E03C-4A99-42E2-930A-CF28B972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407" y="1178216"/>
                <a:ext cx="723788" cy="73520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ovéPole 164">
                <a:extLst>
                  <a:ext uri="{FF2B5EF4-FFF2-40B4-BE49-F238E27FC236}">
                    <a16:creationId xmlns:a16="http://schemas.microsoft.com/office/drawing/2014/main" id="{9C38821A-61F4-491F-8E9B-2351DC519972}"/>
                  </a:ext>
                </a:extLst>
              </p:cNvPr>
              <p:cNvSpPr txBox="1"/>
              <p:nvPr/>
            </p:nvSpPr>
            <p:spPr>
              <a:xfrm>
                <a:off x="2494728" y="1854491"/>
                <a:ext cx="87928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5" name="TextovéPole 164">
                <a:extLst>
                  <a:ext uri="{FF2B5EF4-FFF2-40B4-BE49-F238E27FC236}">
                    <a16:creationId xmlns:a16="http://schemas.microsoft.com/office/drawing/2014/main" id="{9C38821A-61F4-491F-8E9B-2351DC51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728" y="1854491"/>
                <a:ext cx="87928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ovéPole 165">
                <a:extLst>
                  <a:ext uri="{FF2B5EF4-FFF2-40B4-BE49-F238E27FC236}">
                    <a16:creationId xmlns:a16="http://schemas.microsoft.com/office/drawing/2014/main" id="{FF8348FA-0E34-4CCD-9616-66497ADA5833}"/>
                  </a:ext>
                </a:extLst>
              </p:cNvPr>
              <p:cNvSpPr txBox="1"/>
              <p:nvPr/>
            </p:nvSpPr>
            <p:spPr>
              <a:xfrm>
                <a:off x="2585227" y="2816514"/>
                <a:ext cx="76280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6" name="TextovéPole 165">
                <a:extLst>
                  <a:ext uri="{FF2B5EF4-FFF2-40B4-BE49-F238E27FC236}">
                    <a16:creationId xmlns:a16="http://schemas.microsoft.com/office/drawing/2014/main" id="{FF8348FA-0E34-4CCD-9616-66497ADA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27" y="2816514"/>
                <a:ext cx="762803" cy="72616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EC8B4898-59F3-4C40-A273-DDDDD1276194}"/>
                  </a:ext>
                </a:extLst>
              </p:cNvPr>
              <p:cNvSpPr txBox="1"/>
              <p:nvPr/>
            </p:nvSpPr>
            <p:spPr>
              <a:xfrm>
                <a:off x="2337585" y="3516599"/>
                <a:ext cx="404277" cy="733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EC8B4898-59F3-4C40-A273-DDDDD127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85" y="3516599"/>
                <a:ext cx="404277" cy="73398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ovéPole 167">
                <a:extLst>
                  <a:ext uri="{FF2B5EF4-FFF2-40B4-BE49-F238E27FC236}">
                    <a16:creationId xmlns:a16="http://schemas.microsoft.com/office/drawing/2014/main" id="{CC103FB6-D430-475F-BB3D-48E94273E526}"/>
                  </a:ext>
                </a:extLst>
              </p:cNvPr>
              <p:cNvSpPr txBox="1"/>
              <p:nvPr/>
            </p:nvSpPr>
            <p:spPr>
              <a:xfrm>
                <a:off x="126411" y="4664146"/>
                <a:ext cx="2207143" cy="1326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8" name="TextovéPole 167">
                <a:extLst>
                  <a:ext uri="{FF2B5EF4-FFF2-40B4-BE49-F238E27FC236}">
                    <a16:creationId xmlns:a16="http://schemas.microsoft.com/office/drawing/2014/main" id="{CC103FB6-D430-475F-BB3D-48E94273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1" y="4664146"/>
                <a:ext cx="2207143" cy="1326773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ovéPole 168">
                <a:extLst>
                  <a:ext uri="{FF2B5EF4-FFF2-40B4-BE49-F238E27FC236}">
                    <a16:creationId xmlns:a16="http://schemas.microsoft.com/office/drawing/2014/main" id="{7394BED7-F2AB-4A59-B97B-81269A8DDCFD}"/>
                  </a:ext>
                </a:extLst>
              </p:cNvPr>
              <p:cNvSpPr txBox="1"/>
              <p:nvPr/>
            </p:nvSpPr>
            <p:spPr>
              <a:xfrm>
                <a:off x="3660764" y="5087889"/>
                <a:ext cx="171284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9" name="TextovéPole 168">
                <a:extLst>
                  <a:ext uri="{FF2B5EF4-FFF2-40B4-BE49-F238E27FC236}">
                    <a16:creationId xmlns:a16="http://schemas.microsoft.com/office/drawing/2014/main" id="{7394BED7-F2AB-4A59-B97B-81269A8DD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64" y="5087889"/>
                <a:ext cx="1712840" cy="59067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ovéPole 169">
                <a:extLst>
                  <a:ext uri="{FF2B5EF4-FFF2-40B4-BE49-F238E27FC236}">
                    <a16:creationId xmlns:a16="http://schemas.microsoft.com/office/drawing/2014/main" id="{09B3AB2F-39E0-419C-8DEC-4FB5738912A3}"/>
                  </a:ext>
                </a:extLst>
              </p:cNvPr>
              <p:cNvSpPr txBox="1"/>
              <p:nvPr/>
            </p:nvSpPr>
            <p:spPr>
              <a:xfrm>
                <a:off x="6220601" y="4913623"/>
                <a:ext cx="873957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0" name="TextovéPole 169">
                <a:extLst>
                  <a:ext uri="{FF2B5EF4-FFF2-40B4-BE49-F238E27FC236}">
                    <a16:creationId xmlns:a16="http://schemas.microsoft.com/office/drawing/2014/main" id="{09B3AB2F-39E0-419C-8DEC-4FB573891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01" y="4913623"/>
                <a:ext cx="873957" cy="78374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ovéPole 170">
                <a:extLst>
                  <a:ext uri="{FF2B5EF4-FFF2-40B4-BE49-F238E27FC236}">
                    <a16:creationId xmlns:a16="http://schemas.microsoft.com/office/drawing/2014/main" id="{97A212F8-6D75-4F82-9559-E871111AAE63}"/>
                  </a:ext>
                </a:extLst>
              </p:cNvPr>
              <p:cNvSpPr txBox="1"/>
              <p:nvPr/>
            </p:nvSpPr>
            <p:spPr>
              <a:xfrm>
                <a:off x="8308195" y="4945730"/>
                <a:ext cx="9882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71" name="TextovéPole 170">
                <a:extLst>
                  <a:ext uri="{FF2B5EF4-FFF2-40B4-BE49-F238E27FC236}">
                    <a16:creationId xmlns:a16="http://schemas.microsoft.com/office/drawing/2014/main" id="{97A212F8-6D75-4F82-9559-E871111A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95" y="4945730"/>
                <a:ext cx="988230" cy="78380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ovéPole 171">
                <a:extLst>
                  <a:ext uri="{FF2B5EF4-FFF2-40B4-BE49-F238E27FC236}">
                    <a16:creationId xmlns:a16="http://schemas.microsoft.com/office/drawing/2014/main" id="{1423FF6F-D713-49A2-8563-156627952A4B}"/>
                  </a:ext>
                </a:extLst>
              </p:cNvPr>
              <p:cNvSpPr txBox="1"/>
              <p:nvPr/>
            </p:nvSpPr>
            <p:spPr>
              <a:xfrm>
                <a:off x="3777151" y="4770782"/>
                <a:ext cx="1263487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2" name="TextovéPole 171">
                <a:extLst>
                  <a:ext uri="{FF2B5EF4-FFF2-40B4-BE49-F238E27FC236}">
                    <a16:creationId xmlns:a16="http://schemas.microsoft.com/office/drawing/2014/main" id="{1423FF6F-D713-49A2-8563-156627952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51" y="4770782"/>
                <a:ext cx="1263487" cy="5906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ovéPole 172">
                <a:extLst>
                  <a:ext uri="{FF2B5EF4-FFF2-40B4-BE49-F238E27FC236}">
                    <a16:creationId xmlns:a16="http://schemas.microsoft.com/office/drawing/2014/main" id="{B67FB24D-650F-4A01-A18B-5AD32EFFBBF9}"/>
                  </a:ext>
                </a:extLst>
              </p:cNvPr>
              <p:cNvSpPr txBox="1"/>
              <p:nvPr/>
            </p:nvSpPr>
            <p:spPr>
              <a:xfrm>
                <a:off x="4088311" y="493757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73" name="TextovéPole 172">
                <a:extLst>
                  <a:ext uri="{FF2B5EF4-FFF2-40B4-BE49-F238E27FC236}">
                    <a16:creationId xmlns:a16="http://schemas.microsoft.com/office/drawing/2014/main" id="{B67FB24D-650F-4A01-A18B-5AD32EFF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11" y="4937576"/>
                <a:ext cx="524503" cy="461665"/>
              </a:xfrm>
              <a:prstGeom prst="rect">
                <a:avLst/>
              </a:prstGeom>
              <a:blipFill>
                <a:blip r:embed="rId46"/>
                <a:stretch>
                  <a:fillRect l="-3488" t="-10526" r="-17442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ovéPole 173">
            <a:extLst>
              <a:ext uri="{FF2B5EF4-FFF2-40B4-BE49-F238E27FC236}">
                <a16:creationId xmlns:a16="http://schemas.microsoft.com/office/drawing/2014/main" id="{D39A513B-459F-4E52-99C7-26AB21F03663}"/>
              </a:ext>
            </a:extLst>
          </p:cNvPr>
          <p:cNvSpPr txBox="1"/>
          <p:nvPr/>
        </p:nvSpPr>
        <p:spPr>
          <a:xfrm>
            <a:off x="3881310" y="4631617"/>
            <a:ext cx="56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ovéPole 174">
                <a:extLst>
                  <a:ext uri="{FF2B5EF4-FFF2-40B4-BE49-F238E27FC236}">
                    <a16:creationId xmlns:a16="http://schemas.microsoft.com/office/drawing/2014/main" id="{0B0E8AAC-D633-43A6-A262-EB45812CD771}"/>
                  </a:ext>
                </a:extLst>
              </p:cNvPr>
              <p:cNvSpPr txBox="1"/>
              <p:nvPr/>
            </p:nvSpPr>
            <p:spPr>
              <a:xfrm>
                <a:off x="4145194" y="4625230"/>
                <a:ext cx="764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− 13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5" name="TextovéPole 174">
                <a:extLst>
                  <a:ext uri="{FF2B5EF4-FFF2-40B4-BE49-F238E27FC236}">
                    <a16:creationId xmlns:a16="http://schemas.microsoft.com/office/drawing/2014/main" id="{0B0E8AAC-D633-43A6-A262-EB45812C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94" y="4625230"/>
                <a:ext cx="764939" cy="461665"/>
              </a:xfrm>
              <a:prstGeom prst="rect">
                <a:avLst/>
              </a:prstGeom>
              <a:blipFill>
                <a:blip r:embed="rId47"/>
                <a:stretch>
                  <a:fillRect r="-8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ovéPole 175">
                <a:extLst>
                  <a:ext uri="{FF2B5EF4-FFF2-40B4-BE49-F238E27FC236}">
                    <a16:creationId xmlns:a16="http://schemas.microsoft.com/office/drawing/2014/main" id="{C6E0C8BF-8B09-4C8D-A356-0F08B7AB0BA4}"/>
                  </a:ext>
                </a:extLst>
              </p:cNvPr>
              <p:cNvSpPr txBox="1"/>
              <p:nvPr/>
            </p:nvSpPr>
            <p:spPr>
              <a:xfrm>
                <a:off x="3764484" y="5427310"/>
                <a:ext cx="107273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6" name="TextovéPole 175">
                <a:extLst>
                  <a:ext uri="{FF2B5EF4-FFF2-40B4-BE49-F238E27FC236}">
                    <a16:creationId xmlns:a16="http://schemas.microsoft.com/office/drawing/2014/main" id="{C6E0C8BF-8B09-4C8D-A356-0F08B7AB0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84" y="5427310"/>
                <a:ext cx="1072730" cy="590675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TextovéPole 176">
            <a:extLst>
              <a:ext uri="{FF2B5EF4-FFF2-40B4-BE49-F238E27FC236}">
                <a16:creationId xmlns:a16="http://schemas.microsoft.com/office/drawing/2014/main" id="{91D798B9-5EBC-4CFB-B013-F2286FE9B630}"/>
              </a:ext>
            </a:extLst>
          </p:cNvPr>
          <p:cNvSpPr txBox="1"/>
          <p:nvPr/>
        </p:nvSpPr>
        <p:spPr>
          <a:xfrm>
            <a:off x="4156846" y="561791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ovéPole 177">
                <a:extLst>
                  <a:ext uri="{FF2B5EF4-FFF2-40B4-BE49-F238E27FC236}">
                    <a16:creationId xmlns:a16="http://schemas.microsoft.com/office/drawing/2014/main" id="{518A5456-3899-4A59-9923-D81D74361826}"/>
                  </a:ext>
                </a:extLst>
              </p:cNvPr>
              <p:cNvSpPr txBox="1"/>
              <p:nvPr/>
            </p:nvSpPr>
            <p:spPr>
              <a:xfrm>
                <a:off x="4192535" y="527699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8" name="TextovéPole 177">
                <a:extLst>
                  <a:ext uri="{FF2B5EF4-FFF2-40B4-BE49-F238E27FC236}">
                    <a16:creationId xmlns:a16="http://schemas.microsoft.com/office/drawing/2014/main" id="{518A5456-3899-4A59-9923-D81D74361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35" y="5276994"/>
                <a:ext cx="423514" cy="46166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ovéPole 179">
                <a:extLst>
                  <a:ext uri="{FF2B5EF4-FFF2-40B4-BE49-F238E27FC236}">
                    <a16:creationId xmlns:a16="http://schemas.microsoft.com/office/drawing/2014/main" id="{C5B16A89-4D6C-46F1-968A-94491F0054F4}"/>
                  </a:ext>
                </a:extLst>
              </p:cNvPr>
              <p:cNvSpPr txBox="1"/>
              <p:nvPr/>
            </p:nvSpPr>
            <p:spPr>
              <a:xfrm>
                <a:off x="5188480" y="5076737"/>
                <a:ext cx="124155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0" name="TextovéPole 179">
                <a:extLst>
                  <a:ext uri="{FF2B5EF4-FFF2-40B4-BE49-F238E27FC236}">
                    <a16:creationId xmlns:a16="http://schemas.microsoft.com/office/drawing/2014/main" id="{C5B16A89-4D6C-46F1-968A-94491F005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80" y="5076737"/>
                <a:ext cx="1241558" cy="590675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ovéPole 180">
                <a:extLst>
                  <a:ext uri="{FF2B5EF4-FFF2-40B4-BE49-F238E27FC236}">
                    <a16:creationId xmlns:a16="http://schemas.microsoft.com/office/drawing/2014/main" id="{6E9DF26A-834B-4FA6-8B0F-8A16B0A2D727}"/>
                  </a:ext>
                </a:extLst>
              </p:cNvPr>
              <p:cNvSpPr txBox="1"/>
              <p:nvPr/>
            </p:nvSpPr>
            <p:spPr>
              <a:xfrm>
                <a:off x="5226075" y="4569585"/>
                <a:ext cx="847796" cy="787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81" name="TextovéPole 180">
                <a:extLst>
                  <a:ext uri="{FF2B5EF4-FFF2-40B4-BE49-F238E27FC236}">
                    <a16:creationId xmlns:a16="http://schemas.microsoft.com/office/drawing/2014/main" id="{6E9DF26A-834B-4FA6-8B0F-8A16B0A2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75" y="4569585"/>
                <a:ext cx="847796" cy="78778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ovéPole 181">
                <a:extLst>
                  <a:ext uri="{FF2B5EF4-FFF2-40B4-BE49-F238E27FC236}">
                    <a16:creationId xmlns:a16="http://schemas.microsoft.com/office/drawing/2014/main" id="{F8352F2C-3B9C-45AB-A952-3D8F49D5517C}"/>
                  </a:ext>
                </a:extLst>
              </p:cNvPr>
              <p:cNvSpPr txBox="1"/>
              <p:nvPr/>
            </p:nvSpPr>
            <p:spPr>
              <a:xfrm>
                <a:off x="5186801" y="5296153"/>
                <a:ext cx="847796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82" name="TextovéPole 181">
                <a:extLst>
                  <a:ext uri="{FF2B5EF4-FFF2-40B4-BE49-F238E27FC236}">
                    <a16:creationId xmlns:a16="http://schemas.microsoft.com/office/drawing/2014/main" id="{F8352F2C-3B9C-45AB-A952-3D8F49D55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01" y="5296153"/>
                <a:ext cx="847796" cy="757259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1187D463-0579-4E98-91E9-1CD3FC409F02}"/>
                  </a:ext>
                </a:extLst>
              </p:cNvPr>
              <p:cNvSpPr txBox="1"/>
              <p:nvPr/>
            </p:nvSpPr>
            <p:spPr>
              <a:xfrm>
                <a:off x="6907694" y="4919895"/>
                <a:ext cx="165564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1187D463-0579-4E98-91E9-1CD3FC409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94" y="4919895"/>
                <a:ext cx="1655646" cy="922176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TextovéPole 183">
            <a:extLst>
              <a:ext uri="{FF2B5EF4-FFF2-40B4-BE49-F238E27FC236}">
                <a16:creationId xmlns:a16="http://schemas.microsoft.com/office/drawing/2014/main" id="{2AE98AE0-7564-4D28-A9BB-042FB90ECFEA}"/>
              </a:ext>
            </a:extLst>
          </p:cNvPr>
          <p:cNvSpPr txBox="1"/>
          <p:nvPr/>
        </p:nvSpPr>
        <p:spPr>
          <a:xfrm>
            <a:off x="7628011" y="4697030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5" name="TextovéPole 184">
            <a:extLst>
              <a:ext uri="{FF2B5EF4-FFF2-40B4-BE49-F238E27FC236}">
                <a16:creationId xmlns:a16="http://schemas.microsoft.com/office/drawing/2014/main" id="{AF99F573-A1B7-45EA-89C1-4F434FEC669E}"/>
              </a:ext>
            </a:extLst>
          </p:cNvPr>
          <p:cNvSpPr txBox="1"/>
          <p:nvPr/>
        </p:nvSpPr>
        <p:spPr>
          <a:xfrm>
            <a:off x="6678733" y="5626760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86" name="Přímá spojnice 185">
            <a:extLst>
              <a:ext uri="{FF2B5EF4-FFF2-40B4-BE49-F238E27FC236}">
                <a16:creationId xmlns:a16="http://schemas.microsoft.com/office/drawing/2014/main" id="{8B47ABD4-11A5-4908-9338-6A22BA514D52}"/>
              </a:ext>
            </a:extLst>
          </p:cNvPr>
          <p:cNvCxnSpPr/>
          <p:nvPr/>
        </p:nvCxnSpPr>
        <p:spPr>
          <a:xfrm flipV="1">
            <a:off x="7589916" y="5028260"/>
            <a:ext cx="324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nice 186">
            <a:extLst>
              <a:ext uri="{FF2B5EF4-FFF2-40B4-BE49-F238E27FC236}">
                <a16:creationId xmlns:a16="http://schemas.microsoft.com/office/drawing/2014/main" id="{D9BB1E86-04C5-4DE8-B668-96938FFF6AC5}"/>
              </a:ext>
            </a:extLst>
          </p:cNvPr>
          <p:cNvCxnSpPr/>
          <p:nvPr/>
        </p:nvCxnSpPr>
        <p:spPr>
          <a:xfrm flipV="1">
            <a:off x="6637716" y="5417679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ovéPole 188">
                <a:extLst>
                  <a:ext uri="{FF2B5EF4-FFF2-40B4-BE49-F238E27FC236}">
                    <a16:creationId xmlns:a16="http://schemas.microsoft.com/office/drawing/2014/main" id="{282335CB-23F8-4A70-8CAF-EC5DB306BD4E}"/>
                  </a:ext>
                </a:extLst>
              </p:cNvPr>
              <p:cNvSpPr txBox="1"/>
              <p:nvPr/>
            </p:nvSpPr>
            <p:spPr>
              <a:xfrm>
                <a:off x="2302299" y="5092220"/>
                <a:ext cx="1578189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9" name="TextovéPole 188">
                <a:extLst>
                  <a:ext uri="{FF2B5EF4-FFF2-40B4-BE49-F238E27FC236}">
                    <a16:creationId xmlns:a16="http://schemas.microsoft.com/office/drawing/2014/main" id="{282335CB-23F8-4A70-8CAF-EC5DB306B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99" y="5092220"/>
                <a:ext cx="1578189" cy="590803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ovéPole 191">
                <a:extLst>
                  <a:ext uri="{FF2B5EF4-FFF2-40B4-BE49-F238E27FC236}">
                    <a16:creationId xmlns:a16="http://schemas.microsoft.com/office/drawing/2014/main" id="{41650ACB-FE7F-4813-83BF-B43041F34273}"/>
                  </a:ext>
                </a:extLst>
              </p:cNvPr>
              <p:cNvSpPr txBox="1"/>
              <p:nvPr/>
            </p:nvSpPr>
            <p:spPr>
              <a:xfrm>
                <a:off x="2356641" y="4630800"/>
                <a:ext cx="404278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2" name="TextovéPole 191">
                <a:extLst>
                  <a:ext uri="{FF2B5EF4-FFF2-40B4-BE49-F238E27FC236}">
                    <a16:creationId xmlns:a16="http://schemas.microsoft.com/office/drawing/2014/main" id="{41650ACB-FE7F-4813-83BF-B43041F3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41" y="4630800"/>
                <a:ext cx="404278" cy="728405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bdélník 192">
                <a:extLst>
                  <a:ext uri="{FF2B5EF4-FFF2-40B4-BE49-F238E27FC236}">
                    <a16:creationId xmlns:a16="http://schemas.microsoft.com/office/drawing/2014/main" id="{3F4885F7-5B07-4BCA-9371-FCD273F80138}"/>
                  </a:ext>
                </a:extLst>
              </p:cNvPr>
              <p:cNvSpPr/>
              <p:nvPr/>
            </p:nvSpPr>
            <p:spPr>
              <a:xfrm>
                <a:off x="2812756" y="5333134"/>
                <a:ext cx="571503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3" name="Obdélník 192">
                <a:extLst>
                  <a:ext uri="{FF2B5EF4-FFF2-40B4-BE49-F238E27FC236}">
                    <a16:creationId xmlns:a16="http://schemas.microsoft.com/office/drawing/2014/main" id="{3F4885F7-5B07-4BCA-9371-FCD273F80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56" y="5333134"/>
                <a:ext cx="571503" cy="727122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ovéPole 193">
                <a:extLst>
                  <a:ext uri="{FF2B5EF4-FFF2-40B4-BE49-F238E27FC236}">
                    <a16:creationId xmlns:a16="http://schemas.microsoft.com/office/drawing/2014/main" id="{98222DBB-CAFF-4C9C-9D05-89D40D6AC715}"/>
                  </a:ext>
                </a:extLst>
              </p:cNvPr>
              <p:cNvSpPr txBox="1"/>
              <p:nvPr/>
            </p:nvSpPr>
            <p:spPr>
              <a:xfrm>
                <a:off x="5567698" y="4603856"/>
                <a:ext cx="437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4" name="TextovéPole 193">
                <a:extLst>
                  <a:ext uri="{FF2B5EF4-FFF2-40B4-BE49-F238E27FC236}">
                    <a16:creationId xmlns:a16="http://schemas.microsoft.com/office/drawing/2014/main" id="{98222DBB-CAFF-4C9C-9D05-89D40D6A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698" y="4603856"/>
                <a:ext cx="437830" cy="461665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ovéPole 196">
                <a:extLst>
                  <a:ext uri="{FF2B5EF4-FFF2-40B4-BE49-F238E27FC236}">
                    <a16:creationId xmlns:a16="http://schemas.microsoft.com/office/drawing/2014/main" id="{753F5D2D-A74A-4D05-BBA4-8D1E2CA210A1}"/>
                  </a:ext>
                </a:extLst>
              </p:cNvPr>
              <p:cNvSpPr txBox="1"/>
              <p:nvPr/>
            </p:nvSpPr>
            <p:spPr>
              <a:xfrm>
                <a:off x="2623334" y="4630800"/>
                <a:ext cx="76280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7" name="TextovéPole 196">
                <a:extLst>
                  <a:ext uri="{FF2B5EF4-FFF2-40B4-BE49-F238E27FC236}">
                    <a16:creationId xmlns:a16="http://schemas.microsoft.com/office/drawing/2014/main" id="{753F5D2D-A74A-4D05-BBA4-8D1E2CA21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34" y="4630800"/>
                <a:ext cx="762803" cy="72616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ovéPole 197">
                <a:extLst>
                  <a:ext uri="{FF2B5EF4-FFF2-40B4-BE49-F238E27FC236}">
                    <a16:creationId xmlns:a16="http://schemas.microsoft.com/office/drawing/2014/main" id="{93099C6E-AC18-4C2D-9810-232674F0874D}"/>
                  </a:ext>
                </a:extLst>
              </p:cNvPr>
              <p:cNvSpPr txBox="1"/>
              <p:nvPr/>
            </p:nvSpPr>
            <p:spPr>
              <a:xfrm>
                <a:off x="2318533" y="5330885"/>
                <a:ext cx="661271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98" name="TextovéPole 197">
                <a:extLst>
                  <a:ext uri="{FF2B5EF4-FFF2-40B4-BE49-F238E27FC236}">
                    <a16:creationId xmlns:a16="http://schemas.microsoft.com/office/drawing/2014/main" id="{93099C6E-AC18-4C2D-9810-232674F0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533" y="5330885"/>
                <a:ext cx="661271" cy="728405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ovéPole 198">
                <a:extLst>
                  <a:ext uri="{FF2B5EF4-FFF2-40B4-BE49-F238E27FC236}">
                    <a16:creationId xmlns:a16="http://schemas.microsoft.com/office/drawing/2014/main" id="{E08E4DA4-9D4C-44EE-BDB5-3941E0E1D951}"/>
                  </a:ext>
                </a:extLst>
              </p:cNvPr>
              <p:cNvSpPr txBox="1"/>
              <p:nvPr/>
            </p:nvSpPr>
            <p:spPr>
              <a:xfrm>
                <a:off x="8229846" y="5781777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99" name="TextovéPole 198">
                <a:extLst>
                  <a:ext uri="{FF2B5EF4-FFF2-40B4-BE49-F238E27FC236}">
                    <a16:creationId xmlns:a16="http://schemas.microsoft.com/office/drawing/2014/main" id="{E08E4DA4-9D4C-44EE-BDB5-3941E0E1D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846" y="5781777"/>
                <a:ext cx="885581" cy="786177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TextovéPole 199">
            <a:extLst>
              <a:ext uri="{FF2B5EF4-FFF2-40B4-BE49-F238E27FC236}">
                <a16:creationId xmlns:a16="http://schemas.microsoft.com/office/drawing/2014/main" id="{73D6AF5F-45AB-42FF-93B3-31AAB2427086}"/>
              </a:ext>
            </a:extLst>
          </p:cNvPr>
          <p:cNvSpPr txBox="1"/>
          <p:nvPr/>
        </p:nvSpPr>
        <p:spPr>
          <a:xfrm>
            <a:off x="7613723" y="5644768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1" name="TextovéPole 200">
            <a:extLst>
              <a:ext uri="{FF2B5EF4-FFF2-40B4-BE49-F238E27FC236}">
                <a16:creationId xmlns:a16="http://schemas.microsoft.com/office/drawing/2014/main" id="{28AAF4E5-7D74-48BC-9F55-BB8A40CB74FD}"/>
              </a:ext>
            </a:extLst>
          </p:cNvPr>
          <p:cNvSpPr txBox="1"/>
          <p:nvPr/>
        </p:nvSpPr>
        <p:spPr>
          <a:xfrm>
            <a:off x="6664446" y="4683785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02" name="Přímá spojnice 201">
            <a:extLst>
              <a:ext uri="{FF2B5EF4-FFF2-40B4-BE49-F238E27FC236}">
                <a16:creationId xmlns:a16="http://schemas.microsoft.com/office/drawing/2014/main" id="{DA0A86F7-DF77-4FAA-8157-20700B31DC46}"/>
              </a:ext>
            </a:extLst>
          </p:cNvPr>
          <p:cNvCxnSpPr/>
          <p:nvPr/>
        </p:nvCxnSpPr>
        <p:spPr>
          <a:xfrm flipV="1">
            <a:off x="7661358" y="5466411"/>
            <a:ext cx="216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nice 202">
            <a:extLst>
              <a:ext uri="{FF2B5EF4-FFF2-40B4-BE49-F238E27FC236}">
                <a16:creationId xmlns:a16="http://schemas.microsoft.com/office/drawing/2014/main" id="{0A0328DE-C2AF-4BF3-8B28-2D2F239842C2}"/>
              </a:ext>
            </a:extLst>
          </p:cNvPr>
          <p:cNvCxnSpPr/>
          <p:nvPr/>
        </p:nvCxnSpPr>
        <p:spPr>
          <a:xfrm flipV="1">
            <a:off x="6671058" y="4974767"/>
            <a:ext cx="216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2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85" grpId="0"/>
      <p:bldP spid="87" grpId="0"/>
      <p:bldP spid="88" grpId="0"/>
      <p:bldP spid="89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22" grpId="0"/>
      <p:bldP spid="131" grpId="0"/>
      <p:bldP spid="81" grpId="0"/>
      <p:bldP spid="82" grpId="0"/>
      <p:bldP spid="91" grpId="0"/>
      <p:bldP spid="2" grpId="0"/>
      <p:bldP spid="92" grpId="0"/>
      <p:bldP spid="93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80" grpId="0"/>
      <p:bldP spid="181" grpId="0"/>
      <p:bldP spid="182" grpId="0"/>
      <p:bldP spid="183" grpId="0"/>
      <p:bldP spid="184" grpId="0"/>
      <p:bldP spid="185" grpId="0"/>
      <p:bldP spid="189" grpId="0"/>
      <p:bldP spid="192" grpId="0"/>
      <p:bldP spid="193" grpId="0"/>
      <p:bldP spid="194" grpId="0"/>
      <p:bldP spid="197" grpId="0"/>
      <p:bldP spid="198" grpId="0"/>
      <p:bldP spid="199" grpId="0"/>
      <p:bldP spid="200" grpId="0"/>
      <p:bldP spid="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Př3. Vypočítejte a výsledek uveďte smíšeným číslem: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/>
              <p:nvPr/>
            </p:nvSpPr>
            <p:spPr>
              <a:xfrm>
                <a:off x="40678" y="1211560"/>
                <a:ext cx="2622706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1,3+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,8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" y="1211560"/>
                <a:ext cx="2622706" cy="1343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/>
              <p:nvPr/>
            </p:nvSpPr>
            <p:spPr>
              <a:xfrm>
                <a:off x="3895667" y="1644828"/>
                <a:ext cx="1847493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667" y="1644828"/>
                <a:ext cx="1847493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/>
              <p:nvPr/>
            </p:nvSpPr>
            <p:spPr>
              <a:xfrm>
                <a:off x="6838254" y="1461036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54" y="1461036"/>
                <a:ext cx="59343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/>
              <p:nvPr/>
            </p:nvSpPr>
            <p:spPr>
              <a:xfrm>
                <a:off x="8011372" y="1478854"/>
                <a:ext cx="851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372" y="1478854"/>
                <a:ext cx="85161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/>
              <p:nvPr/>
            </p:nvSpPr>
            <p:spPr>
              <a:xfrm>
                <a:off x="4040630" y="1322958"/>
                <a:ext cx="119616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30" y="1322958"/>
                <a:ext cx="1196160" cy="590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/>
              <p:nvPr/>
            </p:nvSpPr>
            <p:spPr>
              <a:xfrm>
                <a:off x="4342270" y="1508804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70" y="1508804"/>
                <a:ext cx="5934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/>
              <p:nvPr/>
            </p:nvSpPr>
            <p:spPr>
              <a:xfrm>
                <a:off x="4049538" y="1183793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38" y="1183793"/>
                <a:ext cx="5934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/>
              <p:nvPr/>
            </p:nvSpPr>
            <p:spPr>
              <a:xfrm>
                <a:off x="4432498" y="1163117"/>
                <a:ext cx="744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98" y="1163117"/>
                <a:ext cx="744340" cy="461665"/>
              </a:xfrm>
              <a:prstGeom prst="rect">
                <a:avLst/>
              </a:prstGeom>
              <a:blipFill>
                <a:blip r:embed="rId9"/>
                <a:stretch>
                  <a:fillRect r="-40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/>
              <p:nvPr/>
            </p:nvSpPr>
            <p:spPr>
              <a:xfrm>
                <a:off x="4039005" y="1984249"/>
                <a:ext cx="1196161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05" y="1984249"/>
                <a:ext cx="1196161" cy="590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>
            <a:extLst>
              <a:ext uri="{FF2B5EF4-FFF2-40B4-BE49-F238E27FC236}">
                <a16:creationId xmlns:a16="http://schemas.microsoft.com/office/drawing/2014/main" id="{A98D362C-8892-407A-B78B-4B00C74ABC73}"/>
              </a:ext>
            </a:extLst>
          </p:cNvPr>
          <p:cNvSpPr txBox="1"/>
          <p:nvPr/>
        </p:nvSpPr>
        <p:spPr>
          <a:xfrm>
            <a:off x="4420326" y="217009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17BAEBE4-8991-45E8-B65A-E0F067736B2E}"/>
              </a:ext>
            </a:extLst>
          </p:cNvPr>
          <p:cNvSpPr txBox="1"/>
          <p:nvPr/>
        </p:nvSpPr>
        <p:spPr>
          <a:xfrm>
            <a:off x="4189402" y="182440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/>
              <p:nvPr/>
            </p:nvSpPr>
            <p:spPr>
              <a:xfrm>
                <a:off x="4385204" y="1832309"/>
                <a:ext cx="753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204" y="1832309"/>
                <a:ext cx="75352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/>
              <p:nvPr/>
            </p:nvSpPr>
            <p:spPr>
              <a:xfrm>
                <a:off x="5579498" y="1633676"/>
                <a:ext cx="1376211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98" y="1633676"/>
                <a:ext cx="1376211" cy="5906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/>
              <p:nvPr/>
            </p:nvSpPr>
            <p:spPr>
              <a:xfrm>
                <a:off x="5788561" y="1136050"/>
                <a:ext cx="579005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561" y="1136050"/>
                <a:ext cx="579005" cy="7572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/>
              <p:nvPr/>
            </p:nvSpPr>
            <p:spPr>
              <a:xfrm>
                <a:off x="5801668" y="1853092"/>
                <a:ext cx="579005" cy="7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668" y="1853092"/>
                <a:ext cx="579005" cy="752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/>
              <p:nvPr/>
            </p:nvSpPr>
            <p:spPr>
              <a:xfrm>
                <a:off x="7225293" y="1467308"/>
                <a:ext cx="102194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93" y="1467308"/>
                <a:ext cx="1021946" cy="7848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>
            <a:extLst>
              <a:ext uri="{FF2B5EF4-FFF2-40B4-BE49-F238E27FC236}">
                <a16:creationId xmlns:a16="http://schemas.microsoft.com/office/drawing/2014/main" id="{E3E1237D-9C3D-4901-AC96-359431C62BBE}"/>
              </a:ext>
            </a:extLst>
          </p:cNvPr>
          <p:cNvSpPr txBox="1"/>
          <p:nvPr/>
        </p:nvSpPr>
        <p:spPr>
          <a:xfrm>
            <a:off x="7502695" y="1204715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512DAAC-82F5-4CD3-9430-EF68B8104667}"/>
              </a:ext>
            </a:extLst>
          </p:cNvPr>
          <p:cNvSpPr txBox="1"/>
          <p:nvPr/>
        </p:nvSpPr>
        <p:spPr>
          <a:xfrm>
            <a:off x="7010633" y="2186950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9C8140D1-3572-4797-83D8-88320CF43D1F}"/>
              </a:ext>
            </a:extLst>
          </p:cNvPr>
          <p:cNvCxnSpPr/>
          <p:nvPr/>
        </p:nvCxnSpPr>
        <p:spPr>
          <a:xfrm flipV="1">
            <a:off x="7464594" y="1542336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500F4C86-3539-48E2-B3F1-1EA63D001407}"/>
              </a:ext>
            </a:extLst>
          </p:cNvPr>
          <p:cNvCxnSpPr/>
          <p:nvPr/>
        </p:nvCxnSpPr>
        <p:spPr>
          <a:xfrm flipV="1">
            <a:off x="6969595" y="1965092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/>
              <p:nvPr/>
            </p:nvSpPr>
            <p:spPr>
              <a:xfrm>
                <a:off x="-16479" y="2922430"/>
                <a:ext cx="2731710" cy="1332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e>
                          </m:d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79" y="2922430"/>
                <a:ext cx="2731710" cy="133209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/>
              <p:nvPr/>
            </p:nvSpPr>
            <p:spPr>
              <a:xfrm>
                <a:off x="3846521" y="3346173"/>
                <a:ext cx="157818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521" y="3346173"/>
                <a:ext cx="1578188" cy="5906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/>
              <p:nvPr/>
            </p:nvSpPr>
            <p:spPr>
              <a:xfrm>
                <a:off x="6306335" y="3171907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35" y="3171907"/>
                <a:ext cx="593431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/>
              <p:nvPr/>
            </p:nvSpPr>
            <p:spPr>
              <a:xfrm>
                <a:off x="8055756" y="3213540"/>
                <a:ext cx="98823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756" y="3213540"/>
                <a:ext cx="988230" cy="786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/>
              <p:nvPr/>
            </p:nvSpPr>
            <p:spPr>
              <a:xfrm>
                <a:off x="3939093" y="3029066"/>
                <a:ext cx="112883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93" y="3029066"/>
                <a:ext cx="1128834" cy="5906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ovéPole 93">
            <a:extLst>
              <a:ext uri="{FF2B5EF4-FFF2-40B4-BE49-F238E27FC236}">
                <a16:creationId xmlns:a16="http://schemas.microsoft.com/office/drawing/2014/main" id="{1C84499A-C107-40B3-AF53-5188806EC22A}"/>
              </a:ext>
            </a:extLst>
          </p:cNvPr>
          <p:cNvSpPr txBox="1"/>
          <p:nvPr/>
        </p:nvSpPr>
        <p:spPr>
          <a:xfrm>
            <a:off x="4193097" y="319586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30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21BE7901-D5A7-4C56-8950-0F4E40E53568}"/>
              </a:ext>
            </a:extLst>
          </p:cNvPr>
          <p:cNvSpPr txBox="1"/>
          <p:nvPr/>
        </p:nvSpPr>
        <p:spPr>
          <a:xfrm>
            <a:off x="3976570" y="2889901"/>
            <a:ext cx="56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/>
              <p:nvPr/>
            </p:nvSpPr>
            <p:spPr>
              <a:xfrm>
                <a:off x="4326186" y="2883514"/>
                <a:ext cx="612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86" y="2883514"/>
                <a:ext cx="612537" cy="461665"/>
              </a:xfrm>
              <a:prstGeom prst="rect">
                <a:avLst/>
              </a:prstGeom>
              <a:blipFill>
                <a:blip r:embed="rId21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/>
              <p:nvPr/>
            </p:nvSpPr>
            <p:spPr>
              <a:xfrm>
                <a:off x="3878797" y="3685594"/>
                <a:ext cx="1263487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97" y="3685594"/>
                <a:ext cx="1263487" cy="5906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ovéPole 99">
            <a:extLst>
              <a:ext uri="{FF2B5EF4-FFF2-40B4-BE49-F238E27FC236}">
                <a16:creationId xmlns:a16="http://schemas.microsoft.com/office/drawing/2014/main" id="{7B7D3B2C-1F6E-43AD-BEAE-E1E79C94EE83}"/>
              </a:ext>
            </a:extLst>
          </p:cNvPr>
          <p:cNvSpPr txBox="1"/>
          <p:nvPr/>
        </p:nvSpPr>
        <p:spPr>
          <a:xfrm>
            <a:off x="4199713" y="388572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/>
              <p:nvPr/>
            </p:nvSpPr>
            <p:spPr>
              <a:xfrm>
                <a:off x="3949624" y="353527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624" y="3535278"/>
                <a:ext cx="42351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/>
              <p:nvPr/>
            </p:nvSpPr>
            <p:spPr>
              <a:xfrm>
                <a:off x="4243706" y="3524128"/>
                <a:ext cx="895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706" y="3524128"/>
                <a:ext cx="895042" cy="461665"/>
              </a:xfrm>
              <a:prstGeom prst="rect">
                <a:avLst/>
              </a:prstGeom>
              <a:blipFill>
                <a:blip r:embed="rId24"/>
                <a:stretch>
                  <a:fillRect t="-10526" r="-204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/>
              <p:nvPr/>
            </p:nvSpPr>
            <p:spPr>
              <a:xfrm>
                <a:off x="5188480" y="3335021"/>
                <a:ext cx="130888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80" y="3335021"/>
                <a:ext cx="1308884" cy="5906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/>
              <p:nvPr/>
            </p:nvSpPr>
            <p:spPr>
              <a:xfrm>
                <a:off x="5349913" y="2827869"/>
                <a:ext cx="579005" cy="787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13" y="2827869"/>
                <a:ext cx="579005" cy="7877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/>
              <p:nvPr/>
            </p:nvSpPr>
            <p:spPr>
              <a:xfrm>
                <a:off x="5196327" y="3554437"/>
                <a:ext cx="847796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27" y="3554437"/>
                <a:ext cx="847796" cy="7572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/>
              <p:nvPr/>
            </p:nvSpPr>
            <p:spPr>
              <a:xfrm>
                <a:off x="6679088" y="3178179"/>
                <a:ext cx="165564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88" y="3178179"/>
                <a:ext cx="1655646" cy="92217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0BE5998D-4343-4CB8-8D9C-60CA7C5A1105}"/>
              </a:ext>
            </a:extLst>
          </p:cNvPr>
          <p:cNvSpPr txBox="1"/>
          <p:nvPr/>
        </p:nvSpPr>
        <p:spPr>
          <a:xfrm>
            <a:off x="7423215" y="2950550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73E5EF5-6ED4-46A9-B25D-B391D5084D9E}"/>
              </a:ext>
            </a:extLst>
          </p:cNvPr>
          <p:cNvSpPr txBox="1"/>
          <p:nvPr/>
        </p:nvSpPr>
        <p:spPr>
          <a:xfrm>
            <a:off x="6445376" y="3875519"/>
            <a:ext cx="4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F595911A-98FA-405C-8895-B9ABD42E66BC}"/>
              </a:ext>
            </a:extLst>
          </p:cNvPr>
          <p:cNvCxnSpPr/>
          <p:nvPr/>
        </p:nvCxnSpPr>
        <p:spPr>
          <a:xfrm flipV="1">
            <a:off x="7347014" y="3286544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1CA1B1E-7375-4EAB-978B-4A73DB830241}"/>
              </a:ext>
            </a:extLst>
          </p:cNvPr>
          <p:cNvCxnSpPr/>
          <p:nvPr/>
        </p:nvCxnSpPr>
        <p:spPr>
          <a:xfrm flipV="1">
            <a:off x="6456731" y="3675963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CD37B283-11E0-47B4-9A51-3656A5C67346}"/>
                  </a:ext>
                </a:extLst>
              </p:cNvPr>
              <p:cNvSpPr txBox="1"/>
              <p:nvPr/>
            </p:nvSpPr>
            <p:spPr>
              <a:xfrm>
                <a:off x="2451890" y="1659233"/>
                <a:ext cx="1645514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CD37B283-11E0-47B4-9A51-3656A5C6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890" y="1659233"/>
                <a:ext cx="1645514" cy="59080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B0D085C-F5B5-46DA-8457-6E9E5DBB22A7}"/>
                  </a:ext>
                </a:extLst>
              </p:cNvPr>
              <p:cNvSpPr txBox="1"/>
              <p:nvPr/>
            </p:nvSpPr>
            <p:spPr>
              <a:xfrm>
                <a:off x="2502345" y="3350504"/>
                <a:ext cx="1578189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B0D085C-F5B5-46DA-8457-6E9E5DBB2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45" y="3350504"/>
                <a:ext cx="1578189" cy="59080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959B0AC4-8C3F-4DE0-8285-5EE53C6640BC}"/>
              </a:ext>
            </a:extLst>
          </p:cNvPr>
          <p:cNvCxnSpPr/>
          <p:nvPr/>
        </p:nvCxnSpPr>
        <p:spPr>
          <a:xfrm flipV="1">
            <a:off x="6427849" y="3238921"/>
            <a:ext cx="324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DBEE3D7-E717-429D-98FF-233F15A64EF0}"/>
              </a:ext>
            </a:extLst>
          </p:cNvPr>
          <p:cNvCxnSpPr/>
          <p:nvPr/>
        </p:nvCxnSpPr>
        <p:spPr>
          <a:xfrm flipV="1">
            <a:off x="7404468" y="3714063"/>
            <a:ext cx="324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32A8030A-A54B-431B-86AC-898D83832B82}"/>
                  </a:ext>
                </a:extLst>
              </p:cNvPr>
              <p:cNvSpPr txBox="1"/>
              <p:nvPr/>
            </p:nvSpPr>
            <p:spPr>
              <a:xfrm>
                <a:off x="2537604" y="1197268"/>
                <a:ext cx="55976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32A8030A-A54B-431B-86AC-898D8383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04" y="1197268"/>
                <a:ext cx="559769" cy="7283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E9B4994-223A-41D2-B83A-5C5F4AE1ECB3}"/>
                  </a:ext>
                </a:extLst>
              </p:cNvPr>
              <p:cNvSpPr/>
              <p:nvPr/>
            </p:nvSpPr>
            <p:spPr>
              <a:xfrm>
                <a:off x="2598387" y="1871025"/>
                <a:ext cx="40427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E9B4994-223A-41D2-B83A-5C5F4AE1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87" y="1871025"/>
                <a:ext cx="404277" cy="72840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9B659DBE-B175-4D42-AB9E-0DC4FBC82724}"/>
                  </a:ext>
                </a:extLst>
              </p:cNvPr>
              <p:cNvSpPr txBox="1"/>
              <p:nvPr/>
            </p:nvSpPr>
            <p:spPr>
              <a:xfrm>
                <a:off x="2556687" y="2889084"/>
                <a:ext cx="40427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9B659DBE-B175-4D42-AB9E-0DC4FBC82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87" y="2889084"/>
                <a:ext cx="404278" cy="72616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23A3A453-4055-4780-A1A0-621D5D60D8DE}"/>
                  </a:ext>
                </a:extLst>
              </p:cNvPr>
              <p:cNvSpPr/>
              <p:nvPr/>
            </p:nvSpPr>
            <p:spPr>
              <a:xfrm>
                <a:off x="2874677" y="3591418"/>
                <a:ext cx="723788" cy="733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23A3A453-4055-4780-A1A0-621D5D60D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77" y="3591418"/>
                <a:ext cx="723788" cy="73302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3B827CB5-40EF-41AD-B9A7-CE9C2BA84396}"/>
                  </a:ext>
                </a:extLst>
              </p:cNvPr>
              <p:cNvSpPr txBox="1"/>
              <p:nvPr/>
            </p:nvSpPr>
            <p:spPr>
              <a:xfrm>
                <a:off x="5372422" y="2862140"/>
                <a:ext cx="628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3B827CB5-40EF-41AD-B9A7-CE9C2BA8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22" y="2862140"/>
                <a:ext cx="628343" cy="461665"/>
              </a:xfrm>
              <a:prstGeom prst="rect">
                <a:avLst/>
              </a:prstGeom>
              <a:blipFill>
                <a:blip r:embed="rId35"/>
                <a:stretch>
                  <a:fillRect l="-194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F96758C4-7DB4-417B-936C-3FDBABFA3B54}"/>
              </a:ext>
            </a:extLst>
          </p:cNvPr>
          <p:cNvSpPr txBox="1"/>
          <p:nvPr/>
        </p:nvSpPr>
        <p:spPr>
          <a:xfrm>
            <a:off x="6454903" y="2932544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63" name="TextovéPole 162">
            <a:extLst>
              <a:ext uri="{FF2B5EF4-FFF2-40B4-BE49-F238E27FC236}">
                <a16:creationId xmlns:a16="http://schemas.microsoft.com/office/drawing/2014/main" id="{207AC9B5-555B-4E9D-B66D-F78E998AE482}"/>
              </a:ext>
            </a:extLst>
          </p:cNvPr>
          <p:cNvSpPr txBox="1"/>
          <p:nvPr/>
        </p:nvSpPr>
        <p:spPr>
          <a:xfrm>
            <a:off x="7402641" y="389456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5527E03C-4A99-42E2-930A-CF28B9720597}"/>
                  </a:ext>
                </a:extLst>
              </p:cNvPr>
              <p:cNvSpPr txBox="1"/>
              <p:nvPr/>
            </p:nvSpPr>
            <p:spPr>
              <a:xfrm>
                <a:off x="2923357" y="1197266"/>
                <a:ext cx="723788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5527E03C-4A99-42E2-930A-CF28B972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57" y="1197266"/>
                <a:ext cx="723788" cy="73520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ovéPole 164">
                <a:extLst>
                  <a:ext uri="{FF2B5EF4-FFF2-40B4-BE49-F238E27FC236}">
                    <a16:creationId xmlns:a16="http://schemas.microsoft.com/office/drawing/2014/main" id="{9C38821A-61F4-491F-8E9B-2351DC519972}"/>
                  </a:ext>
                </a:extLst>
              </p:cNvPr>
              <p:cNvSpPr txBox="1"/>
              <p:nvPr/>
            </p:nvSpPr>
            <p:spPr>
              <a:xfrm>
                <a:off x="2856678" y="1873541"/>
                <a:ext cx="72378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5" name="TextovéPole 164">
                <a:extLst>
                  <a:ext uri="{FF2B5EF4-FFF2-40B4-BE49-F238E27FC236}">
                    <a16:creationId xmlns:a16="http://schemas.microsoft.com/office/drawing/2014/main" id="{9C38821A-61F4-491F-8E9B-2351DC51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78" y="1873541"/>
                <a:ext cx="723788" cy="7261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ovéPole 165">
                <a:extLst>
                  <a:ext uri="{FF2B5EF4-FFF2-40B4-BE49-F238E27FC236}">
                    <a16:creationId xmlns:a16="http://schemas.microsoft.com/office/drawing/2014/main" id="{FF8348FA-0E34-4CCD-9616-66497ADA5833}"/>
                  </a:ext>
                </a:extLst>
              </p:cNvPr>
              <p:cNvSpPr txBox="1"/>
              <p:nvPr/>
            </p:nvSpPr>
            <p:spPr>
              <a:xfrm>
                <a:off x="2847192" y="2889084"/>
                <a:ext cx="76280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6" name="TextovéPole 165">
                <a:extLst>
                  <a:ext uri="{FF2B5EF4-FFF2-40B4-BE49-F238E27FC236}">
                    <a16:creationId xmlns:a16="http://schemas.microsoft.com/office/drawing/2014/main" id="{FF8348FA-0E34-4CCD-9616-66497ADA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92" y="2889084"/>
                <a:ext cx="762803" cy="72616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EC8B4898-59F3-4C40-A273-DDDDD1276194}"/>
                  </a:ext>
                </a:extLst>
              </p:cNvPr>
              <p:cNvSpPr txBox="1"/>
              <p:nvPr/>
            </p:nvSpPr>
            <p:spPr>
              <a:xfrm>
                <a:off x="2599550" y="3589169"/>
                <a:ext cx="404277" cy="733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7" name="TextovéPole 166">
                <a:extLst>
                  <a:ext uri="{FF2B5EF4-FFF2-40B4-BE49-F238E27FC236}">
                    <a16:creationId xmlns:a16="http://schemas.microsoft.com/office/drawing/2014/main" id="{EC8B4898-59F3-4C40-A273-DDDDD127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50" y="3589169"/>
                <a:ext cx="404277" cy="73398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6674BE4E-2829-4C58-92FB-445A0139EA05}"/>
                  </a:ext>
                </a:extLst>
              </p:cNvPr>
              <p:cNvSpPr txBox="1"/>
              <p:nvPr/>
            </p:nvSpPr>
            <p:spPr>
              <a:xfrm>
                <a:off x="87623" y="4707688"/>
                <a:ext cx="2523319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1,75−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6674BE4E-2829-4C58-92FB-445A0139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3" y="4707688"/>
                <a:ext cx="2523319" cy="134325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ECC1A624-E7CF-48C0-9AF2-8A970A5CC331}"/>
                  </a:ext>
                </a:extLst>
              </p:cNvPr>
              <p:cNvSpPr txBox="1"/>
              <p:nvPr/>
            </p:nvSpPr>
            <p:spPr>
              <a:xfrm>
                <a:off x="3864889" y="5131431"/>
                <a:ext cx="157818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ECC1A624-E7CF-48C0-9AF2-8A970A5CC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89" y="5131431"/>
                <a:ext cx="1578188" cy="5906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6EC8FD89-3A27-48F7-8D01-EF77FA64DD3E}"/>
                  </a:ext>
                </a:extLst>
              </p:cNvPr>
              <p:cNvSpPr txBox="1"/>
              <p:nvPr/>
            </p:nvSpPr>
            <p:spPr>
              <a:xfrm>
                <a:off x="6258030" y="4957165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6EC8FD89-3A27-48F7-8D01-EF77FA64D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30" y="4957165"/>
                <a:ext cx="593431" cy="7861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2DC07E16-4012-40AE-B166-F7060AA76F8B}"/>
                  </a:ext>
                </a:extLst>
              </p:cNvPr>
              <p:cNvSpPr txBox="1"/>
              <p:nvPr/>
            </p:nvSpPr>
            <p:spPr>
              <a:xfrm>
                <a:off x="7448558" y="4979748"/>
                <a:ext cx="101916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2DC07E16-4012-40AE-B166-F7060AA76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58" y="4979748"/>
                <a:ext cx="1019167" cy="7861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1CF78585-DD0B-43C1-8D95-8D0B49C4322C}"/>
                  </a:ext>
                </a:extLst>
              </p:cNvPr>
              <p:cNvSpPr txBox="1"/>
              <p:nvPr/>
            </p:nvSpPr>
            <p:spPr>
              <a:xfrm>
                <a:off x="3957461" y="4814324"/>
                <a:ext cx="112883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1CF78585-DD0B-43C1-8D95-8D0B49C4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61" y="4814324"/>
                <a:ext cx="1128834" cy="5906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67484774-AD04-450F-B9C4-26E954D88E7D}"/>
              </a:ext>
            </a:extLst>
          </p:cNvPr>
          <p:cNvSpPr txBox="1"/>
          <p:nvPr/>
        </p:nvSpPr>
        <p:spPr>
          <a:xfrm>
            <a:off x="4359118" y="49811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5334DBAB-1E4E-4808-960B-97DCDFC27D44}"/>
              </a:ext>
            </a:extLst>
          </p:cNvPr>
          <p:cNvSpPr txBox="1"/>
          <p:nvPr/>
        </p:nvSpPr>
        <p:spPr>
          <a:xfrm>
            <a:off x="4018753" y="4675159"/>
            <a:ext cx="56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9ABED813-1AF9-43A5-B3D0-18E64E3DE573}"/>
                  </a:ext>
                </a:extLst>
              </p:cNvPr>
              <p:cNvSpPr txBox="1"/>
              <p:nvPr/>
            </p:nvSpPr>
            <p:spPr>
              <a:xfrm>
                <a:off x="4363606" y="4668772"/>
                <a:ext cx="612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9ABED813-1AF9-43A5-B3D0-18E64E3DE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06" y="4668772"/>
                <a:ext cx="612537" cy="46166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0762D4B1-8410-41CE-8818-FE6623E50B7A}"/>
                  </a:ext>
                </a:extLst>
              </p:cNvPr>
              <p:cNvSpPr txBox="1"/>
              <p:nvPr/>
            </p:nvSpPr>
            <p:spPr>
              <a:xfrm>
                <a:off x="3897165" y="5470852"/>
                <a:ext cx="1263487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0762D4B1-8410-41CE-8818-FE6623E50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65" y="5470852"/>
                <a:ext cx="1263487" cy="59067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0E0C6D00-1263-459E-84C3-97E4769A0272}"/>
              </a:ext>
            </a:extLst>
          </p:cNvPr>
          <p:cNvSpPr txBox="1"/>
          <p:nvPr/>
        </p:nvSpPr>
        <p:spPr>
          <a:xfrm>
            <a:off x="4346674" y="56709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ovéPole 115">
                <a:extLst>
                  <a:ext uri="{FF2B5EF4-FFF2-40B4-BE49-F238E27FC236}">
                    <a16:creationId xmlns:a16="http://schemas.microsoft.com/office/drawing/2014/main" id="{2434D2A0-913D-48FB-A3E6-78EFF9F27D4A}"/>
                  </a:ext>
                </a:extLst>
              </p:cNvPr>
              <p:cNvSpPr txBox="1"/>
              <p:nvPr/>
            </p:nvSpPr>
            <p:spPr>
              <a:xfrm>
                <a:off x="3939414" y="5320536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6" name="TextovéPole 115">
                <a:extLst>
                  <a:ext uri="{FF2B5EF4-FFF2-40B4-BE49-F238E27FC236}">
                    <a16:creationId xmlns:a16="http://schemas.microsoft.com/office/drawing/2014/main" id="{2434D2A0-913D-48FB-A3E6-78EFF9F27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14" y="5320536"/>
                <a:ext cx="593432" cy="46166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CD5337DC-318F-4F26-AE8C-067FA62BB0D4}"/>
                  </a:ext>
                </a:extLst>
              </p:cNvPr>
              <p:cNvSpPr txBox="1"/>
              <p:nvPr/>
            </p:nvSpPr>
            <p:spPr>
              <a:xfrm>
                <a:off x="4338282" y="5309386"/>
                <a:ext cx="709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CD5337DC-318F-4F26-AE8C-067FA62BB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82" y="5309386"/>
                <a:ext cx="709972" cy="461665"/>
              </a:xfrm>
              <a:prstGeom prst="rect">
                <a:avLst/>
              </a:prstGeom>
              <a:blipFill>
                <a:blip r:embed="rId47"/>
                <a:stretch>
                  <a:fillRect t="-10526" r="-4310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8F66F6F4-EB40-44F1-9482-77635FB261CB}"/>
                  </a:ext>
                </a:extLst>
              </p:cNvPr>
              <p:cNvSpPr txBox="1"/>
              <p:nvPr/>
            </p:nvSpPr>
            <p:spPr>
              <a:xfrm>
                <a:off x="5235426" y="5120279"/>
                <a:ext cx="1174232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8F66F6F4-EB40-44F1-9482-77635FB26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26" y="5120279"/>
                <a:ext cx="1174232" cy="590675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A446A97F-DB06-4E1C-A20C-38A88C529556}"/>
                  </a:ext>
                </a:extLst>
              </p:cNvPr>
              <p:cNvSpPr txBox="1"/>
              <p:nvPr/>
            </p:nvSpPr>
            <p:spPr>
              <a:xfrm>
                <a:off x="5325419" y="4808406"/>
                <a:ext cx="646331" cy="572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A446A97F-DB06-4E1C-A20C-38A88C529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19" y="4808406"/>
                <a:ext cx="646331" cy="572208"/>
              </a:xfrm>
              <a:prstGeom prst="rect">
                <a:avLst/>
              </a:prstGeom>
              <a:blipFill>
                <a:blip r:embed="rId4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A13B76EE-D2F6-4216-8826-8653BCD1384A}"/>
                  </a:ext>
                </a:extLst>
              </p:cNvPr>
              <p:cNvSpPr txBox="1"/>
              <p:nvPr/>
            </p:nvSpPr>
            <p:spPr>
              <a:xfrm>
                <a:off x="5386148" y="5339695"/>
                <a:ext cx="579005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A13B76EE-D2F6-4216-8826-8653BCD1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48" y="5339695"/>
                <a:ext cx="579005" cy="757259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BAEB056E-24BA-4E91-A06F-EC39ADA9B3BD}"/>
                  </a:ext>
                </a:extLst>
              </p:cNvPr>
              <p:cNvSpPr txBox="1"/>
              <p:nvPr/>
            </p:nvSpPr>
            <p:spPr>
              <a:xfrm>
                <a:off x="6626020" y="4963437"/>
                <a:ext cx="10219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BAEB056E-24BA-4E91-A06F-EC39ADA9B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20" y="4963437"/>
                <a:ext cx="1021946" cy="783804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ovéPole 127">
                <a:extLst>
                  <a:ext uri="{FF2B5EF4-FFF2-40B4-BE49-F238E27FC236}">
                    <a16:creationId xmlns:a16="http://schemas.microsoft.com/office/drawing/2014/main" id="{C7A1582E-84E2-4A2F-931C-AE35FCD78425}"/>
                  </a:ext>
                </a:extLst>
              </p:cNvPr>
              <p:cNvSpPr txBox="1"/>
              <p:nvPr/>
            </p:nvSpPr>
            <p:spPr>
              <a:xfrm>
                <a:off x="2558817" y="5135762"/>
                <a:ext cx="1510863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8" name="TextovéPole 127">
                <a:extLst>
                  <a:ext uri="{FF2B5EF4-FFF2-40B4-BE49-F238E27FC236}">
                    <a16:creationId xmlns:a16="http://schemas.microsoft.com/office/drawing/2014/main" id="{C7A1582E-84E2-4A2F-931C-AE35FCD78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17" y="5135762"/>
                <a:ext cx="1510863" cy="590803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B2A56A17-F9BB-4C64-8001-D715AA95CD9D}"/>
              </a:ext>
            </a:extLst>
          </p:cNvPr>
          <p:cNvCxnSpPr/>
          <p:nvPr/>
        </p:nvCxnSpPr>
        <p:spPr>
          <a:xfrm flipV="1">
            <a:off x="6379544" y="5024179"/>
            <a:ext cx="324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B6079E74-235D-485A-8B76-A1E687F9F49F}"/>
              </a:ext>
            </a:extLst>
          </p:cNvPr>
          <p:cNvCxnSpPr/>
          <p:nvPr/>
        </p:nvCxnSpPr>
        <p:spPr>
          <a:xfrm flipV="1">
            <a:off x="6865625" y="5499321"/>
            <a:ext cx="324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131E0736-ADDE-462F-879C-176ABD2E5980}"/>
                  </a:ext>
                </a:extLst>
              </p:cNvPr>
              <p:cNvSpPr txBox="1"/>
              <p:nvPr/>
            </p:nvSpPr>
            <p:spPr>
              <a:xfrm>
                <a:off x="2570292" y="4674342"/>
                <a:ext cx="40427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131E0736-ADDE-462F-879C-176ABD2E5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92" y="4674342"/>
                <a:ext cx="404278" cy="72616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Obdélník 133">
                <a:extLst>
                  <a:ext uri="{FF2B5EF4-FFF2-40B4-BE49-F238E27FC236}">
                    <a16:creationId xmlns:a16="http://schemas.microsoft.com/office/drawing/2014/main" id="{A0A04CAA-196E-4CE5-AAAC-08566B6BE06D}"/>
                  </a:ext>
                </a:extLst>
              </p:cNvPr>
              <p:cNvSpPr/>
              <p:nvPr/>
            </p:nvSpPr>
            <p:spPr>
              <a:xfrm>
                <a:off x="2888282" y="5376676"/>
                <a:ext cx="723788" cy="733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4" name="Obdélník 133">
                <a:extLst>
                  <a:ext uri="{FF2B5EF4-FFF2-40B4-BE49-F238E27FC236}">
                    <a16:creationId xmlns:a16="http://schemas.microsoft.com/office/drawing/2014/main" id="{A0A04CAA-196E-4CE5-AAAC-08566B6BE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82" y="5376676"/>
                <a:ext cx="723788" cy="73302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9CE0FD07-569D-47B3-9085-2BE8AC3062B5}"/>
                  </a:ext>
                </a:extLst>
              </p:cNvPr>
              <p:cNvSpPr txBox="1"/>
              <p:nvPr/>
            </p:nvSpPr>
            <p:spPr>
              <a:xfrm>
                <a:off x="5371743" y="4647398"/>
                <a:ext cx="628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9CE0FD07-569D-47B3-9085-2BE8AC30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743" y="4647398"/>
                <a:ext cx="628343" cy="461665"/>
              </a:xfrm>
              <a:prstGeom prst="rect">
                <a:avLst/>
              </a:prstGeom>
              <a:blipFill>
                <a:blip r:embed="rId55"/>
                <a:stretch>
                  <a:fillRect l="-1942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85462879-F7F7-40DD-89A8-75DC8FC15E89}"/>
              </a:ext>
            </a:extLst>
          </p:cNvPr>
          <p:cNvSpPr txBox="1"/>
          <p:nvPr/>
        </p:nvSpPr>
        <p:spPr>
          <a:xfrm>
            <a:off x="6406598" y="4717802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8C82E61B-D24D-4E23-91B5-BBAC64D0BF11}"/>
              </a:ext>
            </a:extLst>
          </p:cNvPr>
          <p:cNvSpPr txBox="1"/>
          <p:nvPr/>
        </p:nvSpPr>
        <p:spPr>
          <a:xfrm>
            <a:off x="6911423" y="5670302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654E4A69-567C-48C4-9086-E1ABF56DF948}"/>
                  </a:ext>
                </a:extLst>
              </p:cNvPr>
              <p:cNvSpPr txBox="1"/>
              <p:nvPr/>
            </p:nvSpPr>
            <p:spPr>
              <a:xfrm>
                <a:off x="2836982" y="4674342"/>
                <a:ext cx="76280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654E4A69-567C-48C4-9086-E1ABF56D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982" y="4674342"/>
                <a:ext cx="762803" cy="72616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64CB1513-F2F1-4B48-BFED-C3657892CFBB}"/>
                  </a:ext>
                </a:extLst>
              </p:cNvPr>
              <p:cNvSpPr txBox="1"/>
              <p:nvPr/>
            </p:nvSpPr>
            <p:spPr>
              <a:xfrm>
                <a:off x="2613155" y="5374427"/>
                <a:ext cx="404277" cy="733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>
                <a:extLst>
                  <a:ext uri="{FF2B5EF4-FFF2-40B4-BE49-F238E27FC236}">
                    <a16:creationId xmlns:a16="http://schemas.microsoft.com/office/drawing/2014/main" id="{64CB1513-F2F1-4B48-BFED-C3657892C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55" y="5374427"/>
                <a:ext cx="404277" cy="733983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1E4AF769-A6BB-41FA-A0E2-6A002560FE0A}"/>
                  </a:ext>
                </a:extLst>
              </p:cNvPr>
              <p:cNvSpPr txBox="1"/>
              <p:nvPr/>
            </p:nvSpPr>
            <p:spPr>
              <a:xfrm>
                <a:off x="8029596" y="4984508"/>
                <a:ext cx="1185863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1E4AF769-A6BB-41FA-A0E2-6A002560F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96" y="4984508"/>
                <a:ext cx="1185863" cy="7837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44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85" grpId="0"/>
      <p:bldP spid="87" grpId="0"/>
      <p:bldP spid="88" grpId="0"/>
      <p:bldP spid="89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22" grpId="0"/>
      <p:bldP spid="81" grpId="0"/>
      <p:bldP spid="82" grpId="0"/>
      <p:bldP spid="91" grpId="0"/>
      <p:bldP spid="2" grpId="0"/>
      <p:bldP spid="92" grpId="0"/>
      <p:bldP spid="93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98" grpId="0"/>
      <p:bldP spid="106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8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28516"/>
                <a:ext cx="1916614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28516"/>
                <a:ext cx="1916614" cy="1225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580112" y="1364583"/>
                <a:ext cx="66127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364583"/>
                <a:ext cx="661270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7510037" y="1401087"/>
                <a:ext cx="710038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037" y="1401087"/>
                <a:ext cx="710038" cy="728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1919984" y="1520046"/>
                <a:ext cx="1412374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84" y="1520046"/>
                <a:ext cx="1412374" cy="549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4472401" y="1520043"/>
                <a:ext cx="1224822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1" y="1520043"/>
                <a:ext cx="1224822" cy="549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504805"/>
                <a:ext cx="2027222" cy="1223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b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2 .  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504805"/>
                <a:ext cx="2027222" cy="12239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872957"/>
                <a:ext cx="1814022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c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872957"/>
                <a:ext cx="1814022" cy="1225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268304"/>
                <a:ext cx="2388411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d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0,75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268304"/>
                <a:ext cx="2388411" cy="1222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3) Vypočítejte </a:t>
            </a:r>
            <a:r>
              <a:rPr lang="cs-CZ" altLang="cs-CZ" sz="2400" b="1" dirty="0">
                <a:solidFill>
                  <a:schemeClr val="tx1"/>
                </a:solidFill>
              </a:rPr>
              <a:t>a výsledek uveďte smíšeným číslem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/>
              <p:nvPr/>
            </p:nvSpPr>
            <p:spPr>
              <a:xfrm>
                <a:off x="3158018" y="1529556"/>
                <a:ext cx="14748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18" y="1529556"/>
                <a:ext cx="1474891" cy="54906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1513F5A5-0503-4924-8A48-AD821690CC84}"/>
                  </a:ext>
                </a:extLst>
              </p:cNvPr>
              <p:cNvSpPr txBox="1"/>
              <p:nvPr/>
            </p:nvSpPr>
            <p:spPr>
              <a:xfrm>
                <a:off x="8119637" y="1410612"/>
                <a:ext cx="710038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1513F5A5-0503-4924-8A48-AD821690C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637" y="1410612"/>
                <a:ext cx="710038" cy="7284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463DAF61-D922-4A1E-AC48-94E1621E91E2}"/>
                  </a:ext>
                </a:extLst>
              </p:cNvPr>
              <p:cNvSpPr txBox="1"/>
              <p:nvPr/>
            </p:nvSpPr>
            <p:spPr>
              <a:xfrm>
                <a:off x="2037552" y="1063920"/>
                <a:ext cx="385041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463DAF61-D922-4A1E-AC48-94E1621E9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52" y="1063920"/>
                <a:ext cx="385041" cy="67050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AB3F7E06-CC46-4B17-B095-5A8063EE63CB}"/>
                  </a:ext>
                </a:extLst>
              </p:cNvPr>
              <p:cNvSpPr/>
              <p:nvPr/>
            </p:nvSpPr>
            <p:spPr>
              <a:xfrm>
                <a:off x="2036421" y="1742442"/>
                <a:ext cx="385041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AB3F7E06-CC46-4B17-B095-5A8063EE6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21" y="1742442"/>
                <a:ext cx="385041" cy="66858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3AA5C891-9B43-49F8-95DB-E00A03EEE87E}"/>
                  </a:ext>
                </a:extLst>
              </p:cNvPr>
              <p:cNvSpPr txBox="1"/>
              <p:nvPr/>
            </p:nvSpPr>
            <p:spPr>
              <a:xfrm>
                <a:off x="2285199" y="1063920"/>
                <a:ext cx="67627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3AA5C891-9B43-49F8-95DB-E00A03EE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99" y="1063920"/>
                <a:ext cx="676275" cy="66851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D151B199-4871-4249-94A5-A5A4822BFA63}"/>
                  </a:ext>
                </a:extLst>
              </p:cNvPr>
              <p:cNvSpPr/>
              <p:nvPr/>
            </p:nvSpPr>
            <p:spPr>
              <a:xfrm>
                <a:off x="2265015" y="1742441"/>
                <a:ext cx="676275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D151B199-4871-4249-94A5-A5A4822BF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15" y="1742441"/>
                <a:ext cx="676275" cy="67685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5B15EDA3-7C03-407F-AE81-8E943F286E34}"/>
                  </a:ext>
                </a:extLst>
              </p:cNvPr>
              <p:cNvSpPr txBox="1"/>
              <p:nvPr/>
            </p:nvSpPr>
            <p:spPr>
              <a:xfrm>
                <a:off x="3226247" y="1208662"/>
                <a:ext cx="9989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5B15EDA3-7C03-407F-AE81-8E943F28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7" y="1208662"/>
                <a:ext cx="998991" cy="54906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EFD0CA76-2545-4A42-9C1F-D8EDB33DC747}"/>
                  </a:ext>
                </a:extLst>
              </p:cNvPr>
              <p:cNvSpPr txBox="1"/>
              <p:nvPr/>
            </p:nvSpPr>
            <p:spPr>
              <a:xfrm>
                <a:off x="3542176" y="1389745"/>
                <a:ext cx="4042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EFD0CA76-2545-4A42-9C1F-D8EDB33DC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76" y="1389745"/>
                <a:ext cx="404278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E2751449-3E67-4B79-89B7-D440F5E444B1}"/>
                  </a:ext>
                </a:extLst>
              </p:cNvPr>
              <p:cNvSpPr txBox="1"/>
              <p:nvPr/>
            </p:nvSpPr>
            <p:spPr>
              <a:xfrm>
                <a:off x="3311363" y="1064734"/>
                <a:ext cx="4042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E2751449-3E67-4B79-89B7-D440F5E44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3" y="1064734"/>
                <a:ext cx="404277" cy="43088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C2AE0503-9FF8-48B6-94D8-220BC67CE6E8}"/>
                  </a:ext>
                </a:extLst>
              </p:cNvPr>
              <p:cNvSpPr txBox="1"/>
              <p:nvPr/>
            </p:nvSpPr>
            <p:spPr>
              <a:xfrm>
                <a:off x="3551433" y="1044058"/>
                <a:ext cx="5824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C2AE0503-9FF8-48B6-94D8-220BC67CE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33" y="1044058"/>
                <a:ext cx="582422" cy="430887"/>
              </a:xfrm>
              <a:prstGeom prst="rect">
                <a:avLst/>
              </a:prstGeom>
              <a:blipFill>
                <a:blip r:embed="rId36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C1758F16-CA65-445C-BDAE-4F4DB3807FF4}"/>
                  </a:ext>
                </a:extLst>
              </p:cNvPr>
              <p:cNvSpPr txBox="1"/>
              <p:nvPr/>
            </p:nvSpPr>
            <p:spPr>
              <a:xfrm>
                <a:off x="3215096" y="1831849"/>
                <a:ext cx="9989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C1758F16-CA65-445C-BDAE-4F4DB380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96" y="1831849"/>
                <a:ext cx="998991" cy="5490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ovéPole 71">
            <a:extLst>
              <a:ext uri="{FF2B5EF4-FFF2-40B4-BE49-F238E27FC236}">
                <a16:creationId xmlns:a16="http://schemas.microsoft.com/office/drawing/2014/main" id="{606E2E69-5A18-4F85-A028-37B2DACA7888}"/>
              </a:ext>
            </a:extLst>
          </p:cNvPr>
          <p:cNvSpPr txBox="1"/>
          <p:nvPr/>
        </p:nvSpPr>
        <p:spPr>
          <a:xfrm>
            <a:off x="3486868" y="2031984"/>
            <a:ext cx="495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9A19CDBC-BF4D-4691-87EC-D4682E2D49B3}"/>
              </a:ext>
            </a:extLst>
          </p:cNvPr>
          <p:cNvSpPr txBox="1"/>
          <p:nvPr/>
        </p:nvSpPr>
        <p:spPr>
          <a:xfrm>
            <a:off x="3303574" y="168629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156123FC-593C-4C5E-A2D2-1E8AEDF70078}"/>
                  </a:ext>
                </a:extLst>
              </p:cNvPr>
              <p:cNvSpPr txBox="1"/>
              <p:nvPr/>
            </p:nvSpPr>
            <p:spPr>
              <a:xfrm>
                <a:off x="3451746" y="1694198"/>
                <a:ext cx="753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− 8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156123FC-593C-4C5E-A2D2-1E8AEDF70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746" y="1694198"/>
                <a:ext cx="753526" cy="43088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35BCEB5-06B4-4577-9E2C-49EC3C8D3CE0}"/>
                  </a:ext>
                </a:extLst>
              </p:cNvPr>
              <p:cNvSpPr txBox="1"/>
              <p:nvPr/>
            </p:nvSpPr>
            <p:spPr>
              <a:xfrm>
                <a:off x="4533103" y="1092495"/>
                <a:ext cx="67627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35BCEB5-06B4-4577-9E2C-49EC3C8D3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103" y="1092495"/>
                <a:ext cx="676275" cy="66851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B059828E-02AB-4095-8F20-D266F76630F3}"/>
                  </a:ext>
                </a:extLst>
              </p:cNvPr>
              <p:cNvSpPr txBox="1"/>
              <p:nvPr/>
            </p:nvSpPr>
            <p:spPr>
              <a:xfrm>
                <a:off x="4490234" y="1716382"/>
                <a:ext cx="818942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B059828E-02AB-4095-8F20-D266F766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234" y="1716382"/>
                <a:ext cx="818942" cy="67480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71DE41BF-CCC6-480E-A7B4-5440DAE81A83}"/>
                  </a:ext>
                </a:extLst>
              </p:cNvPr>
              <p:cNvSpPr txBox="1"/>
              <p:nvPr/>
            </p:nvSpPr>
            <p:spPr>
              <a:xfrm>
                <a:off x="6099218" y="1340770"/>
                <a:ext cx="1533497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71DE41BF-CCC6-480E-A7B4-5440DAE81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218" y="1340770"/>
                <a:ext cx="1533497" cy="85305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A9361CD4-2A42-4DFC-A34F-8A1C134B603C}"/>
              </a:ext>
            </a:extLst>
          </p:cNvPr>
          <p:cNvCxnSpPr/>
          <p:nvPr/>
        </p:nvCxnSpPr>
        <p:spPr>
          <a:xfrm flipV="1">
            <a:off x="6761104" y="1441340"/>
            <a:ext cx="252000" cy="25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71576387-2148-49DB-BB7F-F79992C6910F}"/>
              </a:ext>
            </a:extLst>
          </p:cNvPr>
          <p:cNvSpPr txBox="1"/>
          <p:nvPr/>
        </p:nvSpPr>
        <p:spPr>
          <a:xfrm>
            <a:off x="6736063" y="1116539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B1609E4A-AFAB-4857-B48E-536981014031}"/>
              </a:ext>
            </a:extLst>
          </p:cNvPr>
          <p:cNvCxnSpPr>
            <a:cxnSpLocks/>
          </p:cNvCxnSpPr>
          <p:nvPr/>
        </p:nvCxnSpPr>
        <p:spPr>
          <a:xfrm flipV="1">
            <a:off x="5959337" y="1826494"/>
            <a:ext cx="144000" cy="23090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A8E03D15-F97F-4437-B293-6E6A060DC40C}"/>
              </a:ext>
            </a:extLst>
          </p:cNvPr>
          <p:cNvSpPr txBox="1"/>
          <p:nvPr/>
        </p:nvSpPr>
        <p:spPr>
          <a:xfrm>
            <a:off x="5881835" y="2010008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1FC9286E-A4E4-4C1C-B16B-A9AC686153DE}"/>
                  </a:ext>
                </a:extLst>
              </p:cNvPr>
              <p:cNvSpPr txBox="1"/>
              <p:nvPr/>
            </p:nvSpPr>
            <p:spPr>
              <a:xfrm>
                <a:off x="5505275" y="2762943"/>
                <a:ext cx="55976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1FC9286E-A4E4-4C1C-B16B-A9AC6861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75" y="2762943"/>
                <a:ext cx="559769" cy="72616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DAC4753C-A5C3-47CA-9CEA-E55C488D9967}"/>
                  </a:ext>
                </a:extLst>
              </p:cNvPr>
              <p:cNvSpPr txBox="1"/>
              <p:nvPr/>
            </p:nvSpPr>
            <p:spPr>
              <a:xfrm>
                <a:off x="6673181" y="2780395"/>
                <a:ext cx="710038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DAC4753C-A5C3-47CA-9CEA-E55C488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81" y="2780395"/>
                <a:ext cx="710038" cy="72840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C0A2A8DD-4F7F-492D-8060-E142B8EC80F7}"/>
                  </a:ext>
                </a:extLst>
              </p:cNvPr>
              <p:cNvSpPr txBox="1"/>
              <p:nvPr/>
            </p:nvSpPr>
            <p:spPr>
              <a:xfrm>
                <a:off x="2011832" y="2918406"/>
                <a:ext cx="1412374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C0A2A8DD-4F7F-492D-8060-E142B8EC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32" y="2918406"/>
                <a:ext cx="1412374" cy="54906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8F9F631C-A7DF-47E3-8B5A-2D5D08211554}"/>
                  </a:ext>
                </a:extLst>
              </p:cNvPr>
              <p:cNvSpPr txBox="1"/>
              <p:nvPr/>
            </p:nvSpPr>
            <p:spPr>
              <a:xfrm>
                <a:off x="4564249" y="2918403"/>
                <a:ext cx="1037272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8F9F631C-A7DF-47E3-8B5A-2D5D08211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249" y="2918403"/>
                <a:ext cx="1037272" cy="54906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E400DADC-EF18-4275-95A9-B6080FA5ED52}"/>
                  </a:ext>
                </a:extLst>
              </p:cNvPr>
              <p:cNvSpPr txBox="1"/>
              <p:nvPr/>
            </p:nvSpPr>
            <p:spPr>
              <a:xfrm>
                <a:off x="3249866" y="2927916"/>
                <a:ext cx="14748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E400DADC-EF18-4275-95A9-B6080FA5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66" y="2927916"/>
                <a:ext cx="1474891" cy="54906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168CDAA1-CA84-466D-97AD-ACAE30B7C265}"/>
                  </a:ext>
                </a:extLst>
              </p:cNvPr>
              <p:cNvSpPr txBox="1"/>
              <p:nvPr/>
            </p:nvSpPr>
            <p:spPr>
              <a:xfrm>
                <a:off x="2077007" y="2462280"/>
                <a:ext cx="52770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168CDAA1-CA84-466D-97AD-ACAE30B7C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007" y="2462280"/>
                <a:ext cx="527709" cy="670568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B7D3A6CA-9260-43E3-AD15-E971D508E8A4}"/>
                  </a:ext>
                </a:extLst>
              </p:cNvPr>
              <p:cNvSpPr/>
              <p:nvPr/>
            </p:nvSpPr>
            <p:spPr>
              <a:xfrm>
                <a:off x="2128269" y="3140802"/>
                <a:ext cx="385041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B7D3A6CA-9260-43E3-AD15-E971D508E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140802"/>
                <a:ext cx="385041" cy="66858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E257C673-7C5F-4D4B-A834-05445F1468F4}"/>
                  </a:ext>
                </a:extLst>
              </p:cNvPr>
              <p:cNvSpPr txBox="1"/>
              <p:nvPr/>
            </p:nvSpPr>
            <p:spPr>
              <a:xfrm>
                <a:off x="2405625" y="2462280"/>
                <a:ext cx="67627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E257C673-7C5F-4D4B-A834-05445F14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25" y="2462280"/>
                <a:ext cx="676275" cy="668516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E43FA9BF-7924-4ECF-B196-92B27F50824A}"/>
                  </a:ext>
                </a:extLst>
              </p:cNvPr>
              <p:cNvSpPr/>
              <p:nvPr/>
            </p:nvSpPr>
            <p:spPr>
              <a:xfrm>
                <a:off x="2361626" y="3140801"/>
                <a:ext cx="536814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E43FA9BF-7924-4ECF-B196-92B27F508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626" y="3140801"/>
                <a:ext cx="536814" cy="670568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813CC8A2-5C99-4B96-865F-585326EDC021}"/>
                  </a:ext>
                </a:extLst>
              </p:cNvPr>
              <p:cNvSpPr txBox="1"/>
              <p:nvPr/>
            </p:nvSpPr>
            <p:spPr>
              <a:xfrm>
                <a:off x="3318095" y="2607022"/>
                <a:ext cx="9989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813CC8A2-5C99-4B96-865F-585326EDC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95" y="2607022"/>
                <a:ext cx="998991" cy="5490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FB6C74F8-51DA-4B0F-99E7-F82F625A8093}"/>
                  </a:ext>
                </a:extLst>
              </p:cNvPr>
              <p:cNvSpPr txBox="1"/>
              <p:nvPr/>
            </p:nvSpPr>
            <p:spPr>
              <a:xfrm>
                <a:off x="3543529" y="2788105"/>
                <a:ext cx="559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FB6C74F8-51DA-4B0F-99E7-F82F625A8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29" y="2788105"/>
                <a:ext cx="559769" cy="430887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39B39235-A9FC-4685-8CA3-1C1C475C71C4}"/>
                  </a:ext>
                </a:extLst>
              </p:cNvPr>
              <p:cNvSpPr txBox="1"/>
              <p:nvPr/>
            </p:nvSpPr>
            <p:spPr>
              <a:xfrm>
                <a:off x="3403211" y="2463094"/>
                <a:ext cx="4042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39B39235-A9FC-4685-8CA3-1C1C475C7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11" y="2463094"/>
                <a:ext cx="404277" cy="43088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59E8F8A-0189-43FF-9A3D-86CCF3808002}"/>
                  </a:ext>
                </a:extLst>
              </p:cNvPr>
              <p:cNvSpPr txBox="1"/>
              <p:nvPr/>
            </p:nvSpPr>
            <p:spPr>
              <a:xfrm>
                <a:off x="3643281" y="2442418"/>
                <a:ext cx="5824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59E8F8A-0189-43FF-9A3D-86CCF3808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81" y="2442418"/>
                <a:ext cx="582422" cy="430887"/>
              </a:xfrm>
              <a:prstGeom prst="rect">
                <a:avLst/>
              </a:prstGeom>
              <a:blipFill>
                <a:blip r:embed="rId53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B4A436B2-63E2-4A0D-AEED-58DFFA98E493}"/>
                  </a:ext>
                </a:extLst>
              </p:cNvPr>
              <p:cNvSpPr txBox="1"/>
              <p:nvPr/>
            </p:nvSpPr>
            <p:spPr>
              <a:xfrm>
                <a:off x="3416487" y="3230209"/>
                <a:ext cx="748923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B4A436B2-63E2-4A0D-AEED-58DFFA98E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487" y="3230209"/>
                <a:ext cx="748923" cy="54906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ovéPole 95">
            <a:extLst>
              <a:ext uri="{FF2B5EF4-FFF2-40B4-BE49-F238E27FC236}">
                <a16:creationId xmlns:a16="http://schemas.microsoft.com/office/drawing/2014/main" id="{4F66C047-5968-4F5F-990A-1EF68731A91C}"/>
              </a:ext>
            </a:extLst>
          </p:cNvPr>
          <p:cNvSpPr txBox="1"/>
          <p:nvPr/>
        </p:nvSpPr>
        <p:spPr>
          <a:xfrm>
            <a:off x="3635872" y="3397003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07C35C70-EE17-442F-832C-96F1371655A6}"/>
              </a:ext>
            </a:extLst>
          </p:cNvPr>
          <p:cNvSpPr txBox="1"/>
          <p:nvPr/>
        </p:nvSpPr>
        <p:spPr>
          <a:xfrm>
            <a:off x="3624036" y="3084659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33B7CA5C-3C14-4028-8312-B9479EEE74E8}"/>
                  </a:ext>
                </a:extLst>
              </p:cNvPr>
              <p:cNvSpPr txBox="1"/>
              <p:nvPr/>
            </p:nvSpPr>
            <p:spPr>
              <a:xfrm>
                <a:off x="4648766" y="2490855"/>
                <a:ext cx="583814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33B7CA5C-3C14-4028-8312-B9479EEE7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766" y="2490855"/>
                <a:ext cx="583814" cy="66858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CB55420E-3E57-4602-B9B7-C21468D81498}"/>
                  </a:ext>
                </a:extLst>
              </p:cNvPr>
              <p:cNvSpPr txBox="1"/>
              <p:nvPr/>
            </p:nvSpPr>
            <p:spPr>
              <a:xfrm>
                <a:off x="4724958" y="3114742"/>
                <a:ext cx="441146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CB55420E-3E57-4602-B9B7-C21468D81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958" y="3114742"/>
                <a:ext cx="441146" cy="669414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B3361767-0A58-4B4A-8E82-616D9F2B7EC7}"/>
                  </a:ext>
                </a:extLst>
              </p:cNvPr>
              <p:cNvSpPr txBox="1"/>
              <p:nvPr/>
            </p:nvSpPr>
            <p:spPr>
              <a:xfrm>
                <a:off x="5919600" y="2753419"/>
                <a:ext cx="859851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B3361767-0A58-4B4A-8E82-616D9F2B7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00" y="2753419"/>
                <a:ext cx="859851" cy="72616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96FC33A7-EEE1-48E0-882B-D81A11DAD64E}"/>
                  </a:ext>
                </a:extLst>
              </p:cNvPr>
              <p:cNvSpPr txBox="1"/>
              <p:nvPr/>
            </p:nvSpPr>
            <p:spPr>
              <a:xfrm>
                <a:off x="5192303" y="4136811"/>
                <a:ext cx="40427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96FC33A7-EEE1-48E0-882B-D81A11DA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303" y="4136811"/>
                <a:ext cx="404278" cy="72834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A88074A7-DAAA-4B4D-ADE5-4038AC914578}"/>
                  </a:ext>
                </a:extLst>
              </p:cNvPr>
              <p:cNvSpPr txBox="1"/>
              <p:nvPr/>
            </p:nvSpPr>
            <p:spPr>
              <a:xfrm>
                <a:off x="6369759" y="4159027"/>
                <a:ext cx="710038" cy="72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A88074A7-DAAA-4B4D-ADE5-4038AC914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759" y="4159027"/>
                <a:ext cx="710038" cy="726546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A923F8F2-6EF4-4D9E-A1AF-C7AEACFF11DF}"/>
                  </a:ext>
                </a:extLst>
              </p:cNvPr>
              <p:cNvSpPr txBox="1"/>
              <p:nvPr/>
            </p:nvSpPr>
            <p:spPr>
              <a:xfrm>
                <a:off x="1789356" y="4292274"/>
                <a:ext cx="1412374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A923F8F2-6EF4-4D9E-A1AF-C7AEACFF1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56" y="4292274"/>
                <a:ext cx="1412374" cy="54906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ED400F49-E46A-4EC2-B566-BBA503FB5C35}"/>
                  </a:ext>
                </a:extLst>
              </p:cNvPr>
              <p:cNvSpPr txBox="1"/>
              <p:nvPr/>
            </p:nvSpPr>
            <p:spPr>
              <a:xfrm>
                <a:off x="4341773" y="4292271"/>
                <a:ext cx="974754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ED400F49-E46A-4EC2-B566-BBA503FB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73" y="4292271"/>
                <a:ext cx="974754" cy="549061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CA50C739-8AB3-4D10-8EE1-DD5BD5FD44AF}"/>
                  </a:ext>
                </a:extLst>
              </p:cNvPr>
              <p:cNvSpPr txBox="1"/>
              <p:nvPr/>
            </p:nvSpPr>
            <p:spPr>
              <a:xfrm>
                <a:off x="3027390" y="4301784"/>
                <a:ext cx="14748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CA50C739-8AB3-4D10-8EE1-DD5BD5FD4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90" y="4301784"/>
                <a:ext cx="1474891" cy="549061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ovéPole 129">
                <a:extLst>
                  <a:ext uri="{FF2B5EF4-FFF2-40B4-BE49-F238E27FC236}">
                    <a16:creationId xmlns:a16="http://schemas.microsoft.com/office/drawing/2014/main" id="{416AB0A9-132B-4F88-A1E0-B96C2BADDC57}"/>
                  </a:ext>
                </a:extLst>
              </p:cNvPr>
              <p:cNvSpPr txBox="1"/>
              <p:nvPr/>
            </p:nvSpPr>
            <p:spPr>
              <a:xfrm>
                <a:off x="1906924" y="3836148"/>
                <a:ext cx="385041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0" name="TextovéPole 129">
                <a:extLst>
                  <a:ext uri="{FF2B5EF4-FFF2-40B4-BE49-F238E27FC236}">
                    <a16:creationId xmlns:a16="http://schemas.microsoft.com/office/drawing/2014/main" id="{416AB0A9-132B-4F88-A1E0-B96C2BADD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924" y="3836148"/>
                <a:ext cx="385041" cy="670505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Obdélník 130">
                <a:extLst>
                  <a:ext uri="{FF2B5EF4-FFF2-40B4-BE49-F238E27FC236}">
                    <a16:creationId xmlns:a16="http://schemas.microsoft.com/office/drawing/2014/main" id="{BA158639-9C12-49D3-B777-7BE13ACE60AB}"/>
                  </a:ext>
                </a:extLst>
              </p:cNvPr>
              <p:cNvSpPr/>
              <p:nvPr/>
            </p:nvSpPr>
            <p:spPr>
              <a:xfrm>
                <a:off x="1867689" y="4514670"/>
                <a:ext cx="385041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1" name="Obdélník 130">
                <a:extLst>
                  <a:ext uri="{FF2B5EF4-FFF2-40B4-BE49-F238E27FC236}">
                    <a16:creationId xmlns:a16="http://schemas.microsoft.com/office/drawing/2014/main" id="{BA158639-9C12-49D3-B777-7BE13ACE6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89" y="4514670"/>
                <a:ext cx="385041" cy="668581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4767FA09-3362-4395-B4C7-984C3EE5A5FE}"/>
                  </a:ext>
                </a:extLst>
              </p:cNvPr>
              <p:cNvSpPr txBox="1"/>
              <p:nvPr/>
            </p:nvSpPr>
            <p:spPr>
              <a:xfrm>
                <a:off x="2154571" y="3836148"/>
                <a:ext cx="67627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4767FA09-3362-4395-B4C7-984C3EE5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71" y="3836148"/>
                <a:ext cx="676275" cy="668516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bdélník 132">
                <a:extLst>
                  <a:ext uri="{FF2B5EF4-FFF2-40B4-BE49-F238E27FC236}">
                    <a16:creationId xmlns:a16="http://schemas.microsoft.com/office/drawing/2014/main" id="{147F9B4C-8B6B-4277-BE70-6301578C3EEB}"/>
                  </a:ext>
                </a:extLst>
              </p:cNvPr>
              <p:cNvSpPr/>
              <p:nvPr/>
            </p:nvSpPr>
            <p:spPr>
              <a:xfrm>
                <a:off x="2081994" y="4514669"/>
                <a:ext cx="8189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3" name="Obdélník 132">
                <a:extLst>
                  <a:ext uri="{FF2B5EF4-FFF2-40B4-BE49-F238E27FC236}">
                    <a16:creationId xmlns:a16="http://schemas.microsoft.com/office/drawing/2014/main" id="{147F9B4C-8B6B-4277-BE70-6301578C3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994" y="4514669"/>
                <a:ext cx="818942" cy="670568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F309C538-1606-4F53-9C92-1E0C716ECFD9}"/>
                  </a:ext>
                </a:extLst>
              </p:cNvPr>
              <p:cNvSpPr txBox="1"/>
              <p:nvPr/>
            </p:nvSpPr>
            <p:spPr>
              <a:xfrm>
                <a:off x="3095619" y="3980890"/>
                <a:ext cx="9989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F309C538-1606-4F53-9C92-1E0C716E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19" y="3980890"/>
                <a:ext cx="998991" cy="54906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1152C0EC-6336-41D7-86FE-5DA559AEF5FC}"/>
                  </a:ext>
                </a:extLst>
              </p:cNvPr>
              <p:cNvSpPr txBox="1"/>
              <p:nvPr/>
            </p:nvSpPr>
            <p:spPr>
              <a:xfrm>
                <a:off x="3411548" y="4161973"/>
                <a:ext cx="4042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1152C0EC-6336-41D7-86FE-5DA559AE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48" y="4161973"/>
                <a:ext cx="404278" cy="430887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444215FF-12B4-4A7D-A1FB-B25C1F6AB220}"/>
                  </a:ext>
                </a:extLst>
              </p:cNvPr>
              <p:cNvSpPr txBox="1"/>
              <p:nvPr/>
            </p:nvSpPr>
            <p:spPr>
              <a:xfrm>
                <a:off x="3180735" y="3836962"/>
                <a:ext cx="4042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444215FF-12B4-4A7D-A1FB-B25C1F6AB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35" y="3836962"/>
                <a:ext cx="404277" cy="430887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5A68DB82-9CEC-4172-98AE-E15752808BDF}"/>
                  </a:ext>
                </a:extLst>
              </p:cNvPr>
              <p:cNvSpPr txBox="1"/>
              <p:nvPr/>
            </p:nvSpPr>
            <p:spPr>
              <a:xfrm>
                <a:off x="3420805" y="3816286"/>
                <a:ext cx="5824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5A68DB82-9CEC-4172-98AE-E15752808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05" y="3816286"/>
                <a:ext cx="582422" cy="430887"/>
              </a:xfrm>
              <a:prstGeom prst="rect">
                <a:avLst/>
              </a:prstGeom>
              <a:blipFill>
                <a:blip r:embed="rId69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ovéPole 146">
                <a:extLst>
                  <a:ext uri="{FF2B5EF4-FFF2-40B4-BE49-F238E27FC236}">
                    <a16:creationId xmlns:a16="http://schemas.microsoft.com/office/drawing/2014/main" id="{DF2CC51B-41AD-498A-9A8E-C8200FAEA3EE}"/>
                  </a:ext>
                </a:extLst>
              </p:cNvPr>
              <p:cNvSpPr txBox="1"/>
              <p:nvPr/>
            </p:nvSpPr>
            <p:spPr>
              <a:xfrm>
                <a:off x="3070179" y="4604077"/>
                <a:ext cx="1124026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7" name="TextovéPole 146">
                <a:extLst>
                  <a:ext uri="{FF2B5EF4-FFF2-40B4-BE49-F238E27FC236}">
                    <a16:creationId xmlns:a16="http://schemas.microsoft.com/office/drawing/2014/main" id="{DF2CC51B-41AD-498A-9A8E-C8200FAE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179" y="4604077"/>
                <a:ext cx="1124026" cy="549061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ovéPole 147">
            <a:extLst>
              <a:ext uri="{FF2B5EF4-FFF2-40B4-BE49-F238E27FC236}">
                <a16:creationId xmlns:a16="http://schemas.microsoft.com/office/drawing/2014/main" id="{295EE8A6-D762-4AE3-8127-5777DE350917}"/>
              </a:ext>
            </a:extLst>
          </p:cNvPr>
          <p:cNvSpPr txBox="1"/>
          <p:nvPr/>
        </p:nvSpPr>
        <p:spPr>
          <a:xfrm>
            <a:off x="3356240" y="4804212"/>
            <a:ext cx="495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7D6E5B13-708A-404D-A78B-373691C23CD4}"/>
              </a:ext>
            </a:extLst>
          </p:cNvPr>
          <p:cNvSpPr txBox="1"/>
          <p:nvPr/>
        </p:nvSpPr>
        <p:spPr>
          <a:xfrm>
            <a:off x="3172946" y="4458524"/>
            <a:ext cx="495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856FF582-F4E5-40BF-8FB7-D0CDBE8F5A90}"/>
                  </a:ext>
                </a:extLst>
              </p:cNvPr>
              <p:cNvSpPr txBox="1"/>
              <p:nvPr/>
            </p:nvSpPr>
            <p:spPr>
              <a:xfrm>
                <a:off x="3506875" y="4466426"/>
                <a:ext cx="753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856FF582-F4E5-40BF-8FB7-D0CDBE8F5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75" y="4466426"/>
                <a:ext cx="753526" cy="430887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ovéPole 150">
                <a:extLst>
                  <a:ext uri="{FF2B5EF4-FFF2-40B4-BE49-F238E27FC236}">
                    <a16:creationId xmlns:a16="http://schemas.microsoft.com/office/drawing/2014/main" id="{0A31A5ED-4AFF-45F8-985A-3F6A98380B69}"/>
                  </a:ext>
                </a:extLst>
              </p:cNvPr>
              <p:cNvSpPr txBox="1"/>
              <p:nvPr/>
            </p:nvSpPr>
            <p:spPr>
              <a:xfrm>
                <a:off x="4426290" y="3864723"/>
                <a:ext cx="441146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51" name="TextovéPole 150">
                <a:extLst>
                  <a:ext uri="{FF2B5EF4-FFF2-40B4-BE49-F238E27FC236}">
                    <a16:creationId xmlns:a16="http://schemas.microsoft.com/office/drawing/2014/main" id="{0A31A5ED-4AFF-45F8-985A-3F6A98380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90" y="3864723"/>
                <a:ext cx="441146" cy="670568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221E4B98-A4D2-42E6-B1EA-A3A66BE1E482}"/>
                  </a:ext>
                </a:extLst>
              </p:cNvPr>
              <p:cNvSpPr txBox="1"/>
              <p:nvPr/>
            </p:nvSpPr>
            <p:spPr>
              <a:xfrm>
                <a:off x="4354843" y="4488610"/>
                <a:ext cx="583813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221E4B98-A4D2-42E6-B1EA-A3A66BE1E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43" y="4488610"/>
                <a:ext cx="583813" cy="674800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ovéPole 152">
                <a:extLst>
                  <a:ext uri="{FF2B5EF4-FFF2-40B4-BE49-F238E27FC236}">
                    <a16:creationId xmlns:a16="http://schemas.microsoft.com/office/drawing/2014/main" id="{4C4F81E5-D541-411E-957E-38410AE878C1}"/>
                  </a:ext>
                </a:extLst>
              </p:cNvPr>
              <p:cNvSpPr txBox="1"/>
              <p:nvPr/>
            </p:nvSpPr>
            <p:spPr>
              <a:xfrm>
                <a:off x="5458997" y="4151098"/>
                <a:ext cx="1015342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>
                              <a:latin typeface="Cambria Math"/>
                            </a:rPr>
                            <m:t>1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3" name="TextovéPole 152">
                <a:extLst>
                  <a:ext uri="{FF2B5EF4-FFF2-40B4-BE49-F238E27FC236}">
                    <a16:creationId xmlns:a16="http://schemas.microsoft.com/office/drawing/2014/main" id="{4C4F81E5-D541-411E-957E-38410AE87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97" y="4151098"/>
                <a:ext cx="1015342" cy="727122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Přímá spojnice 153">
            <a:extLst>
              <a:ext uri="{FF2B5EF4-FFF2-40B4-BE49-F238E27FC236}">
                <a16:creationId xmlns:a16="http://schemas.microsoft.com/office/drawing/2014/main" id="{49B67D0B-DA04-4797-A09D-3664E1D8B377}"/>
              </a:ext>
            </a:extLst>
          </p:cNvPr>
          <p:cNvCxnSpPr/>
          <p:nvPr/>
        </p:nvCxnSpPr>
        <p:spPr>
          <a:xfrm flipV="1">
            <a:off x="5773220" y="4204043"/>
            <a:ext cx="252000" cy="25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ovéPole 154">
            <a:extLst>
              <a:ext uri="{FF2B5EF4-FFF2-40B4-BE49-F238E27FC236}">
                <a16:creationId xmlns:a16="http://schemas.microsoft.com/office/drawing/2014/main" id="{FC2A3EE4-1643-48FA-961F-9AA17CFE0EEF}"/>
              </a:ext>
            </a:extLst>
          </p:cNvPr>
          <p:cNvSpPr txBox="1"/>
          <p:nvPr/>
        </p:nvSpPr>
        <p:spPr>
          <a:xfrm>
            <a:off x="5771992" y="3903055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F3F4B5C3-9A9D-4B75-82DB-1E34A626308E}"/>
              </a:ext>
            </a:extLst>
          </p:cNvPr>
          <p:cNvCxnSpPr>
            <a:cxnSpLocks/>
          </p:cNvCxnSpPr>
          <p:nvPr/>
        </p:nvCxnSpPr>
        <p:spPr>
          <a:xfrm flipV="1">
            <a:off x="5309591" y="4598722"/>
            <a:ext cx="144000" cy="23090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>
            <a:extLst>
              <a:ext uri="{FF2B5EF4-FFF2-40B4-BE49-F238E27FC236}">
                <a16:creationId xmlns:a16="http://schemas.microsoft.com/office/drawing/2014/main" id="{99806BE8-8FEE-40CD-873B-E1B74063065B}"/>
              </a:ext>
            </a:extLst>
          </p:cNvPr>
          <p:cNvSpPr txBox="1"/>
          <p:nvPr/>
        </p:nvSpPr>
        <p:spPr>
          <a:xfrm>
            <a:off x="5241614" y="4772711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624714C1-9759-4E0A-AB93-891202402658}"/>
                  </a:ext>
                </a:extLst>
              </p:cNvPr>
              <p:cNvSpPr txBox="1"/>
              <p:nvPr/>
            </p:nvSpPr>
            <p:spPr>
              <a:xfrm>
                <a:off x="6008284" y="5522925"/>
                <a:ext cx="816762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624714C1-9759-4E0A-AB93-891202402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284" y="5522925"/>
                <a:ext cx="816762" cy="723981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ovéPole 158">
                <a:extLst>
                  <a:ext uri="{FF2B5EF4-FFF2-40B4-BE49-F238E27FC236}">
                    <a16:creationId xmlns:a16="http://schemas.microsoft.com/office/drawing/2014/main" id="{DBBF29A8-E388-4FFA-A3C4-995FA2CD5DEE}"/>
                  </a:ext>
                </a:extLst>
              </p:cNvPr>
              <p:cNvSpPr txBox="1"/>
              <p:nvPr/>
            </p:nvSpPr>
            <p:spPr>
              <a:xfrm>
                <a:off x="7428593" y="5540379"/>
                <a:ext cx="696232" cy="726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59" name="TextovéPole 158">
                <a:extLst>
                  <a:ext uri="{FF2B5EF4-FFF2-40B4-BE49-F238E27FC236}">
                    <a16:creationId xmlns:a16="http://schemas.microsoft.com/office/drawing/2014/main" id="{DBBF29A8-E388-4FFA-A3C4-995FA2CD5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593" y="5540379"/>
                <a:ext cx="696232" cy="726353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ovéPole 159">
                <a:extLst>
                  <a:ext uri="{FF2B5EF4-FFF2-40B4-BE49-F238E27FC236}">
                    <a16:creationId xmlns:a16="http://schemas.microsoft.com/office/drawing/2014/main" id="{2A53EDEB-8DD9-44C8-A86F-03CF158BBB73}"/>
                  </a:ext>
                </a:extLst>
              </p:cNvPr>
              <p:cNvSpPr txBox="1"/>
              <p:nvPr/>
            </p:nvSpPr>
            <p:spPr>
              <a:xfrm>
                <a:off x="2348156" y="5678388"/>
                <a:ext cx="1412374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0" name="TextovéPole 159">
                <a:extLst>
                  <a:ext uri="{FF2B5EF4-FFF2-40B4-BE49-F238E27FC236}">
                    <a16:creationId xmlns:a16="http://schemas.microsoft.com/office/drawing/2014/main" id="{2A53EDEB-8DD9-44C8-A86F-03CF158BB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56" y="5678388"/>
                <a:ext cx="1412374" cy="549061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CC49F759-E5AD-42D3-956D-89098959B91E}"/>
                  </a:ext>
                </a:extLst>
              </p:cNvPr>
              <p:cNvSpPr txBox="1"/>
              <p:nvPr/>
            </p:nvSpPr>
            <p:spPr>
              <a:xfrm>
                <a:off x="4900573" y="5678385"/>
                <a:ext cx="1224822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CC49F759-E5AD-42D3-956D-89098959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73" y="5678385"/>
                <a:ext cx="1224822" cy="549061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ovéPole 161">
                <a:extLst>
                  <a:ext uri="{FF2B5EF4-FFF2-40B4-BE49-F238E27FC236}">
                    <a16:creationId xmlns:a16="http://schemas.microsoft.com/office/drawing/2014/main" id="{9E3E4DB0-086B-46D6-97C7-210E00D67D99}"/>
                  </a:ext>
                </a:extLst>
              </p:cNvPr>
              <p:cNvSpPr txBox="1"/>
              <p:nvPr/>
            </p:nvSpPr>
            <p:spPr>
              <a:xfrm>
                <a:off x="3586190" y="5687898"/>
                <a:ext cx="14748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2" name="TextovéPole 161">
                <a:extLst>
                  <a:ext uri="{FF2B5EF4-FFF2-40B4-BE49-F238E27FC236}">
                    <a16:creationId xmlns:a16="http://schemas.microsoft.com/office/drawing/2014/main" id="{9E3E4DB0-086B-46D6-97C7-210E00D6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90" y="5687898"/>
                <a:ext cx="1474891" cy="549061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54146E26-8A89-4F31-B980-82133270E03C}"/>
                  </a:ext>
                </a:extLst>
              </p:cNvPr>
              <p:cNvSpPr txBox="1"/>
              <p:nvPr/>
            </p:nvSpPr>
            <p:spPr>
              <a:xfrm>
                <a:off x="2465724" y="5222262"/>
                <a:ext cx="385041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54146E26-8A89-4F31-B980-82133270E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24" y="5222262"/>
                <a:ext cx="385041" cy="670505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Obdélník 164">
                <a:extLst>
                  <a:ext uri="{FF2B5EF4-FFF2-40B4-BE49-F238E27FC236}">
                    <a16:creationId xmlns:a16="http://schemas.microsoft.com/office/drawing/2014/main" id="{8B3BA33C-A91C-4534-B914-C8D9800EF984}"/>
                  </a:ext>
                </a:extLst>
              </p:cNvPr>
              <p:cNvSpPr/>
              <p:nvPr/>
            </p:nvSpPr>
            <p:spPr>
              <a:xfrm>
                <a:off x="2464593" y="5900784"/>
                <a:ext cx="385041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65" name="Obdélník 164">
                <a:extLst>
                  <a:ext uri="{FF2B5EF4-FFF2-40B4-BE49-F238E27FC236}">
                    <a16:creationId xmlns:a16="http://schemas.microsoft.com/office/drawing/2014/main" id="{8B3BA33C-A91C-4534-B914-C8D9800EF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93" y="5900784"/>
                <a:ext cx="385041" cy="668581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ovéPole 165">
                <a:extLst>
                  <a:ext uri="{FF2B5EF4-FFF2-40B4-BE49-F238E27FC236}">
                    <a16:creationId xmlns:a16="http://schemas.microsoft.com/office/drawing/2014/main" id="{F1FF3336-D142-4EF0-B19D-A04A4030576F}"/>
                  </a:ext>
                </a:extLst>
              </p:cNvPr>
              <p:cNvSpPr txBox="1"/>
              <p:nvPr/>
            </p:nvSpPr>
            <p:spPr>
              <a:xfrm>
                <a:off x="2713371" y="5222262"/>
                <a:ext cx="67627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66" name="TextovéPole 165">
                <a:extLst>
                  <a:ext uri="{FF2B5EF4-FFF2-40B4-BE49-F238E27FC236}">
                    <a16:creationId xmlns:a16="http://schemas.microsoft.com/office/drawing/2014/main" id="{F1FF3336-D142-4EF0-B19D-A04A40305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71" y="5222262"/>
                <a:ext cx="676275" cy="668516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bdélník 166">
                <a:extLst>
                  <a:ext uri="{FF2B5EF4-FFF2-40B4-BE49-F238E27FC236}">
                    <a16:creationId xmlns:a16="http://schemas.microsoft.com/office/drawing/2014/main" id="{35B6E499-19A6-4EEC-B0EA-02494D5633D8}"/>
                  </a:ext>
                </a:extLst>
              </p:cNvPr>
              <p:cNvSpPr/>
              <p:nvPr/>
            </p:nvSpPr>
            <p:spPr>
              <a:xfrm>
                <a:off x="2693187" y="5900783"/>
                <a:ext cx="676275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67" name="Obdélník 166">
                <a:extLst>
                  <a:ext uri="{FF2B5EF4-FFF2-40B4-BE49-F238E27FC236}">
                    <a16:creationId xmlns:a16="http://schemas.microsoft.com/office/drawing/2014/main" id="{35B6E499-19A6-4EEC-B0EA-02494D563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87" y="5900783"/>
                <a:ext cx="676275" cy="676852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ovéPole 167">
                <a:extLst>
                  <a:ext uri="{FF2B5EF4-FFF2-40B4-BE49-F238E27FC236}">
                    <a16:creationId xmlns:a16="http://schemas.microsoft.com/office/drawing/2014/main" id="{853C3E5F-D02C-4685-ABD3-3371D626FC3F}"/>
                  </a:ext>
                </a:extLst>
              </p:cNvPr>
              <p:cNvSpPr txBox="1"/>
              <p:nvPr/>
            </p:nvSpPr>
            <p:spPr>
              <a:xfrm>
                <a:off x="3654419" y="5367004"/>
                <a:ext cx="1061508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8" name="TextovéPole 167">
                <a:extLst>
                  <a:ext uri="{FF2B5EF4-FFF2-40B4-BE49-F238E27FC236}">
                    <a16:creationId xmlns:a16="http://schemas.microsoft.com/office/drawing/2014/main" id="{853C3E5F-D02C-4685-ABD3-3371D626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419" y="5367004"/>
                <a:ext cx="1061508" cy="549061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ovéPole 168">
                <a:extLst>
                  <a:ext uri="{FF2B5EF4-FFF2-40B4-BE49-F238E27FC236}">
                    <a16:creationId xmlns:a16="http://schemas.microsoft.com/office/drawing/2014/main" id="{C125777F-13EC-4349-86E9-CA30BFEF9A34}"/>
                  </a:ext>
                </a:extLst>
              </p:cNvPr>
              <p:cNvSpPr txBox="1"/>
              <p:nvPr/>
            </p:nvSpPr>
            <p:spPr>
              <a:xfrm>
                <a:off x="3898903" y="5548087"/>
                <a:ext cx="559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9" name="TextovéPole 168">
                <a:extLst>
                  <a:ext uri="{FF2B5EF4-FFF2-40B4-BE49-F238E27FC236}">
                    <a16:creationId xmlns:a16="http://schemas.microsoft.com/office/drawing/2014/main" id="{C125777F-13EC-4349-86E9-CA30BFEF9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03" y="5548087"/>
                <a:ext cx="559769" cy="430887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ovéPole 169">
                <a:extLst>
                  <a:ext uri="{FF2B5EF4-FFF2-40B4-BE49-F238E27FC236}">
                    <a16:creationId xmlns:a16="http://schemas.microsoft.com/office/drawing/2014/main" id="{86795A73-581E-421A-B2FE-D54195048073}"/>
                  </a:ext>
                </a:extLst>
              </p:cNvPr>
              <p:cNvSpPr txBox="1"/>
              <p:nvPr/>
            </p:nvSpPr>
            <p:spPr>
              <a:xfrm>
                <a:off x="3687142" y="5223076"/>
                <a:ext cx="4042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0" name="TextovéPole 169">
                <a:extLst>
                  <a:ext uri="{FF2B5EF4-FFF2-40B4-BE49-F238E27FC236}">
                    <a16:creationId xmlns:a16="http://schemas.microsoft.com/office/drawing/2014/main" id="{86795A73-581E-421A-B2FE-D54195048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42" y="5223076"/>
                <a:ext cx="404277" cy="430887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ovéPole 170">
                <a:extLst>
                  <a:ext uri="{FF2B5EF4-FFF2-40B4-BE49-F238E27FC236}">
                    <a16:creationId xmlns:a16="http://schemas.microsoft.com/office/drawing/2014/main" id="{B0835078-459B-474D-B108-8FC053D2258A}"/>
                  </a:ext>
                </a:extLst>
              </p:cNvPr>
              <p:cNvSpPr txBox="1"/>
              <p:nvPr/>
            </p:nvSpPr>
            <p:spPr>
              <a:xfrm>
                <a:off x="3908159" y="5202400"/>
                <a:ext cx="7209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− 16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1" name="TextovéPole 170">
                <a:extLst>
                  <a:ext uri="{FF2B5EF4-FFF2-40B4-BE49-F238E27FC236}">
                    <a16:creationId xmlns:a16="http://schemas.microsoft.com/office/drawing/2014/main" id="{B0835078-459B-474D-B108-8FC053D22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59" y="5202400"/>
                <a:ext cx="720983" cy="430887"/>
              </a:xfrm>
              <a:prstGeom prst="rect">
                <a:avLst/>
              </a:prstGeom>
              <a:blipFill>
                <a:blip r:embed="rId87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ovéPole 171">
                <a:extLst>
                  <a:ext uri="{FF2B5EF4-FFF2-40B4-BE49-F238E27FC236}">
                    <a16:creationId xmlns:a16="http://schemas.microsoft.com/office/drawing/2014/main" id="{28A95929-C246-4A33-9199-336F8281F228}"/>
                  </a:ext>
                </a:extLst>
              </p:cNvPr>
              <p:cNvSpPr txBox="1"/>
              <p:nvPr/>
            </p:nvSpPr>
            <p:spPr>
              <a:xfrm>
                <a:off x="3643268" y="5990191"/>
                <a:ext cx="998991" cy="54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2" name="TextovéPole 171">
                <a:extLst>
                  <a:ext uri="{FF2B5EF4-FFF2-40B4-BE49-F238E27FC236}">
                    <a16:creationId xmlns:a16="http://schemas.microsoft.com/office/drawing/2014/main" id="{28A95929-C246-4A33-9199-336F8281F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68" y="5990191"/>
                <a:ext cx="998991" cy="5490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ovéPole 172">
            <a:extLst>
              <a:ext uri="{FF2B5EF4-FFF2-40B4-BE49-F238E27FC236}">
                <a16:creationId xmlns:a16="http://schemas.microsoft.com/office/drawing/2014/main" id="{2DFF2B03-01F3-4D39-BD04-9EC2A7F3397B}"/>
              </a:ext>
            </a:extLst>
          </p:cNvPr>
          <p:cNvSpPr txBox="1"/>
          <p:nvPr/>
        </p:nvSpPr>
        <p:spPr>
          <a:xfrm>
            <a:off x="3986485" y="6166511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74" name="TextovéPole 173">
            <a:extLst>
              <a:ext uri="{FF2B5EF4-FFF2-40B4-BE49-F238E27FC236}">
                <a16:creationId xmlns:a16="http://schemas.microsoft.com/office/drawing/2014/main" id="{EC1952FE-4BF9-4FA4-BDD3-8FD9221B324A}"/>
              </a:ext>
            </a:extLst>
          </p:cNvPr>
          <p:cNvSpPr txBox="1"/>
          <p:nvPr/>
        </p:nvSpPr>
        <p:spPr>
          <a:xfrm>
            <a:off x="3755561" y="5844638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ovéPole 174">
                <a:extLst>
                  <a:ext uri="{FF2B5EF4-FFF2-40B4-BE49-F238E27FC236}">
                    <a16:creationId xmlns:a16="http://schemas.microsoft.com/office/drawing/2014/main" id="{5033E22D-1122-45F2-8FE7-11FCD7F82552}"/>
                  </a:ext>
                </a:extLst>
              </p:cNvPr>
              <p:cNvSpPr txBox="1"/>
              <p:nvPr/>
            </p:nvSpPr>
            <p:spPr>
              <a:xfrm>
                <a:off x="3879918" y="5852540"/>
                <a:ext cx="753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5" name="TextovéPole 174">
                <a:extLst>
                  <a:ext uri="{FF2B5EF4-FFF2-40B4-BE49-F238E27FC236}">
                    <a16:creationId xmlns:a16="http://schemas.microsoft.com/office/drawing/2014/main" id="{5033E22D-1122-45F2-8FE7-11FCD7F8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918" y="5852540"/>
                <a:ext cx="753526" cy="430887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ovéPole 175">
                <a:extLst>
                  <a:ext uri="{FF2B5EF4-FFF2-40B4-BE49-F238E27FC236}">
                    <a16:creationId xmlns:a16="http://schemas.microsoft.com/office/drawing/2014/main" id="{7D278023-C4D4-41F8-B3E0-5A37BD9FFCAD}"/>
                  </a:ext>
                </a:extLst>
              </p:cNvPr>
              <p:cNvSpPr txBox="1"/>
              <p:nvPr/>
            </p:nvSpPr>
            <p:spPr>
              <a:xfrm>
                <a:off x="4937460" y="5250837"/>
                <a:ext cx="818942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76" name="TextovéPole 175">
                <a:extLst>
                  <a:ext uri="{FF2B5EF4-FFF2-40B4-BE49-F238E27FC236}">
                    <a16:creationId xmlns:a16="http://schemas.microsoft.com/office/drawing/2014/main" id="{7D278023-C4D4-41F8-B3E0-5A37BD9F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60" y="5250837"/>
                <a:ext cx="818942" cy="666529"/>
              </a:xfrm>
              <a:prstGeom prst="rect">
                <a:avLst/>
              </a:prstGeom>
              <a:blipFill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ovéPole 176">
                <a:extLst>
                  <a:ext uri="{FF2B5EF4-FFF2-40B4-BE49-F238E27FC236}">
                    <a16:creationId xmlns:a16="http://schemas.microsoft.com/office/drawing/2014/main" id="{664123F5-6118-4C36-B27C-6C021BAB4766}"/>
                  </a:ext>
                </a:extLst>
              </p:cNvPr>
              <p:cNvSpPr txBox="1"/>
              <p:nvPr/>
            </p:nvSpPr>
            <p:spPr>
              <a:xfrm>
                <a:off x="5151792" y="5874724"/>
                <a:ext cx="441146" cy="66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77" name="TextovéPole 176">
                <a:extLst>
                  <a:ext uri="{FF2B5EF4-FFF2-40B4-BE49-F238E27FC236}">
                    <a16:creationId xmlns:a16="http://schemas.microsoft.com/office/drawing/2014/main" id="{664123F5-6118-4C36-B27C-6C021BAB4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92" y="5874724"/>
                <a:ext cx="441146" cy="669479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ovéPole 177">
                <a:extLst>
                  <a:ext uri="{FF2B5EF4-FFF2-40B4-BE49-F238E27FC236}">
                    <a16:creationId xmlns:a16="http://schemas.microsoft.com/office/drawing/2014/main" id="{57ACEB76-1388-49D7-9AF5-8997674C46B9}"/>
                  </a:ext>
                </a:extLst>
              </p:cNvPr>
              <p:cNvSpPr txBox="1"/>
              <p:nvPr/>
            </p:nvSpPr>
            <p:spPr>
              <a:xfrm>
                <a:off x="6670278" y="5532449"/>
                <a:ext cx="859851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78" name="TextovéPole 177">
                <a:extLst>
                  <a:ext uri="{FF2B5EF4-FFF2-40B4-BE49-F238E27FC236}">
                    <a16:creationId xmlns:a16="http://schemas.microsoft.com/office/drawing/2014/main" id="{57ACEB76-1388-49D7-9AF5-8997674C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278" y="5532449"/>
                <a:ext cx="859851" cy="726161"/>
              </a:xfrm>
              <a:prstGeom prst="rect">
                <a:avLst/>
              </a:prstGeom>
              <a:blipFill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Přímá spojnice 178">
            <a:extLst>
              <a:ext uri="{FF2B5EF4-FFF2-40B4-BE49-F238E27FC236}">
                <a16:creationId xmlns:a16="http://schemas.microsoft.com/office/drawing/2014/main" id="{3AA9A128-214D-4B88-BACA-DC6DF6C95309}"/>
              </a:ext>
            </a:extLst>
          </p:cNvPr>
          <p:cNvCxnSpPr/>
          <p:nvPr/>
        </p:nvCxnSpPr>
        <p:spPr>
          <a:xfrm flipV="1">
            <a:off x="6913055" y="5599682"/>
            <a:ext cx="252000" cy="25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ovéPole 179">
            <a:extLst>
              <a:ext uri="{FF2B5EF4-FFF2-40B4-BE49-F238E27FC236}">
                <a16:creationId xmlns:a16="http://schemas.microsoft.com/office/drawing/2014/main" id="{26D5C7E6-C356-491C-A62F-0D89389B40C0}"/>
              </a:ext>
            </a:extLst>
          </p:cNvPr>
          <p:cNvSpPr txBox="1"/>
          <p:nvPr/>
        </p:nvSpPr>
        <p:spPr>
          <a:xfrm>
            <a:off x="6926111" y="5260593"/>
            <a:ext cx="27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284ED505-ADE5-489A-98B9-EC66C7E38A54}"/>
              </a:ext>
            </a:extLst>
          </p:cNvPr>
          <p:cNvCxnSpPr>
            <a:cxnSpLocks/>
          </p:cNvCxnSpPr>
          <p:nvPr/>
        </p:nvCxnSpPr>
        <p:spPr>
          <a:xfrm flipV="1">
            <a:off x="6416084" y="5986462"/>
            <a:ext cx="279991" cy="22451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ovéPole 181">
            <a:extLst>
              <a:ext uri="{FF2B5EF4-FFF2-40B4-BE49-F238E27FC236}">
                <a16:creationId xmlns:a16="http://schemas.microsoft.com/office/drawing/2014/main" id="{9CFB7EBE-B7C7-409E-A8C4-D71D1FF9E1F8}"/>
              </a:ext>
            </a:extLst>
          </p:cNvPr>
          <p:cNvSpPr txBox="1"/>
          <p:nvPr/>
        </p:nvSpPr>
        <p:spPr>
          <a:xfrm>
            <a:off x="6395741" y="6168350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728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82" grpId="0"/>
      <p:bldP spid="55" grpId="0"/>
      <p:bldP spid="64" grpId="0"/>
      <p:bldP spid="50" grpId="0"/>
      <p:bldP spid="5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58" grpId="0"/>
      <p:bldP spid="63" grpId="0"/>
      <p:bldP spid="78" grpId="0"/>
      <p:bldP spid="79" grpId="0"/>
      <p:bldP spid="80" grpId="0"/>
      <p:bldP spid="83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9" grpId="0"/>
      <p:bldP spid="101" grpId="0"/>
      <p:bldP spid="102" grpId="0"/>
      <p:bldP spid="103" grpId="0"/>
      <p:bldP spid="108" grpId="0"/>
      <p:bldP spid="111" grpId="0"/>
      <p:bldP spid="112" grpId="0"/>
      <p:bldP spid="113" grpId="0"/>
      <p:bldP spid="114" grpId="0"/>
      <p:bldP spid="130" grpId="0"/>
      <p:bldP spid="131" grpId="0"/>
      <p:bldP spid="132" grpId="0"/>
      <p:bldP spid="133" grpId="0"/>
      <p:bldP spid="134" grpId="0"/>
      <p:bldP spid="136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5" grpId="0"/>
      <p:bldP spid="157" grpId="0"/>
      <p:bldP spid="158" grpId="0"/>
      <p:bldP spid="159" grpId="0"/>
      <p:bldP spid="160" grpId="0"/>
      <p:bldP spid="161" grpId="0"/>
      <p:bldP spid="162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80" grpId="0"/>
      <p:bldP spid="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28516"/>
                <a:ext cx="1963614" cy="1219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cs-CZ" sz="2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,8−1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28516"/>
                <a:ext cx="1963614" cy="1219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917800" y="1340768"/>
                <a:ext cx="2148473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00" y="1340768"/>
                <a:ext cx="2148473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7914407" y="1401087"/>
                <a:ext cx="815256" cy="72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7" y="1401087"/>
                <a:ext cx="815256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086689" y="1124744"/>
                <a:ext cx="1183529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89" y="1124744"/>
                <a:ext cx="1183529" cy="122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4757696" y="1124744"/>
                <a:ext cx="1355178" cy="1254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696" y="1124744"/>
                <a:ext cx="1355178" cy="12546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504805"/>
                <a:ext cx="1727589" cy="122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0,7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504805"/>
                <a:ext cx="1727589" cy="1221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5438702" y="2730289"/>
                <a:ext cx="1155316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02" y="2730289"/>
                <a:ext cx="1155316" cy="735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6662838" y="2732563"/>
                <a:ext cx="585417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838" y="2732563"/>
                <a:ext cx="585417" cy="723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1843609" y="2501033"/>
                <a:ext cx="1287725" cy="1245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09" y="2501033"/>
                <a:ext cx="1287725" cy="12452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/>
              <p:cNvSpPr txBox="1"/>
              <p:nvPr/>
            </p:nvSpPr>
            <p:spPr>
              <a:xfrm>
                <a:off x="3086089" y="2486519"/>
                <a:ext cx="1367234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15−9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0" name="TextovéPol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89" y="2486519"/>
                <a:ext cx="1367234" cy="12298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Přímá spojnice 114"/>
          <p:cNvCxnSpPr>
            <a:cxnSpLocks/>
          </p:cNvCxnSpPr>
          <p:nvPr/>
        </p:nvCxnSpPr>
        <p:spPr>
          <a:xfrm flipV="1">
            <a:off x="5559626" y="3212306"/>
            <a:ext cx="307774" cy="2238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/>
          <p:nvPr/>
        </p:nvCxnSpPr>
        <p:spPr>
          <a:xfrm flipV="1">
            <a:off x="6030397" y="2791509"/>
            <a:ext cx="144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5960113" y="2476227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" name="TextovéPole 117"/>
          <p:cNvSpPr txBox="1"/>
          <p:nvPr/>
        </p:nvSpPr>
        <p:spPr>
          <a:xfrm>
            <a:off x="5596426" y="3376845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872957"/>
                <a:ext cx="1981760" cy="125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872957"/>
                <a:ext cx="1981760" cy="12531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ovéPole 121"/>
              <p:cNvSpPr txBox="1"/>
              <p:nvPr/>
            </p:nvSpPr>
            <p:spPr>
              <a:xfrm>
                <a:off x="3318771" y="4107539"/>
                <a:ext cx="1310808" cy="73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2" name="TextovéPole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71" y="4107539"/>
                <a:ext cx="1310808" cy="7352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4451102" y="4109813"/>
                <a:ext cx="417102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02" y="4109813"/>
                <a:ext cx="417102" cy="7283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1901988" y="3869185"/>
                <a:ext cx="1464054" cy="1247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88" y="3869185"/>
                <a:ext cx="1464054" cy="12473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/>
          <p:cNvCxnSpPr/>
          <p:nvPr/>
        </p:nvCxnSpPr>
        <p:spPr>
          <a:xfrm flipV="1">
            <a:off x="3923725" y="4179623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3932522" y="3861054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28" name="Přímá spojnice 127"/>
          <p:cNvCxnSpPr/>
          <p:nvPr/>
        </p:nvCxnSpPr>
        <p:spPr>
          <a:xfrm flipV="1">
            <a:off x="3468431" y="4562946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ovéPole 128"/>
          <p:cNvSpPr txBox="1"/>
          <p:nvPr/>
        </p:nvSpPr>
        <p:spPr>
          <a:xfrm>
            <a:off x="3483077" y="474457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268304"/>
                <a:ext cx="2121798" cy="125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−1,25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268304"/>
                <a:ext cx="2121798" cy="12520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/>
              <p:cNvSpPr txBox="1"/>
              <p:nvPr/>
            </p:nvSpPr>
            <p:spPr>
              <a:xfrm>
                <a:off x="6123124" y="5495059"/>
                <a:ext cx="1412310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7" name="TextovéPol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24" y="5495059"/>
                <a:ext cx="1412310" cy="7261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7440061" y="5497333"/>
                <a:ext cx="842410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061" y="5497333"/>
                <a:ext cx="842410" cy="7239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3392237" y="5264532"/>
                <a:ext cx="1589088" cy="12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37" y="5264532"/>
                <a:ext cx="1589088" cy="12498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3) Vypočítejte </a:t>
            </a:r>
            <a:r>
              <a:rPr lang="cs-CZ" altLang="cs-CZ" sz="2400" b="1" dirty="0">
                <a:solidFill>
                  <a:schemeClr val="tx1"/>
                </a:solidFill>
              </a:rPr>
              <a:t>a výsledek uveďte smíšeným číslem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/>
              <p:nvPr/>
            </p:nvSpPr>
            <p:spPr>
              <a:xfrm>
                <a:off x="3210410" y="1124744"/>
                <a:ext cx="1744580" cy="1243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16−25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410" y="1124744"/>
                <a:ext cx="1744580" cy="12430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93727596-2D91-488C-BD11-690D9ABF9A1C}"/>
                  </a:ext>
                </a:extLst>
              </p:cNvPr>
              <p:cNvSpPr txBox="1"/>
              <p:nvPr/>
            </p:nvSpPr>
            <p:spPr>
              <a:xfrm>
                <a:off x="4392024" y="2492896"/>
                <a:ext cx="1098186" cy="1243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93727596-2D91-488C-BD11-690D9ABF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24" y="2492896"/>
                <a:ext cx="1098186" cy="12430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A9361CD4-2A42-4DFC-A34F-8A1C134B603C}"/>
              </a:ext>
            </a:extLst>
          </p:cNvPr>
          <p:cNvCxnSpPr>
            <a:cxnSpLocks/>
          </p:cNvCxnSpPr>
          <p:nvPr/>
        </p:nvCxnSpPr>
        <p:spPr>
          <a:xfrm flipV="1">
            <a:off x="7162801" y="1441340"/>
            <a:ext cx="302298" cy="2302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71576387-2148-49DB-BB7F-F79992C6910F}"/>
              </a:ext>
            </a:extLst>
          </p:cNvPr>
          <p:cNvSpPr txBox="1"/>
          <p:nvPr/>
        </p:nvSpPr>
        <p:spPr>
          <a:xfrm>
            <a:off x="7116612" y="1078435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B1609E4A-AFAB-4857-B48E-536981014031}"/>
              </a:ext>
            </a:extLst>
          </p:cNvPr>
          <p:cNvCxnSpPr>
            <a:cxnSpLocks/>
          </p:cNvCxnSpPr>
          <p:nvPr/>
        </p:nvCxnSpPr>
        <p:spPr>
          <a:xfrm flipV="1">
            <a:off x="6301788" y="1838325"/>
            <a:ext cx="318087" cy="2190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A8E03D15-F97F-4437-B293-6E6A060DC40C}"/>
              </a:ext>
            </a:extLst>
          </p:cNvPr>
          <p:cNvSpPr txBox="1"/>
          <p:nvPr/>
        </p:nvSpPr>
        <p:spPr>
          <a:xfrm>
            <a:off x="6319539" y="2057632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1513F5A5-0503-4924-8A48-AD821690CC84}"/>
                  </a:ext>
                </a:extLst>
              </p:cNvPr>
              <p:cNvSpPr txBox="1"/>
              <p:nvPr/>
            </p:nvSpPr>
            <p:spPr>
              <a:xfrm>
                <a:off x="8566874" y="1410612"/>
                <a:ext cx="615226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1513F5A5-0503-4924-8A48-AD821690C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74" y="1410612"/>
                <a:ext cx="615226" cy="7284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D2796A17-30D8-42EB-9FCE-9662C7A3B152}"/>
                  </a:ext>
                </a:extLst>
              </p:cNvPr>
              <p:cNvSpPr txBox="1"/>
              <p:nvPr/>
            </p:nvSpPr>
            <p:spPr>
              <a:xfrm>
                <a:off x="2121431" y="5282819"/>
                <a:ext cx="1371080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D2796A17-30D8-42EB-9FCE-9662C7A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31" y="5282819"/>
                <a:ext cx="1371080" cy="12320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2140F4FD-0D5D-47BF-A9C6-E96C2E67572F}"/>
              </a:ext>
            </a:extLst>
          </p:cNvPr>
          <p:cNvCxnSpPr>
            <a:cxnSpLocks/>
          </p:cNvCxnSpPr>
          <p:nvPr/>
        </p:nvCxnSpPr>
        <p:spPr>
          <a:xfrm flipV="1">
            <a:off x="6368467" y="1419226"/>
            <a:ext cx="170450" cy="23812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D9146E75-A3FF-4ED6-8AFB-87C6585BB70E}"/>
              </a:ext>
            </a:extLst>
          </p:cNvPr>
          <p:cNvCxnSpPr>
            <a:cxnSpLocks/>
          </p:cNvCxnSpPr>
          <p:nvPr/>
        </p:nvCxnSpPr>
        <p:spPr>
          <a:xfrm flipV="1">
            <a:off x="7235242" y="1838326"/>
            <a:ext cx="170450" cy="23812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5812D4DD-75F2-4EA1-844E-D990DF5681EB}"/>
                  </a:ext>
                </a:extLst>
              </p:cNvPr>
              <p:cNvSpPr txBox="1"/>
              <p:nvPr/>
            </p:nvSpPr>
            <p:spPr>
              <a:xfrm>
                <a:off x="4887209" y="5279046"/>
                <a:ext cx="1355179" cy="1218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5812D4DD-75F2-4EA1-844E-D990DF568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09" y="5279046"/>
                <a:ext cx="1355179" cy="121860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>
            <a:extLst>
              <a:ext uri="{FF2B5EF4-FFF2-40B4-BE49-F238E27FC236}">
                <a16:creationId xmlns:a16="http://schemas.microsoft.com/office/drawing/2014/main" id="{C83386A0-8235-4E12-891F-CCA1DB077B2C}"/>
              </a:ext>
            </a:extLst>
          </p:cNvPr>
          <p:cNvSpPr txBox="1"/>
          <p:nvPr/>
        </p:nvSpPr>
        <p:spPr>
          <a:xfrm>
            <a:off x="3444366" y="386819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B5C1533-4889-448E-BA9F-E40290891063}"/>
              </a:ext>
            </a:extLst>
          </p:cNvPr>
          <p:cNvSpPr txBox="1"/>
          <p:nvPr/>
        </p:nvSpPr>
        <p:spPr>
          <a:xfrm>
            <a:off x="3932522" y="4727829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8EEDD111-2BDE-4E8D-9C83-29AFF62CF737}"/>
              </a:ext>
            </a:extLst>
          </p:cNvPr>
          <p:cNvCxnSpPr/>
          <p:nvPr/>
        </p:nvCxnSpPr>
        <p:spPr>
          <a:xfrm flipV="1">
            <a:off x="3468906" y="4148667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EC362B6E-3A39-48DF-BD29-46C821DF0BBF}"/>
              </a:ext>
            </a:extLst>
          </p:cNvPr>
          <p:cNvCxnSpPr/>
          <p:nvPr/>
        </p:nvCxnSpPr>
        <p:spPr>
          <a:xfrm flipV="1">
            <a:off x="3923725" y="4577292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8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82" grpId="0"/>
      <p:bldP spid="97" grpId="0"/>
      <p:bldP spid="98" grpId="0"/>
      <p:bldP spid="109" grpId="0"/>
      <p:bldP spid="110" grpId="0"/>
      <p:bldP spid="117" grpId="0"/>
      <p:bldP spid="118" grpId="0"/>
      <p:bldP spid="122" grpId="0"/>
      <p:bldP spid="123" grpId="0"/>
      <p:bldP spid="125" grpId="0"/>
      <p:bldP spid="127" grpId="0"/>
      <p:bldP spid="129" grpId="0"/>
      <p:bldP spid="137" grpId="0"/>
      <p:bldP spid="138" grpId="0"/>
      <p:bldP spid="139" grpId="0"/>
      <p:bldP spid="55" grpId="0"/>
      <p:bldP spid="56" grpId="0"/>
      <p:bldP spid="58" grpId="0"/>
      <p:bldP spid="63" grpId="0"/>
      <p:bldP spid="64" grpId="0"/>
      <p:bldP spid="49" grpId="0"/>
      <p:bldP spid="66" grpId="0"/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28516"/>
                <a:ext cx="1916614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1,1−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28516"/>
                <a:ext cx="1916614" cy="1225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456287" y="1369343"/>
                <a:ext cx="13108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287" y="1369343"/>
                <a:ext cx="1310808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719461" y="1401087"/>
                <a:ext cx="1272013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61" y="1401087"/>
                <a:ext cx="1272013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086689" y="1124744"/>
                <a:ext cx="1339021" cy="1247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89" y="1124744"/>
                <a:ext cx="1339021" cy="12473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504805"/>
                <a:ext cx="2470548" cy="1223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b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−0,7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:2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504805"/>
                <a:ext cx="2470548" cy="12239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6436105" y="2720764"/>
                <a:ext cx="1310808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05" y="2720764"/>
                <a:ext cx="1310808" cy="735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7660241" y="2723038"/>
                <a:ext cx="585417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241" y="2723038"/>
                <a:ext cx="58541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2551633" y="2501033"/>
                <a:ext cx="1829924" cy="1223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633" y="2501033"/>
                <a:ext cx="1829924" cy="12239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Přímá spojnice 114"/>
          <p:cNvCxnSpPr>
            <a:cxnSpLocks/>
          </p:cNvCxnSpPr>
          <p:nvPr/>
        </p:nvCxnSpPr>
        <p:spPr>
          <a:xfrm flipV="1">
            <a:off x="6564172" y="3198019"/>
            <a:ext cx="298591" cy="2357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/>
          <p:nvPr/>
        </p:nvCxnSpPr>
        <p:spPr>
          <a:xfrm flipV="1">
            <a:off x="6639655" y="2774840"/>
            <a:ext cx="144000" cy="25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6574135" y="248337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8" name="TextovéPole 117"/>
          <p:cNvSpPr txBox="1"/>
          <p:nvPr/>
        </p:nvSpPr>
        <p:spPr>
          <a:xfrm>
            <a:off x="6572400" y="3345889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/>
              <p:cNvSpPr txBox="1"/>
              <p:nvPr/>
            </p:nvSpPr>
            <p:spPr>
              <a:xfrm>
                <a:off x="8173650" y="2756282"/>
                <a:ext cx="705450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19" name="TextovéPole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650" y="2756282"/>
                <a:ext cx="705450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872957"/>
                <a:ext cx="2226507" cy="123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c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,25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872957"/>
                <a:ext cx="2226507" cy="12331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/>
              <p:cNvSpPr txBox="1"/>
              <p:nvPr/>
            </p:nvSpPr>
            <p:spPr>
              <a:xfrm>
                <a:off x="4844376" y="4128506"/>
                <a:ext cx="1310808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1" name="TextovéPole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76" y="4128506"/>
                <a:ext cx="1310808" cy="7284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6223408" y="4145528"/>
                <a:ext cx="829286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08" y="4145528"/>
                <a:ext cx="829286" cy="7284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2271650" y="3869185"/>
                <a:ext cx="1308563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650" y="3869185"/>
                <a:ext cx="1308563" cy="12251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268304"/>
                <a:ext cx="2411750" cy="12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d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268304"/>
                <a:ext cx="2411750" cy="12309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/>
              <p:cNvSpPr txBox="1"/>
              <p:nvPr/>
            </p:nvSpPr>
            <p:spPr>
              <a:xfrm>
                <a:off x="6485982" y="5538601"/>
                <a:ext cx="2148473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7" name="TextovéPol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82" y="5538601"/>
                <a:ext cx="2148473" cy="8530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8557661" y="5584417"/>
                <a:ext cx="417102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661" y="5584417"/>
                <a:ext cx="417102" cy="7283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3682520" y="5293560"/>
                <a:ext cx="1744580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13−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520" y="5293560"/>
                <a:ext cx="1744580" cy="12251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/>
              <p:cNvSpPr txBox="1"/>
              <p:nvPr/>
            </p:nvSpPr>
            <p:spPr>
              <a:xfrm>
                <a:off x="5198435" y="5264532"/>
                <a:ext cx="1355178" cy="1246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0" name="TextovéPole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35" y="5264532"/>
                <a:ext cx="1355178" cy="12461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Přímá spojnice 140"/>
          <p:cNvCxnSpPr/>
          <p:nvPr/>
        </p:nvCxnSpPr>
        <p:spPr>
          <a:xfrm flipV="1">
            <a:off x="7773783" y="563449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7754733" y="5301189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43" name="Přímá spojnice 142"/>
          <p:cNvCxnSpPr>
            <a:cxnSpLocks/>
          </p:cNvCxnSpPr>
          <p:nvPr/>
        </p:nvCxnSpPr>
        <p:spPr>
          <a:xfrm flipV="1">
            <a:off x="6861511" y="6036469"/>
            <a:ext cx="332245" cy="2157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6894630" y="621350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4) Vypočítejte </a:t>
            </a:r>
            <a:r>
              <a:rPr lang="cs-CZ" altLang="cs-CZ" sz="2400" b="1" dirty="0">
                <a:solidFill>
                  <a:schemeClr val="tx1"/>
                </a:solidFill>
              </a:rPr>
              <a:t>a výsledek uveďte smíšeným číslem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/>
              <p:nvPr/>
            </p:nvSpPr>
            <p:spPr>
              <a:xfrm>
                <a:off x="3267560" y="1124744"/>
                <a:ext cx="1367234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11−4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60" y="1124744"/>
                <a:ext cx="1367234" cy="12298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93727596-2D91-488C-BD11-690D9ABF9A1C}"/>
                  </a:ext>
                </a:extLst>
              </p:cNvPr>
              <p:cNvSpPr txBox="1"/>
              <p:nvPr/>
            </p:nvSpPr>
            <p:spPr>
              <a:xfrm>
                <a:off x="4305300" y="2492896"/>
                <a:ext cx="2362200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36−21−10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93727596-2D91-488C-BD11-690D9ABF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2492896"/>
                <a:ext cx="2362200" cy="12217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A9361CD4-2A42-4DFC-A34F-8A1C134B603C}"/>
              </a:ext>
            </a:extLst>
          </p:cNvPr>
          <p:cNvCxnSpPr/>
          <p:nvPr/>
        </p:nvCxnSpPr>
        <p:spPr>
          <a:xfrm flipV="1">
            <a:off x="6046725" y="1422290"/>
            <a:ext cx="324000" cy="252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71576387-2148-49DB-BB7F-F79992C6910F}"/>
              </a:ext>
            </a:extLst>
          </p:cNvPr>
          <p:cNvSpPr txBox="1"/>
          <p:nvPr/>
        </p:nvSpPr>
        <p:spPr>
          <a:xfrm>
            <a:off x="6069310" y="112129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B1609E4A-AFAB-4857-B48E-536981014031}"/>
              </a:ext>
            </a:extLst>
          </p:cNvPr>
          <p:cNvCxnSpPr>
            <a:cxnSpLocks/>
          </p:cNvCxnSpPr>
          <p:nvPr/>
        </p:nvCxnSpPr>
        <p:spPr>
          <a:xfrm flipV="1">
            <a:off x="5673586" y="1826494"/>
            <a:ext cx="144000" cy="23090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A8E03D15-F97F-4437-B293-6E6A060DC40C}"/>
              </a:ext>
            </a:extLst>
          </p:cNvPr>
          <p:cNvSpPr txBox="1"/>
          <p:nvPr/>
        </p:nvSpPr>
        <p:spPr>
          <a:xfrm>
            <a:off x="5572273" y="2033820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1513F5A5-0503-4924-8A48-AD821690CC84}"/>
                  </a:ext>
                </a:extLst>
              </p:cNvPr>
              <p:cNvSpPr txBox="1"/>
              <p:nvPr/>
            </p:nvSpPr>
            <p:spPr>
              <a:xfrm>
                <a:off x="7614811" y="1410612"/>
                <a:ext cx="871964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1513F5A5-0503-4924-8A48-AD821690C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811" y="1410612"/>
                <a:ext cx="871964" cy="7284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D2796A17-30D8-42EB-9FCE-9662C7A3B152}"/>
                  </a:ext>
                </a:extLst>
              </p:cNvPr>
              <p:cNvSpPr txBox="1"/>
              <p:nvPr/>
            </p:nvSpPr>
            <p:spPr>
              <a:xfrm>
                <a:off x="2353660" y="5282819"/>
                <a:ext cx="1401538" cy="122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D2796A17-30D8-42EB-9FCE-9662C7A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60" y="5282819"/>
                <a:ext cx="1401538" cy="122732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11D47240-08D5-4533-B680-69641A27CDA7}"/>
                  </a:ext>
                </a:extLst>
              </p:cNvPr>
              <p:cNvSpPr txBox="1"/>
              <p:nvPr/>
            </p:nvSpPr>
            <p:spPr>
              <a:xfrm>
                <a:off x="4543910" y="1153319"/>
                <a:ext cx="910634" cy="1252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11D47240-08D5-4533-B680-69641A27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10" y="1153319"/>
                <a:ext cx="910634" cy="12521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917E5E4D-1CC2-4361-B3A2-ED6AD62B6DFE}"/>
                  </a:ext>
                </a:extLst>
              </p:cNvPr>
              <p:cNvSpPr txBox="1"/>
              <p:nvPr/>
            </p:nvSpPr>
            <p:spPr>
              <a:xfrm>
                <a:off x="3460529" y="3878710"/>
                <a:ext cx="1526572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5+16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917E5E4D-1CC2-4361-B3A2-ED6AD62B6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529" y="3878710"/>
                <a:ext cx="1526572" cy="122982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59FBDFB2-7783-481F-8365-120723794CE5}"/>
                  </a:ext>
                </a:extLst>
              </p:cNvPr>
              <p:cNvSpPr txBox="1"/>
              <p:nvPr/>
            </p:nvSpPr>
            <p:spPr>
              <a:xfrm>
                <a:off x="6944497" y="4117554"/>
                <a:ext cx="829286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59FBDFB2-7783-481F-8365-12072379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97" y="4117554"/>
                <a:ext cx="829286" cy="72840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6FD27D64-AE3D-4F42-907A-67F071A0316C}"/>
              </a:ext>
            </a:extLst>
          </p:cNvPr>
          <p:cNvCxnSpPr>
            <a:cxnSpLocks/>
          </p:cNvCxnSpPr>
          <p:nvPr/>
        </p:nvCxnSpPr>
        <p:spPr>
          <a:xfrm flipV="1">
            <a:off x="7736770" y="6057106"/>
            <a:ext cx="307774" cy="2238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CCBFE3F1-DB11-46DB-BB06-D6A9C7996CC9}"/>
              </a:ext>
            </a:extLst>
          </p:cNvPr>
          <p:cNvCxnSpPr/>
          <p:nvPr/>
        </p:nvCxnSpPr>
        <p:spPr>
          <a:xfrm flipV="1">
            <a:off x="6959311" y="5621795"/>
            <a:ext cx="144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BDBB5E3D-AA8E-4061-A687-D4A6A3369006}"/>
              </a:ext>
            </a:extLst>
          </p:cNvPr>
          <p:cNvSpPr txBox="1"/>
          <p:nvPr/>
        </p:nvSpPr>
        <p:spPr>
          <a:xfrm>
            <a:off x="6889027" y="526297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ADA26A49-D471-472E-9BF3-03DF3B2CF075}"/>
              </a:ext>
            </a:extLst>
          </p:cNvPr>
          <p:cNvSpPr txBox="1"/>
          <p:nvPr/>
        </p:nvSpPr>
        <p:spPr>
          <a:xfrm>
            <a:off x="7744541" y="6221646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228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97" grpId="0"/>
      <p:bldP spid="98" grpId="0"/>
      <p:bldP spid="109" grpId="0"/>
      <p:bldP spid="117" grpId="0"/>
      <p:bldP spid="118" grpId="0"/>
      <p:bldP spid="119" grpId="0"/>
      <p:bldP spid="121" grpId="0"/>
      <p:bldP spid="123" grpId="0"/>
      <p:bldP spid="125" grpId="0"/>
      <p:bldP spid="137" grpId="0"/>
      <p:bldP spid="138" grpId="0"/>
      <p:bldP spid="139" grpId="0"/>
      <p:bldP spid="140" grpId="0"/>
      <p:bldP spid="142" grpId="0"/>
      <p:bldP spid="144" grpId="0"/>
      <p:bldP spid="55" grpId="0"/>
      <p:bldP spid="56" grpId="0"/>
      <p:bldP spid="58" grpId="0"/>
      <p:bldP spid="63" grpId="0"/>
      <p:bldP spid="64" grpId="0"/>
      <p:bldP spid="49" grpId="0"/>
      <p:bldP spid="50" grpId="0"/>
      <p:bldP spid="69" grpId="0"/>
      <p:bldP spid="72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28516"/>
                <a:ext cx="2575256" cy="1228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0,05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28516"/>
                <a:ext cx="2575256" cy="12287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592140" y="1340768"/>
                <a:ext cx="1891480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e>
                      </m:d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140" y="1340768"/>
                <a:ext cx="1891480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7350919" y="1393943"/>
                <a:ext cx="864965" cy="72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19" y="1393943"/>
                <a:ext cx="864965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696289" y="1124744"/>
                <a:ext cx="1533433" cy="12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89" y="1124744"/>
                <a:ext cx="1533433" cy="1230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504805"/>
                <a:ext cx="1969065" cy="122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.0,6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504805"/>
                <a:ext cx="1969065" cy="1221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5781602" y="2730289"/>
                <a:ext cx="156780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02" y="2730289"/>
                <a:ext cx="1567801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7253388" y="2732563"/>
                <a:ext cx="585417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𝟕𝟒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388" y="2732563"/>
                <a:ext cx="585417" cy="72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1919809" y="2501033"/>
                <a:ext cx="1440523" cy="122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09" y="2501033"/>
                <a:ext cx="1440523" cy="12273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/>
              <p:cNvSpPr txBox="1"/>
              <p:nvPr/>
            </p:nvSpPr>
            <p:spPr>
              <a:xfrm>
                <a:off x="3219439" y="2496044"/>
                <a:ext cx="1577227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−5+42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0" name="TextovéPol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39" y="2496044"/>
                <a:ext cx="1577227" cy="12298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Přímá spojnice 114"/>
          <p:cNvCxnSpPr>
            <a:cxnSpLocks/>
          </p:cNvCxnSpPr>
          <p:nvPr/>
        </p:nvCxnSpPr>
        <p:spPr>
          <a:xfrm flipV="1">
            <a:off x="6152558" y="3198018"/>
            <a:ext cx="307774" cy="2238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>
            <a:cxnSpLocks/>
          </p:cNvCxnSpPr>
          <p:nvPr/>
        </p:nvCxnSpPr>
        <p:spPr>
          <a:xfrm flipV="1">
            <a:off x="6611421" y="2807494"/>
            <a:ext cx="315635" cy="2217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6648294" y="2500039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8" name="TextovéPole 117"/>
          <p:cNvSpPr txBox="1"/>
          <p:nvPr/>
        </p:nvSpPr>
        <p:spPr>
          <a:xfrm>
            <a:off x="6148876" y="3376845"/>
            <a:ext cx="2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872957"/>
                <a:ext cx="2339743" cy="123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.10−2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1,2−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872957"/>
                <a:ext cx="2339743" cy="12331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ovéPole 121"/>
              <p:cNvSpPr txBox="1"/>
              <p:nvPr/>
            </p:nvSpPr>
            <p:spPr>
              <a:xfrm>
                <a:off x="5099959" y="4107539"/>
                <a:ext cx="1310808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2" name="TextovéPole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59" y="4107539"/>
                <a:ext cx="1310808" cy="735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6256100" y="4109813"/>
                <a:ext cx="417102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00" y="4109813"/>
                <a:ext cx="417102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2235376" y="3869185"/>
                <a:ext cx="1494512" cy="122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76" y="3869185"/>
                <a:ext cx="1494512" cy="12273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/>
          <p:cNvCxnSpPr/>
          <p:nvPr/>
        </p:nvCxnSpPr>
        <p:spPr>
          <a:xfrm flipV="1">
            <a:off x="5704913" y="4160573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/>
          <p:cNvCxnSpPr/>
          <p:nvPr/>
        </p:nvCxnSpPr>
        <p:spPr>
          <a:xfrm flipV="1">
            <a:off x="5249619" y="4562946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268304"/>
                <a:ext cx="2077042" cy="983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.0,01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0,04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. 100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268304"/>
                <a:ext cx="2077042" cy="9834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/>
              <p:cNvSpPr txBox="1"/>
              <p:nvPr/>
            </p:nvSpPr>
            <p:spPr>
              <a:xfrm>
                <a:off x="4580074" y="5495059"/>
                <a:ext cx="13108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7" name="TextovéPol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74" y="5495059"/>
                <a:ext cx="1310808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5744611" y="5497333"/>
                <a:ext cx="753732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𝟖𝟎𝟎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11" y="5497333"/>
                <a:ext cx="753732" cy="7285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3392237" y="5264532"/>
                <a:ext cx="1253677" cy="124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37" y="5264532"/>
                <a:ext cx="1253677" cy="124399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4) Vypočítejte </a:t>
            </a:r>
            <a:r>
              <a:rPr lang="cs-CZ" altLang="cs-CZ" sz="2400" b="1" dirty="0">
                <a:solidFill>
                  <a:schemeClr val="tx1"/>
                </a:solidFill>
              </a:rPr>
              <a:t>a výsledek uveďte smíšeným číslem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/>
              <p:nvPr/>
            </p:nvSpPr>
            <p:spPr>
              <a:xfrm>
                <a:off x="4168356" y="1124744"/>
                <a:ext cx="1433598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D33D67E-4A06-4CF8-8076-D4305F1D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356" y="1124744"/>
                <a:ext cx="1433598" cy="12298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93727596-2D91-488C-BD11-690D9ABF9A1C}"/>
                  </a:ext>
                </a:extLst>
              </p:cNvPr>
              <p:cNvSpPr txBox="1"/>
              <p:nvPr/>
            </p:nvSpPr>
            <p:spPr>
              <a:xfrm>
                <a:off x="4611099" y="2492896"/>
                <a:ext cx="1355179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93727596-2D91-488C-BD11-690D9ABF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99" y="2492896"/>
                <a:ext cx="1355179" cy="1222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A9361CD4-2A42-4DFC-A34F-8A1C134B603C}"/>
              </a:ext>
            </a:extLst>
          </p:cNvPr>
          <p:cNvCxnSpPr>
            <a:cxnSpLocks/>
          </p:cNvCxnSpPr>
          <p:nvPr/>
        </p:nvCxnSpPr>
        <p:spPr>
          <a:xfrm flipV="1">
            <a:off x="6603778" y="1446102"/>
            <a:ext cx="302298" cy="2302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B1609E4A-AFAB-4857-B48E-536981014031}"/>
              </a:ext>
            </a:extLst>
          </p:cNvPr>
          <p:cNvCxnSpPr>
            <a:cxnSpLocks/>
          </p:cNvCxnSpPr>
          <p:nvPr/>
        </p:nvCxnSpPr>
        <p:spPr>
          <a:xfrm flipV="1">
            <a:off x="5726097" y="1852613"/>
            <a:ext cx="318087" cy="2190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D2796A17-30D8-42EB-9FCE-9662C7A3B152}"/>
                  </a:ext>
                </a:extLst>
              </p:cNvPr>
              <p:cNvSpPr txBox="1"/>
              <p:nvPr/>
            </p:nvSpPr>
            <p:spPr>
              <a:xfrm>
                <a:off x="2121431" y="5282819"/>
                <a:ext cx="1498359" cy="947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D2796A17-30D8-42EB-9FCE-9662C7A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31" y="5282819"/>
                <a:ext cx="1498359" cy="9476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54248C15-65A2-4919-98A1-00E04AEF1751}"/>
              </a:ext>
            </a:extLst>
          </p:cNvPr>
          <p:cNvCxnSpPr/>
          <p:nvPr/>
        </p:nvCxnSpPr>
        <p:spPr>
          <a:xfrm flipV="1">
            <a:off x="5733475" y="1426898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6EE412BE-94B6-4694-8FD9-BE5D496B1EA1}"/>
              </a:ext>
            </a:extLst>
          </p:cNvPr>
          <p:cNvSpPr txBox="1"/>
          <p:nvPr/>
        </p:nvSpPr>
        <p:spPr>
          <a:xfrm>
            <a:off x="5723222" y="1079754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16C3810C-D93D-4688-9483-58394F5232D0}"/>
              </a:ext>
            </a:extLst>
          </p:cNvPr>
          <p:cNvCxnSpPr/>
          <p:nvPr/>
        </p:nvCxnSpPr>
        <p:spPr>
          <a:xfrm flipV="1">
            <a:off x="6583106" y="1838796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48D10495-286C-4F67-B5AD-203DB13611EB}"/>
              </a:ext>
            </a:extLst>
          </p:cNvPr>
          <p:cNvSpPr txBox="1"/>
          <p:nvPr/>
        </p:nvSpPr>
        <p:spPr>
          <a:xfrm>
            <a:off x="6607277" y="2029945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712F826C-8A20-4609-B3AD-1497CFE8B0D4}"/>
                  </a:ext>
                </a:extLst>
              </p:cNvPr>
              <p:cNvSpPr txBox="1"/>
              <p:nvPr/>
            </p:nvSpPr>
            <p:spPr>
              <a:xfrm>
                <a:off x="3554596" y="3873948"/>
                <a:ext cx="1619546" cy="123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50−48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24−15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712F826C-8A20-4609-B3AD-1497CFE8B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596" y="3873948"/>
                <a:ext cx="1619546" cy="123668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669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97" grpId="0"/>
      <p:bldP spid="98" grpId="0"/>
      <p:bldP spid="109" grpId="0"/>
      <p:bldP spid="110" grpId="0"/>
      <p:bldP spid="117" grpId="0"/>
      <p:bldP spid="118" grpId="0"/>
      <p:bldP spid="122" grpId="0"/>
      <p:bldP spid="123" grpId="0"/>
      <p:bldP spid="125" grpId="0"/>
      <p:bldP spid="137" grpId="0"/>
      <p:bldP spid="138" grpId="0"/>
      <p:bldP spid="139" grpId="0"/>
      <p:bldP spid="55" grpId="0"/>
      <p:bldP spid="56" grpId="0"/>
      <p:bldP spid="49" grpId="0"/>
      <p:bldP spid="71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28516"/>
                <a:ext cx="2349746" cy="1245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 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cs-CZ"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s-CZ"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: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28516"/>
                <a:ext cx="2349746" cy="1245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004048" y="1340768"/>
                <a:ext cx="11553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340768"/>
                <a:ext cx="1155316" cy="726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012160" y="1370964"/>
                <a:ext cx="585417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370964"/>
                <a:ext cx="585417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411760" y="1124744"/>
                <a:ext cx="1740797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3+4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8+3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4744"/>
                <a:ext cx="1740797" cy="1229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/>
          <p:cNvCxnSpPr/>
          <p:nvPr/>
        </p:nvCxnSpPr>
        <p:spPr>
          <a:xfrm flipV="1">
            <a:off x="5483963" y="1382620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5062016" y="1774570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496668"/>
                <a:ext cx="2335319" cy="123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b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496668"/>
                <a:ext cx="2335319" cy="12331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4716016" y="2766965"/>
                <a:ext cx="1155316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766965"/>
                <a:ext cx="1155316" cy="7284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5796136" y="2769239"/>
                <a:ext cx="585417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769239"/>
                <a:ext cx="585417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2390060" y="2492896"/>
                <a:ext cx="1249893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060" y="2492896"/>
                <a:ext cx="1249893" cy="1225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/>
              <p:cNvSpPr txBox="1"/>
              <p:nvPr/>
            </p:nvSpPr>
            <p:spPr>
              <a:xfrm>
                <a:off x="3563888" y="2492896"/>
                <a:ext cx="1211742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2+3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0" name="TextovéPol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92896"/>
                <a:ext cx="1211742" cy="1222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828144"/>
                <a:ext cx="2321405" cy="12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c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0,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8−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.1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828144"/>
                <a:ext cx="2321405" cy="1230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ovéPole 121"/>
              <p:cNvSpPr txBox="1"/>
              <p:nvPr/>
            </p:nvSpPr>
            <p:spPr>
              <a:xfrm>
                <a:off x="5220072" y="4077072"/>
                <a:ext cx="1412310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2" name="TextovéPole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77072"/>
                <a:ext cx="1412310" cy="7352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6516216" y="4137391"/>
                <a:ext cx="842410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137391"/>
                <a:ext cx="842410" cy="7261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2421713" y="3861048"/>
                <a:ext cx="1371080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13" y="3861048"/>
                <a:ext cx="1371080" cy="122514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/>
          <p:cNvCxnSpPr/>
          <p:nvPr/>
        </p:nvCxnSpPr>
        <p:spPr>
          <a:xfrm flipV="1">
            <a:off x="5955641" y="4149080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6156176" y="378904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28" name="Přímá spojnice 127"/>
          <p:cNvCxnSpPr/>
          <p:nvPr/>
        </p:nvCxnSpPr>
        <p:spPr>
          <a:xfrm flipV="1">
            <a:off x="5612490" y="455408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ovéPole 128"/>
          <p:cNvSpPr txBox="1"/>
          <p:nvPr/>
        </p:nvSpPr>
        <p:spPr>
          <a:xfrm>
            <a:off x="5580112" y="4797152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313474"/>
                <a:ext cx="3278654" cy="1286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d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0,25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+1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0" i="1" smtClean="0">
                                  <a:latin typeface="Cambria Math"/>
                                </a:rPr>
                                <m:t>2−1</m:t>
                              </m:r>
                              <m:f>
                                <m:f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313474"/>
                <a:ext cx="3278654" cy="128605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/>
              <p:cNvSpPr txBox="1"/>
              <p:nvPr/>
            </p:nvSpPr>
            <p:spPr>
              <a:xfrm>
                <a:off x="6948264" y="5535207"/>
                <a:ext cx="1155316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6" name="TextovéPole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535207"/>
                <a:ext cx="1155316" cy="73520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7956376" y="5517232"/>
                <a:ext cx="417102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517232"/>
                <a:ext cx="417102" cy="7261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3157009" y="5309702"/>
                <a:ext cx="2017475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20−9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09" y="5309702"/>
                <a:ext cx="2017475" cy="122514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/>
              <p:cNvSpPr txBox="1"/>
              <p:nvPr/>
            </p:nvSpPr>
            <p:spPr>
              <a:xfrm>
                <a:off x="4955225" y="5309702"/>
                <a:ext cx="2235484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5−16+2</m:t>
                              </m:r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0" name="TextovéPole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25" y="5309702"/>
                <a:ext cx="2235484" cy="122982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707904" y="3861048"/>
                <a:ext cx="1682064" cy="1227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24−25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861048"/>
                <a:ext cx="1682064" cy="122764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 flipV="1">
            <a:off x="7092280" y="5969246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7020271" y="625345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8" name="Přímá spojnice 57"/>
          <p:cNvCxnSpPr/>
          <p:nvPr/>
        </p:nvCxnSpPr>
        <p:spPr>
          <a:xfrm flipV="1">
            <a:off x="7120733" y="5592676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7081437" y="5223344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4067944" y="1124744"/>
                <a:ext cx="1005212" cy="1218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124744"/>
                <a:ext cx="1005212" cy="121860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8172400" y="5561533"/>
                <a:ext cx="920765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/>
                        </a:rPr>
                        <m:t>=</m:t>
                      </m:r>
                      <m:r>
                        <a:rPr lang="cs-CZ" sz="2200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5561533"/>
                <a:ext cx="920765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7">
            <a:extLst>
              <a:ext uri="{FF2B5EF4-FFF2-40B4-BE49-F238E27FC236}">
                <a16:creationId xmlns:a16="http://schemas.microsoft.com/office/drawing/2014/main" id="{113E79EF-1183-4877-87CE-DF8363CF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6672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5) Vypočítejte: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FC3D48F7-4C76-4746-AE50-38BF7EDCB1E3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6D953654-8781-457A-8261-6BC3A912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4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606AFC-75F5-4E68-A73A-31A91B4D9A05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A5FF6B-2203-49F4-8883-61DD3DD79B5E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0" name="Obdélník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7463216-87BE-4348-A561-94BF34A04A48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30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97" grpId="0"/>
      <p:bldP spid="98" grpId="0"/>
      <p:bldP spid="109" grpId="0"/>
      <p:bldP spid="110" grpId="0"/>
      <p:bldP spid="122" grpId="0"/>
      <p:bldP spid="123" grpId="0"/>
      <p:bldP spid="125" grpId="0"/>
      <p:bldP spid="127" grpId="0"/>
      <p:bldP spid="129" grpId="0"/>
      <p:bldP spid="136" grpId="0"/>
      <p:bldP spid="138" grpId="0"/>
      <p:bldP spid="139" grpId="0"/>
      <p:bldP spid="140" grpId="0"/>
      <p:bldP spid="53" grpId="0"/>
      <p:bldP spid="57" grpId="0"/>
      <p:bldP spid="59" grpId="0"/>
      <p:bldP spid="51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28516"/>
                <a:ext cx="2671436" cy="12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/>
                            </a:rPr>
                            <m:t>0,05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. 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s-CZ" sz="22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21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s-CZ"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:1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28516"/>
                <a:ext cx="2671436" cy="12389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5580112" y="1340768"/>
                <a:ext cx="1155316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340768"/>
                <a:ext cx="1155316" cy="728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588224" y="1370964"/>
                <a:ext cx="585417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370964"/>
                <a:ext cx="585417" cy="7285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699792" y="1124744"/>
                <a:ext cx="1896288" cy="122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9+1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21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8+7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28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124744"/>
                <a:ext cx="1896288" cy="12207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/>
          <p:cNvCxnSpPr/>
          <p:nvPr/>
        </p:nvCxnSpPr>
        <p:spPr>
          <a:xfrm flipV="1">
            <a:off x="6084168" y="1382620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5724128" y="1774570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496668"/>
                <a:ext cx="2783070" cy="1245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f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−1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.1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496668"/>
                <a:ext cx="2783070" cy="12452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6732240" y="2766965"/>
                <a:ext cx="999824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766965"/>
                <a:ext cx="999824" cy="7284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7596336" y="2769239"/>
                <a:ext cx="417102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769239"/>
                <a:ext cx="417102" cy="7271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2699792" y="2492896"/>
                <a:ext cx="2153282" cy="12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200" b="0" i="1" smtClean="0">
                                  <a:latin typeface="Cambria Math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492896"/>
                <a:ext cx="2153282" cy="12205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828144"/>
                <a:ext cx="3361433" cy="12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g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s-CZ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: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2200" b="0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20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828144"/>
                <a:ext cx="3361433" cy="12309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ovéPole 121"/>
              <p:cNvSpPr txBox="1"/>
              <p:nvPr/>
            </p:nvSpPr>
            <p:spPr>
              <a:xfrm>
                <a:off x="6904106" y="4077072"/>
                <a:ext cx="141231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2" name="TextovéPole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06" y="4077072"/>
                <a:ext cx="1412310" cy="7271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8100392" y="4077072"/>
                <a:ext cx="1010726" cy="726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/>
                        </a:rPr>
                        <m:t>−</m:t>
                      </m:r>
                      <m:r>
                        <a:rPr lang="cs-CZ" sz="2200" b="1" i="1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4077072"/>
                <a:ext cx="1010726" cy="7265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3419872" y="3861048"/>
                <a:ext cx="2395207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8−9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: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−3+4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861048"/>
                <a:ext cx="2395207" cy="122514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/>
          <p:cNvCxnSpPr/>
          <p:nvPr/>
        </p:nvCxnSpPr>
        <p:spPr>
          <a:xfrm flipV="1">
            <a:off x="7611825" y="4149080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7668344" y="377974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18</a:t>
            </a:r>
          </a:p>
        </p:txBody>
      </p:sp>
      <p:cxnSp>
        <p:nvCxnSpPr>
          <p:cNvPr id="128" name="Přímá spojnice 127"/>
          <p:cNvCxnSpPr/>
          <p:nvPr/>
        </p:nvCxnSpPr>
        <p:spPr>
          <a:xfrm flipV="1">
            <a:off x="7179777" y="455408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ovéPole 128"/>
          <p:cNvSpPr txBox="1"/>
          <p:nvPr/>
        </p:nvSpPr>
        <p:spPr>
          <a:xfrm>
            <a:off x="7236296" y="4725144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313474"/>
                <a:ext cx="2818336" cy="12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h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2 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s-CZ" sz="2200" b="0" i="1" smtClean="0">
                                  <a:latin typeface="Cambria Math"/>
                                </a:rPr>
                                <m:t>−0,8</m:t>
                              </m:r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s-CZ" sz="2200" b="0" i="0" smtClean="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cs-CZ"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1" smtClean="0">
                              <a:latin typeface="Cambria Math"/>
                            </a:rPr>
                            <m:t>.1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313474"/>
                <a:ext cx="2818336" cy="123899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/>
              <p:cNvSpPr txBox="1"/>
              <p:nvPr/>
            </p:nvSpPr>
            <p:spPr>
              <a:xfrm>
                <a:off x="6444208" y="5517232"/>
                <a:ext cx="1310808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6" name="TextovéPole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517232"/>
                <a:ext cx="1310808" cy="7284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7524328" y="5511151"/>
                <a:ext cx="585417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𝟐𝟐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511151"/>
                <a:ext cx="585417" cy="72616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2842296" y="5301208"/>
                <a:ext cx="1801712" cy="1229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>
                              <a:latin typeface="Cambria Math"/>
                            </a:rPr>
                            <m:t>2 </m:t>
                          </m:r>
                          <m:r>
                            <a:rPr lang="cs-CZ" sz="2200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s-CZ" sz="2200" i="1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s-CZ" sz="2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14−3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296" y="5301208"/>
                <a:ext cx="1801712" cy="122976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/>
              <p:cNvSpPr txBox="1"/>
              <p:nvPr/>
            </p:nvSpPr>
            <p:spPr>
              <a:xfrm>
                <a:off x="4572000" y="5301208"/>
                <a:ext cx="1926745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35−24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0" name="TextovéPole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01208"/>
                <a:ext cx="1926745" cy="122982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5601798" y="3861048"/>
                <a:ext cx="1537344" cy="122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200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8+9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36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98" y="3861048"/>
                <a:ext cx="1537344" cy="12207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>
          <a:xfrm flipV="1">
            <a:off x="6588224" y="5969246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6603713" y="6237312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Přímá spojnice 57"/>
          <p:cNvCxnSpPr/>
          <p:nvPr/>
        </p:nvCxnSpPr>
        <p:spPr>
          <a:xfrm flipV="1">
            <a:off x="7037369" y="5581302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7092280" y="5223344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4499992" y="1124744"/>
                <a:ext cx="1160702" cy="1218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42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124744"/>
                <a:ext cx="1160702" cy="121860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7956376" y="5511151"/>
                <a:ext cx="1089081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/>
                        </a:rPr>
                        <m:t>=</m:t>
                      </m:r>
                      <m:r>
                        <a:rPr lang="cs-CZ" sz="2200" b="1" i="1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511151"/>
                <a:ext cx="1089081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/>
          <p:cNvSpPr txBox="1"/>
          <p:nvPr/>
        </p:nvSpPr>
        <p:spPr>
          <a:xfrm>
            <a:off x="5674113" y="205155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1665" y="1043444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4666738" y="2494068"/>
                <a:ext cx="2148986" cy="12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.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sz="2200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s-CZ" sz="22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8" y="2494068"/>
                <a:ext cx="2148986" cy="123097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7956376" y="2769239"/>
                <a:ext cx="920765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/>
                        </a:rPr>
                        <m:t>=</m:t>
                      </m:r>
                      <m:r>
                        <a:rPr lang="cs-CZ" sz="2200" b="1" i="1" smtClean="0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769239"/>
                <a:ext cx="920765" cy="72712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7">
            <a:extLst>
              <a:ext uri="{FF2B5EF4-FFF2-40B4-BE49-F238E27FC236}">
                <a16:creationId xmlns:a16="http://schemas.microsoft.com/office/drawing/2014/main" id="{A1770032-E273-4E9A-B598-DADC5B25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6672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5) Vypočítejte: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04902B1C-4347-4691-91D4-09A1004D76E1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336C048E-BC76-4595-8AF3-CBB3ABCDB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5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FCA467-1FEF-4AB5-BDDD-0628334D2D46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34104-8DF8-4AA4-B289-4619F09B641B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Obdélník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36E327-7C15-4507-AD5B-98E486B9A1B7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33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97" grpId="0"/>
      <p:bldP spid="98" grpId="0"/>
      <p:bldP spid="109" grpId="0"/>
      <p:bldP spid="122" grpId="0"/>
      <p:bldP spid="123" grpId="0"/>
      <p:bldP spid="125" grpId="0"/>
      <p:bldP spid="127" grpId="0"/>
      <p:bldP spid="129" grpId="0"/>
      <p:bldP spid="136" grpId="0"/>
      <p:bldP spid="138" grpId="0"/>
      <p:bldP spid="139" grpId="0"/>
      <p:bldP spid="140" grpId="0"/>
      <p:bldP spid="53" grpId="0"/>
      <p:bldP spid="57" grpId="0"/>
      <p:bldP spid="59" grpId="0"/>
      <p:bldP spid="51" grpId="0"/>
      <p:bldP spid="60" grpId="0"/>
      <p:bldP spid="39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323528" y="706785"/>
            <a:ext cx="82804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Složený zlomek je zlomek, který má v čitateli nebo jmenovateli zase zlomek.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347564" y="1550739"/>
            <a:ext cx="8280400" cy="5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Složený zlomek lze nahradit podílem (dělením) zlomků.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81819" y="2203326"/>
                <a:ext cx="1007519" cy="1324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" y="2203326"/>
                <a:ext cx="1007519" cy="13244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305121" y="2419350"/>
                <a:ext cx="4235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1" y="2419350"/>
                <a:ext cx="423514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380351" y="2419350"/>
                <a:ext cx="42351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351" y="2419350"/>
                <a:ext cx="423513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394512" y="2419350"/>
                <a:ext cx="6222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12" y="2419350"/>
                <a:ext cx="62228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493118" y="5097760"/>
                <a:ext cx="1543499" cy="1323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8" y="5097760"/>
                <a:ext cx="1543499" cy="1323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1898675" y="5521503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75" y="5521503"/>
                <a:ext cx="1645514" cy="590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4422882" y="5326585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82" y="5326585"/>
                <a:ext cx="59343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5647018" y="5347237"/>
                <a:ext cx="5934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18" y="5347237"/>
                <a:ext cx="593431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6729656" y="5365055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56" y="5365055"/>
                <a:ext cx="885581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délník 27">
            <a:extLst>
              <a:ext uri="{FF2B5EF4-FFF2-40B4-BE49-F238E27FC236}">
                <a16:creationId xmlns:a16="http://schemas.microsoft.com/office/drawing/2014/main" id="{FCB4AC5B-F58C-47F2-AA62-8D0D7D1212CF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8DEA91E9-F775-4F6A-920F-90F18BF9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3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E902DF-4C26-4EF5-9371-E2C14A47C0B3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4AAFC91-2775-4CA1-9C1C-A2D9E38B6FC0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Obdélník 3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580FD9F-7DC9-461E-A28C-ADA80E914310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3019A39B-5ADF-4F0A-9FA4-95E2C19AF24E}"/>
                  </a:ext>
                </a:extLst>
              </p:cNvPr>
              <p:cNvSpPr txBox="1"/>
              <p:nvPr/>
            </p:nvSpPr>
            <p:spPr>
              <a:xfrm>
                <a:off x="1596445" y="2430501"/>
                <a:ext cx="895387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3019A39B-5ADF-4F0A-9FA4-95E2C19AF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45" y="2430501"/>
                <a:ext cx="895387" cy="7848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F68FF2C5-B71E-47E5-A454-60698B9870A9}"/>
                  </a:ext>
                </a:extLst>
              </p:cNvPr>
              <p:cNvSpPr txBox="1"/>
              <p:nvPr/>
            </p:nvSpPr>
            <p:spPr>
              <a:xfrm>
                <a:off x="2636829" y="2575468"/>
                <a:ext cx="316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F68FF2C5-B71E-47E5-A454-60698B98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29" y="2575468"/>
                <a:ext cx="3161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F6BA61B-EADF-4495-A33E-E791F65CF7AD}"/>
                  </a:ext>
                </a:extLst>
              </p:cNvPr>
              <p:cNvSpPr txBox="1"/>
              <p:nvPr/>
            </p:nvSpPr>
            <p:spPr>
              <a:xfrm>
                <a:off x="2804096" y="2430502"/>
                <a:ext cx="738214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F6BA61B-EADF-4495-A33E-E791F65C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96" y="2430502"/>
                <a:ext cx="738214" cy="7813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1D4BA593-1518-4C86-AE2C-AE74206E1B96}"/>
                  </a:ext>
                </a:extLst>
              </p:cNvPr>
              <p:cNvSpPr txBox="1"/>
              <p:nvPr/>
            </p:nvSpPr>
            <p:spPr>
              <a:xfrm>
                <a:off x="2043638" y="5175818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1D4BA593-1518-4C86-AE2C-AE74206E1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638" y="5175818"/>
                <a:ext cx="1061508" cy="5906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84FB0BF-71EF-4AC1-90C5-B23207BB14F7}"/>
                  </a:ext>
                </a:extLst>
              </p:cNvPr>
              <p:cNvSpPr txBox="1"/>
              <p:nvPr/>
            </p:nvSpPr>
            <p:spPr>
              <a:xfrm>
                <a:off x="2259544" y="537119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84FB0BF-71EF-4AC1-90C5-B23207BB1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44" y="5371190"/>
                <a:ext cx="59343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CB1E731D-0D30-49FE-AB5F-BD3128A5A558}"/>
                  </a:ext>
                </a:extLst>
              </p:cNvPr>
              <p:cNvSpPr txBox="1"/>
              <p:nvPr/>
            </p:nvSpPr>
            <p:spPr>
              <a:xfrm>
                <a:off x="2081124" y="503665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CB1E731D-0D30-49FE-AB5F-BD3128A5A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24" y="5036653"/>
                <a:ext cx="42351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1A575A40-1BCC-4D5A-91C4-E81A5BEABCFE}"/>
                  </a:ext>
                </a:extLst>
              </p:cNvPr>
              <p:cNvSpPr txBox="1"/>
              <p:nvPr/>
            </p:nvSpPr>
            <p:spPr>
              <a:xfrm>
                <a:off x="2364061" y="5025503"/>
                <a:ext cx="486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1A575A40-1BCC-4D5A-91C4-E81A5BEAB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061" y="5025503"/>
                <a:ext cx="486267" cy="461665"/>
              </a:xfrm>
              <a:prstGeom prst="rect">
                <a:avLst/>
              </a:prstGeom>
              <a:blipFill>
                <a:blip r:embed="rId17"/>
                <a:stretch>
                  <a:fillRect l="-1250" r="-3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766786A-1527-41C2-943D-1ED7000C3EE7}"/>
                  </a:ext>
                </a:extLst>
              </p:cNvPr>
              <p:cNvSpPr txBox="1"/>
              <p:nvPr/>
            </p:nvSpPr>
            <p:spPr>
              <a:xfrm>
                <a:off x="2054789" y="5889502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766786A-1527-41C2-943D-1ED7000C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789" y="5889502"/>
                <a:ext cx="1061508" cy="5906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6E8117A5-AE5E-4102-807C-0AE1332B1F4B}"/>
                  </a:ext>
                </a:extLst>
              </p:cNvPr>
              <p:cNvSpPr txBox="1"/>
              <p:nvPr/>
            </p:nvSpPr>
            <p:spPr>
              <a:xfrm>
                <a:off x="2337601" y="608487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6E8117A5-AE5E-4102-807C-0AE1332B1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01" y="6084874"/>
                <a:ext cx="42351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15897E22-95BD-4F96-80DF-D176EA05A1C8}"/>
                  </a:ext>
                </a:extLst>
              </p:cNvPr>
              <p:cNvSpPr txBox="1"/>
              <p:nvPr/>
            </p:nvSpPr>
            <p:spPr>
              <a:xfrm>
                <a:off x="2092275" y="57391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15897E22-95BD-4F96-80DF-D176EA05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5" y="5739186"/>
                <a:ext cx="42351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2C422D9-5AE0-40B1-BA53-9B55C0A70A5D}"/>
                  </a:ext>
                </a:extLst>
              </p:cNvPr>
              <p:cNvSpPr txBox="1"/>
              <p:nvPr/>
            </p:nvSpPr>
            <p:spPr>
              <a:xfrm>
                <a:off x="2386363" y="5728036"/>
                <a:ext cx="635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22C422D9-5AE0-40B1-BA53-9B55C0A70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63" y="5728036"/>
                <a:ext cx="635618" cy="461665"/>
              </a:xfrm>
              <a:prstGeom prst="rect">
                <a:avLst/>
              </a:prstGeom>
              <a:blipFill>
                <a:blip r:embed="rId20"/>
                <a:stretch>
                  <a:fillRect r="-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403F5B94-B55C-4DB6-8F46-6BC33B4E72BC}"/>
                  </a:ext>
                </a:extLst>
              </p:cNvPr>
              <p:cNvSpPr txBox="1"/>
              <p:nvPr/>
            </p:nvSpPr>
            <p:spPr>
              <a:xfrm>
                <a:off x="3426391" y="5510351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403F5B94-B55C-4DB6-8F46-6BC33B4E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91" y="5510351"/>
                <a:ext cx="1106906" cy="5906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94724D78-6633-4330-94F3-739C597F1C9D}"/>
                  </a:ext>
                </a:extLst>
              </p:cNvPr>
              <p:cNvSpPr txBox="1"/>
              <p:nvPr/>
            </p:nvSpPr>
            <p:spPr>
              <a:xfrm>
                <a:off x="3497331" y="5003199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94724D78-6633-4330-94F3-739C597F1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331" y="5003199"/>
                <a:ext cx="593432" cy="7838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AA0A6B50-F112-4465-89DB-4A26C5CED73B}"/>
                  </a:ext>
                </a:extLst>
              </p:cNvPr>
              <p:cNvSpPr txBox="1"/>
              <p:nvPr/>
            </p:nvSpPr>
            <p:spPr>
              <a:xfrm>
                <a:off x="3619995" y="5772634"/>
                <a:ext cx="415498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AA0A6B50-F112-4465-89DB-4A26C5CED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95" y="5772634"/>
                <a:ext cx="415498" cy="7549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298DEC41-6625-417D-9AC8-6156FC4D3301}"/>
                  </a:ext>
                </a:extLst>
              </p:cNvPr>
              <p:cNvSpPr txBox="1"/>
              <p:nvPr/>
            </p:nvSpPr>
            <p:spPr>
              <a:xfrm>
                <a:off x="4868931" y="5326585"/>
                <a:ext cx="87126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298DEC41-6625-417D-9AC8-6156FC4D3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931" y="5326585"/>
                <a:ext cx="871264" cy="7838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599717AF-7E18-4BFA-A4E3-E70D7B72F153}"/>
                  </a:ext>
                </a:extLst>
              </p:cNvPr>
              <p:cNvSpPr txBox="1"/>
              <p:nvPr/>
            </p:nvSpPr>
            <p:spPr>
              <a:xfrm>
                <a:off x="6019771" y="5353509"/>
                <a:ext cx="852028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599717AF-7E18-4BFA-A4E3-E70D7B72F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71" y="5353509"/>
                <a:ext cx="852028" cy="78245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6268598" y="5059205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790823" y="6112762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6268598" y="5428537"/>
            <a:ext cx="166774" cy="2067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5797414" y="5851293"/>
            <a:ext cx="326958" cy="2067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65307D25-72FA-46CD-80BC-DDE0839B4AB3}"/>
                  </a:ext>
                </a:extLst>
              </p:cNvPr>
              <p:cNvSpPr txBox="1"/>
              <p:nvPr/>
            </p:nvSpPr>
            <p:spPr>
              <a:xfrm>
                <a:off x="7401168" y="5376962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65307D25-72FA-46CD-80BC-DDE0839B4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68" y="5376962"/>
                <a:ext cx="885581" cy="7861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43">
            <a:extLst>
              <a:ext uri="{FF2B5EF4-FFF2-40B4-BE49-F238E27FC236}">
                <a16:creationId xmlns:a16="http://schemas.microsoft.com/office/drawing/2014/main" id="{C6F39218-2953-49A5-9ED2-E5DE1EC7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14" y="3550989"/>
            <a:ext cx="8280400" cy="5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Složený zlomek nahrazuje závorky.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E05AD990-F3E8-47EC-AFAD-DAA6F9616BF5}"/>
                  </a:ext>
                </a:extLst>
              </p:cNvPr>
              <p:cNvSpPr txBox="1"/>
              <p:nvPr/>
            </p:nvSpPr>
            <p:spPr>
              <a:xfrm>
                <a:off x="578843" y="4088110"/>
                <a:ext cx="287078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E05AD990-F3E8-47EC-AFAD-DAA6F961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43" y="4088110"/>
                <a:ext cx="2870786" cy="92217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06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9" grpId="0"/>
      <p:bldP spid="21" grpId="0"/>
      <p:bldP spid="3" grpId="0"/>
      <p:bldP spid="31" grpId="0"/>
      <p:bldP spid="32" grpId="0"/>
      <p:bldP spid="33" grpId="0"/>
      <p:bldP spid="34" grpId="0"/>
      <p:bldP spid="37" grpId="0"/>
      <p:bldP spid="39" grpId="0"/>
      <p:bldP spid="41" grpId="0"/>
      <p:bldP spid="44" grpId="0"/>
      <p:bldP spid="23" grpId="0"/>
      <p:bldP spid="24" grpId="0"/>
      <p:bldP spid="25" grpId="0"/>
      <p:bldP spid="2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4" grpId="0"/>
      <p:bldP spid="42" grpId="0"/>
      <p:bldP spid="57" grpId="0"/>
      <p:bldP spid="40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Př1. Vypočítejte: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79512" y="1151335"/>
                <a:ext cx="1307088" cy="1223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51335"/>
                <a:ext cx="1307088" cy="1223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1379348" y="1406884"/>
                <a:ext cx="40427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48" y="1406884"/>
                <a:ext cx="404278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315452" y="1421632"/>
                <a:ext cx="40427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52" y="1421632"/>
                <a:ext cx="404278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40405" y="1423906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05" y="1423906"/>
                <a:ext cx="585417" cy="728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4443189" y="1124744"/>
                <a:ext cx="1259512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9" y="1124744"/>
                <a:ext cx="1259512" cy="1222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5610641" y="1380293"/>
                <a:ext cx="1015856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41" y="1380293"/>
                <a:ext cx="1015856" cy="728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6546745" y="1395041"/>
                <a:ext cx="999824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45" y="1395041"/>
                <a:ext cx="999824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7420194" y="1397315"/>
                <a:ext cx="417102" cy="727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94" y="1397315"/>
                <a:ext cx="417102" cy="727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Přímá spojnice 80"/>
          <p:cNvCxnSpPr/>
          <p:nvPr/>
        </p:nvCxnSpPr>
        <p:spPr>
          <a:xfrm flipH="1" flipV="1">
            <a:off x="6662375" y="1817308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H="1" flipV="1">
            <a:off x="6950987" y="1419576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délník 82">
            <a:extLst>
              <a:ext uri="{FF2B5EF4-FFF2-40B4-BE49-F238E27FC236}">
                <a16:creationId xmlns:a16="http://schemas.microsoft.com/office/drawing/2014/main" id="{2F3B163F-66E0-4155-899C-C5C17F93393F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0CAAD33B-5E12-4E03-B153-93A1E8AC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9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9E7A14-6B7B-441C-85A1-FFDDDF2B83D6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645301D-D15C-4224-9B99-20D703B6788B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0" name="Obdélník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E163340-CC61-4327-82EE-74C7AC384646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A7D5A407-A1C1-4496-B8DB-E5D5BAFEE74C}"/>
                  </a:ext>
                </a:extLst>
              </p:cNvPr>
              <p:cNvSpPr txBox="1"/>
              <p:nvPr/>
            </p:nvSpPr>
            <p:spPr>
              <a:xfrm>
                <a:off x="1626311" y="1419076"/>
                <a:ext cx="875881" cy="733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A7D5A407-A1C1-4496-B8DB-E5D5BAFEE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11" y="1419076"/>
                <a:ext cx="875881" cy="733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6EBBC858-882C-43E5-8621-05D17B9A5BA7}"/>
                  </a:ext>
                </a:extLst>
              </p:cNvPr>
              <p:cNvSpPr txBox="1"/>
              <p:nvPr/>
            </p:nvSpPr>
            <p:spPr>
              <a:xfrm>
                <a:off x="2559589" y="1442299"/>
                <a:ext cx="859851" cy="72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6EBBC858-882C-43E5-8621-05D17B9A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89" y="1442299"/>
                <a:ext cx="859851" cy="7262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4262F24D-CB18-43EE-8C67-0B076B6569ED}"/>
                  </a:ext>
                </a:extLst>
              </p:cNvPr>
              <p:cNvSpPr txBox="1"/>
              <p:nvPr/>
            </p:nvSpPr>
            <p:spPr>
              <a:xfrm>
                <a:off x="179512" y="2511784"/>
                <a:ext cx="1323119" cy="12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4262F24D-CB18-43EE-8C67-0B076B65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11784"/>
                <a:ext cx="1323119" cy="12286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45A1745D-5A68-4104-B98A-AFAAB0DD3482}"/>
                  </a:ext>
                </a:extLst>
              </p:cNvPr>
              <p:cNvSpPr txBox="1"/>
              <p:nvPr/>
            </p:nvSpPr>
            <p:spPr>
              <a:xfrm>
                <a:off x="1379348" y="2767333"/>
                <a:ext cx="404278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45A1745D-5A68-4104-B98A-AFAAB0DD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48" y="2767333"/>
                <a:ext cx="404278" cy="7271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66152146-CC20-4EF2-92D7-971A28CA9919}"/>
                  </a:ext>
                </a:extLst>
              </p:cNvPr>
              <p:cNvSpPr txBox="1"/>
              <p:nvPr/>
            </p:nvSpPr>
            <p:spPr>
              <a:xfrm>
                <a:off x="2315452" y="2782081"/>
                <a:ext cx="404278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66152146-CC20-4EF2-92D7-971A28CA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52" y="2782081"/>
                <a:ext cx="404278" cy="7271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E6ECDB7C-F900-40EB-B29D-594B8D5AF675}"/>
                  </a:ext>
                </a:extLst>
              </p:cNvPr>
              <p:cNvSpPr txBox="1"/>
              <p:nvPr/>
            </p:nvSpPr>
            <p:spPr>
              <a:xfrm>
                <a:off x="3240405" y="2784355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E6ECDB7C-F900-40EB-B29D-594B8D5A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05" y="2784355"/>
                <a:ext cx="585417" cy="7284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FE03A7A4-A908-46AD-9F0D-F97D5190B6D6}"/>
                  </a:ext>
                </a:extLst>
              </p:cNvPr>
              <p:cNvSpPr txBox="1"/>
              <p:nvPr/>
            </p:nvSpPr>
            <p:spPr>
              <a:xfrm>
                <a:off x="1648613" y="2779525"/>
                <a:ext cx="815807" cy="7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FE03A7A4-A908-46AD-9F0D-F97D5190B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13" y="2779525"/>
                <a:ext cx="815807" cy="7352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A26CA8BE-946C-4636-8ECF-FAEFD7B53B42}"/>
                  </a:ext>
                </a:extLst>
              </p:cNvPr>
              <p:cNvSpPr txBox="1"/>
              <p:nvPr/>
            </p:nvSpPr>
            <p:spPr>
              <a:xfrm>
                <a:off x="2559589" y="2802748"/>
                <a:ext cx="859851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A26CA8BE-946C-4636-8ECF-FAEFD7B53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89" y="2802748"/>
                <a:ext cx="859851" cy="7284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5618AB21-EE0C-4AC2-9BE5-6706F1B963D4}"/>
                  </a:ext>
                </a:extLst>
              </p:cNvPr>
              <p:cNvSpPr txBox="1"/>
              <p:nvPr/>
            </p:nvSpPr>
            <p:spPr>
              <a:xfrm>
                <a:off x="173239" y="3916838"/>
                <a:ext cx="1478610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5618AB21-EE0C-4AC2-9BE5-6706F1B9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9" y="3916838"/>
                <a:ext cx="1478610" cy="1222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4DF0931A-7387-4C97-A17A-9D906DCDED69}"/>
                  </a:ext>
                </a:extLst>
              </p:cNvPr>
              <p:cNvSpPr txBox="1"/>
              <p:nvPr/>
            </p:nvSpPr>
            <p:spPr>
              <a:xfrm>
                <a:off x="1540340" y="4172387"/>
                <a:ext cx="55976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4DF0931A-7387-4C97-A17A-9D906DCDE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40" y="4172387"/>
                <a:ext cx="559769" cy="7283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ovéPole 115">
                <a:extLst>
                  <a:ext uri="{FF2B5EF4-FFF2-40B4-BE49-F238E27FC236}">
                    <a16:creationId xmlns:a16="http://schemas.microsoft.com/office/drawing/2014/main" id="{7F637A1D-3E57-4314-9F0D-F422B654B379}"/>
                  </a:ext>
                </a:extLst>
              </p:cNvPr>
              <p:cNvSpPr txBox="1"/>
              <p:nvPr/>
            </p:nvSpPr>
            <p:spPr>
              <a:xfrm>
                <a:off x="2632558" y="4187135"/>
                <a:ext cx="55976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6" name="TextovéPole 115">
                <a:extLst>
                  <a:ext uri="{FF2B5EF4-FFF2-40B4-BE49-F238E27FC236}">
                    <a16:creationId xmlns:a16="http://schemas.microsoft.com/office/drawing/2014/main" id="{7F637A1D-3E57-4314-9F0D-F422B654B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8" y="4187135"/>
                <a:ext cx="559769" cy="7283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996C0EA5-159F-46E8-9371-811B81E26EA7}"/>
                  </a:ext>
                </a:extLst>
              </p:cNvPr>
              <p:cNvSpPr txBox="1"/>
              <p:nvPr/>
            </p:nvSpPr>
            <p:spPr>
              <a:xfrm>
                <a:off x="3735927" y="4189409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996C0EA5-159F-46E8-9371-811B81E2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27" y="4189409"/>
                <a:ext cx="585417" cy="7284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246754A9-454C-493A-A144-786830FAB0B4}"/>
                  </a:ext>
                </a:extLst>
              </p:cNvPr>
              <p:cNvSpPr txBox="1"/>
              <p:nvPr/>
            </p:nvSpPr>
            <p:spPr>
              <a:xfrm>
                <a:off x="1976870" y="4184579"/>
                <a:ext cx="82696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246754A9-454C-493A-A144-786830FAB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70" y="4184579"/>
                <a:ext cx="826965" cy="72616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5F000124-5960-4F26-8448-237A7C6A27A0}"/>
                  </a:ext>
                </a:extLst>
              </p:cNvPr>
              <p:cNvSpPr txBox="1"/>
              <p:nvPr/>
            </p:nvSpPr>
            <p:spPr>
              <a:xfrm>
                <a:off x="3043960" y="4207802"/>
                <a:ext cx="85985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5F000124-5960-4F26-8448-237A7C6A2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60" y="4207802"/>
                <a:ext cx="859851" cy="7283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 flipV="1">
            <a:off x="2775171" y="4646222"/>
            <a:ext cx="272543" cy="25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3308434" y="4258808"/>
            <a:ext cx="216000" cy="25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269093" y="392997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784525" y="4857432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56" name="Přímá spojnice 55"/>
          <p:cNvCxnSpPr/>
          <p:nvPr/>
        </p:nvCxnSpPr>
        <p:spPr>
          <a:xfrm flipV="1">
            <a:off x="3293744" y="4647521"/>
            <a:ext cx="216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V="1">
            <a:off x="2799855" y="4235502"/>
            <a:ext cx="216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772790" y="393481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267321" y="485743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466A167D-B819-4835-BF26-DDFAEDB94F10}"/>
                  </a:ext>
                </a:extLst>
              </p:cNvPr>
              <p:cNvSpPr txBox="1"/>
              <p:nvPr/>
            </p:nvSpPr>
            <p:spPr>
              <a:xfrm>
                <a:off x="163714" y="5278913"/>
                <a:ext cx="1481816" cy="12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466A167D-B819-4835-BF26-DDFAEDB94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4" y="5278913"/>
                <a:ext cx="1481816" cy="12205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3D330AAB-B340-4281-BFFA-1275A379BC8E}"/>
                  </a:ext>
                </a:extLst>
              </p:cNvPr>
              <p:cNvSpPr txBox="1"/>
              <p:nvPr/>
            </p:nvSpPr>
            <p:spPr>
              <a:xfrm>
                <a:off x="1530815" y="5534462"/>
                <a:ext cx="559769" cy="725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3D330AAB-B340-4281-BFFA-1275A379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15" y="5534462"/>
                <a:ext cx="559769" cy="7259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ovéPole 121">
                <a:extLst>
                  <a:ext uri="{FF2B5EF4-FFF2-40B4-BE49-F238E27FC236}">
                    <a16:creationId xmlns:a16="http://schemas.microsoft.com/office/drawing/2014/main" id="{6A3B6B54-0ABD-40DE-B8A3-C7A0D55763FB}"/>
                  </a:ext>
                </a:extLst>
              </p:cNvPr>
              <p:cNvSpPr txBox="1"/>
              <p:nvPr/>
            </p:nvSpPr>
            <p:spPr>
              <a:xfrm>
                <a:off x="2623033" y="5549210"/>
                <a:ext cx="559769" cy="725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2" name="TextovéPole 121">
                <a:extLst>
                  <a:ext uri="{FF2B5EF4-FFF2-40B4-BE49-F238E27FC236}">
                    <a16:creationId xmlns:a16="http://schemas.microsoft.com/office/drawing/2014/main" id="{6A3B6B54-0ABD-40DE-B8A3-C7A0D557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33" y="5549210"/>
                <a:ext cx="559769" cy="7259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188D6557-2244-48D5-89A8-67BC3C3E4396}"/>
                  </a:ext>
                </a:extLst>
              </p:cNvPr>
              <p:cNvSpPr txBox="1"/>
              <p:nvPr/>
            </p:nvSpPr>
            <p:spPr>
              <a:xfrm>
                <a:off x="3726402" y="5551484"/>
                <a:ext cx="417102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188D6557-2244-48D5-89A8-67BC3C3E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402" y="5551484"/>
                <a:ext cx="417102" cy="7283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ovéPole 123">
                <a:extLst>
                  <a:ext uri="{FF2B5EF4-FFF2-40B4-BE49-F238E27FC236}">
                    <a16:creationId xmlns:a16="http://schemas.microsoft.com/office/drawing/2014/main" id="{E6893A83-1673-4C97-B0D9-49457521084A}"/>
                  </a:ext>
                </a:extLst>
              </p:cNvPr>
              <p:cNvSpPr txBox="1"/>
              <p:nvPr/>
            </p:nvSpPr>
            <p:spPr>
              <a:xfrm>
                <a:off x="1967345" y="5546654"/>
                <a:ext cx="82696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4" name="TextovéPole 123">
                <a:extLst>
                  <a:ext uri="{FF2B5EF4-FFF2-40B4-BE49-F238E27FC236}">
                    <a16:creationId xmlns:a16="http://schemas.microsoft.com/office/drawing/2014/main" id="{E6893A83-1673-4C97-B0D9-494575210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45" y="5546654"/>
                <a:ext cx="826965" cy="7283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>
                <a:extLst>
                  <a:ext uri="{FF2B5EF4-FFF2-40B4-BE49-F238E27FC236}">
                    <a16:creationId xmlns:a16="http://schemas.microsoft.com/office/drawing/2014/main" id="{F47447B3-EC6D-49BE-93D3-0CF2A792A48E}"/>
                  </a:ext>
                </a:extLst>
              </p:cNvPr>
              <p:cNvSpPr txBox="1"/>
              <p:nvPr/>
            </p:nvSpPr>
            <p:spPr>
              <a:xfrm>
                <a:off x="3034435" y="5569877"/>
                <a:ext cx="85985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>
                <a:extLst>
                  <a:ext uri="{FF2B5EF4-FFF2-40B4-BE49-F238E27FC236}">
                    <a16:creationId xmlns:a16="http://schemas.microsoft.com/office/drawing/2014/main" id="{F47447B3-EC6D-49BE-93D3-0CF2A792A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35" y="5569877"/>
                <a:ext cx="859851" cy="7283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046D049E-4F71-4F98-8301-1349B0650BEB}"/>
              </a:ext>
            </a:extLst>
          </p:cNvPr>
          <p:cNvCxnSpPr/>
          <p:nvPr/>
        </p:nvCxnSpPr>
        <p:spPr>
          <a:xfrm flipV="1">
            <a:off x="2765646" y="6008297"/>
            <a:ext cx="272543" cy="25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32600B64-C8F1-442D-B2A5-2C4FBD25021A}"/>
              </a:ext>
            </a:extLst>
          </p:cNvPr>
          <p:cNvCxnSpPr/>
          <p:nvPr/>
        </p:nvCxnSpPr>
        <p:spPr>
          <a:xfrm flipV="1">
            <a:off x="3298909" y="5620883"/>
            <a:ext cx="216000" cy="25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1204DD53-68CE-4D80-935E-FC494DF800D3}"/>
              </a:ext>
            </a:extLst>
          </p:cNvPr>
          <p:cNvSpPr txBox="1"/>
          <p:nvPr/>
        </p:nvSpPr>
        <p:spPr>
          <a:xfrm>
            <a:off x="3259568" y="529205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0AC21684-0F76-41F9-A570-911624059A80}"/>
              </a:ext>
            </a:extLst>
          </p:cNvPr>
          <p:cNvSpPr txBox="1"/>
          <p:nvPr/>
        </p:nvSpPr>
        <p:spPr>
          <a:xfrm>
            <a:off x="2748809" y="6219507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1435C9E7-C9FD-4BDA-B2D1-48F880F9534F}"/>
              </a:ext>
            </a:extLst>
          </p:cNvPr>
          <p:cNvCxnSpPr/>
          <p:nvPr/>
        </p:nvCxnSpPr>
        <p:spPr>
          <a:xfrm flipV="1">
            <a:off x="3284219" y="6009596"/>
            <a:ext cx="216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683C9B5C-CEDE-4A63-9557-037B251093DF}"/>
              </a:ext>
            </a:extLst>
          </p:cNvPr>
          <p:cNvCxnSpPr/>
          <p:nvPr/>
        </p:nvCxnSpPr>
        <p:spPr>
          <a:xfrm flipV="1">
            <a:off x="2790330" y="5597577"/>
            <a:ext cx="216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C17E8E15-5C09-4489-84C5-752C96C52646}"/>
              </a:ext>
            </a:extLst>
          </p:cNvPr>
          <p:cNvSpPr txBox="1"/>
          <p:nvPr/>
        </p:nvSpPr>
        <p:spPr>
          <a:xfrm>
            <a:off x="2763265" y="529688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C7E927DA-ABD6-496C-8A3D-E05A8BB8F0D0}"/>
              </a:ext>
            </a:extLst>
          </p:cNvPr>
          <p:cNvSpPr txBox="1"/>
          <p:nvPr/>
        </p:nvSpPr>
        <p:spPr>
          <a:xfrm>
            <a:off x="3257796" y="621950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52764E71-C6E2-4671-983E-75A5DF54CC14}"/>
                  </a:ext>
                </a:extLst>
              </p:cNvPr>
              <p:cNvSpPr txBox="1"/>
              <p:nvPr/>
            </p:nvSpPr>
            <p:spPr>
              <a:xfrm>
                <a:off x="4462239" y="2477294"/>
                <a:ext cx="1191672" cy="945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52764E71-C6E2-4671-983E-75A5DF54C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239" y="2477294"/>
                <a:ext cx="1191672" cy="9454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327097AB-20DB-4881-9BDE-7A01392C08CB}"/>
                  </a:ext>
                </a:extLst>
              </p:cNvPr>
              <p:cNvSpPr txBox="1"/>
              <p:nvPr/>
            </p:nvSpPr>
            <p:spPr>
              <a:xfrm>
                <a:off x="5591591" y="2732843"/>
                <a:ext cx="404277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327097AB-20DB-4881-9BDE-7A01392C0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91" y="2732843"/>
                <a:ext cx="404277" cy="72616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559E66EB-8269-4D98-B297-FF4F9B6279D7}"/>
                  </a:ext>
                </a:extLst>
              </p:cNvPr>
              <p:cNvSpPr txBox="1"/>
              <p:nvPr/>
            </p:nvSpPr>
            <p:spPr>
              <a:xfrm>
                <a:off x="6651520" y="2738066"/>
                <a:ext cx="40427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559E66EB-8269-4D98-B297-FF4F9B627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20" y="2738066"/>
                <a:ext cx="404278" cy="72616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D9C1549E-5EB3-49C0-9A7C-992A1B4B9396}"/>
                  </a:ext>
                </a:extLst>
              </p:cNvPr>
              <p:cNvSpPr txBox="1"/>
              <p:nvPr/>
            </p:nvSpPr>
            <p:spPr>
              <a:xfrm>
                <a:off x="7524969" y="2749865"/>
                <a:ext cx="417102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D9C1549E-5EB3-49C0-9A7C-992A1B4B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69" y="2749865"/>
                <a:ext cx="417102" cy="72853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EAFB706B-74BE-4852-B46B-71DBCACC4AF4}"/>
              </a:ext>
            </a:extLst>
          </p:cNvPr>
          <p:cNvCxnSpPr/>
          <p:nvPr/>
        </p:nvCxnSpPr>
        <p:spPr>
          <a:xfrm flipH="1" flipV="1">
            <a:off x="6741437" y="2772126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257938F8-00EB-47C7-B08E-40DAF771C287}"/>
              </a:ext>
            </a:extLst>
          </p:cNvPr>
          <p:cNvSpPr txBox="1"/>
          <p:nvPr/>
        </p:nvSpPr>
        <p:spPr>
          <a:xfrm>
            <a:off x="6705358" y="244008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2" name="Přímá spojnice 141">
            <a:extLst>
              <a:ext uri="{FF2B5EF4-FFF2-40B4-BE49-F238E27FC236}">
                <a16:creationId xmlns:a16="http://schemas.microsoft.com/office/drawing/2014/main" id="{76BC1AB0-4136-44D0-A2BB-65B591AB979A}"/>
              </a:ext>
            </a:extLst>
          </p:cNvPr>
          <p:cNvCxnSpPr>
            <a:cxnSpLocks/>
          </p:cNvCxnSpPr>
          <p:nvPr/>
        </p:nvCxnSpPr>
        <p:spPr>
          <a:xfrm flipH="1">
            <a:off x="4931687" y="3410301"/>
            <a:ext cx="2784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E34D8E2C-E249-4F2F-BAA4-3692B372AD14}"/>
              </a:ext>
            </a:extLst>
          </p:cNvPr>
          <p:cNvSpPr txBox="1"/>
          <p:nvPr/>
        </p:nvSpPr>
        <p:spPr>
          <a:xfrm>
            <a:off x="4924183" y="3354486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ovéPole 143">
                <a:extLst>
                  <a:ext uri="{FF2B5EF4-FFF2-40B4-BE49-F238E27FC236}">
                    <a16:creationId xmlns:a16="http://schemas.microsoft.com/office/drawing/2014/main" id="{D0BBDB3F-818B-4203-B14B-1B18D7052859}"/>
                  </a:ext>
                </a:extLst>
              </p:cNvPr>
              <p:cNvSpPr txBox="1"/>
              <p:nvPr/>
            </p:nvSpPr>
            <p:spPr>
              <a:xfrm>
                <a:off x="4452714" y="4077494"/>
                <a:ext cx="1246174" cy="100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4" name="TextovéPole 143">
                <a:extLst>
                  <a:ext uri="{FF2B5EF4-FFF2-40B4-BE49-F238E27FC236}">
                    <a16:creationId xmlns:a16="http://schemas.microsoft.com/office/drawing/2014/main" id="{D0BBDB3F-818B-4203-B14B-1B18D7052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714" y="4077494"/>
                <a:ext cx="1246174" cy="100713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9E87FA83-5ED2-48F1-8F04-A58F627252DB}"/>
                  </a:ext>
                </a:extLst>
              </p:cNvPr>
              <p:cNvSpPr txBox="1"/>
              <p:nvPr/>
            </p:nvSpPr>
            <p:spPr>
              <a:xfrm>
                <a:off x="5572541" y="4094918"/>
                <a:ext cx="404277" cy="73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9E87FA83-5ED2-48F1-8F04-A58F62725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41" y="4094918"/>
                <a:ext cx="404277" cy="73302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E2B837C4-478D-4F45-BD53-BA8415AC379D}"/>
                  </a:ext>
                </a:extLst>
              </p:cNvPr>
              <p:cNvSpPr txBox="1"/>
              <p:nvPr/>
            </p:nvSpPr>
            <p:spPr>
              <a:xfrm>
                <a:off x="6565795" y="4119191"/>
                <a:ext cx="404278" cy="73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E2B837C4-478D-4F45-BD53-BA8415AC3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95" y="4119191"/>
                <a:ext cx="404278" cy="73302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ovéPole 146">
                <a:extLst>
                  <a:ext uri="{FF2B5EF4-FFF2-40B4-BE49-F238E27FC236}">
                    <a16:creationId xmlns:a16="http://schemas.microsoft.com/office/drawing/2014/main" id="{1741716B-53FA-4903-BD57-C464A5CFDC77}"/>
                  </a:ext>
                </a:extLst>
              </p:cNvPr>
              <p:cNvSpPr txBox="1"/>
              <p:nvPr/>
            </p:nvSpPr>
            <p:spPr>
              <a:xfrm>
                <a:off x="7524969" y="4140515"/>
                <a:ext cx="609381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47" name="TextovéPole 146">
                <a:extLst>
                  <a:ext uri="{FF2B5EF4-FFF2-40B4-BE49-F238E27FC236}">
                    <a16:creationId xmlns:a16="http://schemas.microsoft.com/office/drawing/2014/main" id="{1741716B-53FA-4903-BD57-C464A5CFD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69" y="4140515"/>
                <a:ext cx="609381" cy="73526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085336E7-6B7C-4373-A03A-29A10C2DD848}"/>
              </a:ext>
            </a:extLst>
          </p:cNvPr>
          <p:cNvCxnSpPr>
            <a:cxnSpLocks/>
          </p:cNvCxnSpPr>
          <p:nvPr/>
        </p:nvCxnSpPr>
        <p:spPr>
          <a:xfrm flipH="1">
            <a:off x="5074563" y="4248150"/>
            <a:ext cx="173712" cy="1622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ovéPole 152">
            <a:extLst>
              <a:ext uri="{FF2B5EF4-FFF2-40B4-BE49-F238E27FC236}">
                <a16:creationId xmlns:a16="http://schemas.microsoft.com/office/drawing/2014/main" id="{6164643B-532C-4DFE-B7DC-7F53472DD9C1}"/>
              </a:ext>
            </a:extLst>
          </p:cNvPr>
          <p:cNvSpPr txBox="1"/>
          <p:nvPr/>
        </p:nvSpPr>
        <p:spPr>
          <a:xfrm>
            <a:off x="5095633" y="420221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ovéPole 153">
                <a:extLst>
                  <a:ext uri="{FF2B5EF4-FFF2-40B4-BE49-F238E27FC236}">
                    <a16:creationId xmlns:a16="http://schemas.microsoft.com/office/drawing/2014/main" id="{3FC1E1AE-6B0A-4808-8558-9D6EEE818C49}"/>
                  </a:ext>
                </a:extLst>
              </p:cNvPr>
              <p:cNvSpPr txBox="1"/>
              <p:nvPr/>
            </p:nvSpPr>
            <p:spPr>
              <a:xfrm>
                <a:off x="5867816" y="2742368"/>
                <a:ext cx="875881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4" name="TextovéPole 153">
                <a:extLst>
                  <a:ext uri="{FF2B5EF4-FFF2-40B4-BE49-F238E27FC236}">
                    <a16:creationId xmlns:a16="http://schemas.microsoft.com/office/drawing/2014/main" id="{3FC1E1AE-6B0A-4808-8558-9D6EEE81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816" y="2742368"/>
                <a:ext cx="875881" cy="72616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ovéPole 154">
                <a:extLst>
                  <a:ext uri="{FF2B5EF4-FFF2-40B4-BE49-F238E27FC236}">
                    <a16:creationId xmlns:a16="http://schemas.microsoft.com/office/drawing/2014/main" id="{4E9EB815-1D3D-4905-AF77-059A35B788A0}"/>
                  </a:ext>
                </a:extLst>
              </p:cNvPr>
              <p:cNvSpPr txBox="1"/>
              <p:nvPr/>
            </p:nvSpPr>
            <p:spPr>
              <a:xfrm>
                <a:off x="6870595" y="2747591"/>
                <a:ext cx="85985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5" name="TextovéPole 154">
                <a:extLst>
                  <a:ext uri="{FF2B5EF4-FFF2-40B4-BE49-F238E27FC236}">
                    <a16:creationId xmlns:a16="http://schemas.microsoft.com/office/drawing/2014/main" id="{4E9EB815-1D3D-4905-AF77-059A35B7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95" y="2747591"/>
                <a:ext cx="859851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286798E6-3DE2-4652-B58D-A1FDAB72EB9F}"/>
              </a:ext>
            </a:extLst>
          </p:cNvPr>
          <p:cNvCxnSpPr/>
          <p:nvPr/>
        </p:nvCxnSpPr>
        <p:spPr>
          <a:xfrm flipH="1" flipV="1">
            <a:off x="7148150" y="3207958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ovéPole 140">
            <a:extLst>
              <a:ext uri="{FF2B5EF4-FFF2-40B4-BE49-F238E27FC236}">
                <a16:creationId xmlns:a16="http://schemas.microsoft.com/office/drawing/2014/main" id="{233F66FE-FDC1-4442-B16E-0D6416B20219}"/>
              </a:ext>
            </a:extLst>
          </p:cNvPr>
          <p:cNvSpPr txBox="1"/>
          <p:nvPr/>
        </p:nvSpPr>
        <p:spPr>
          <a:xfrm>
            <a:off x="7094179" y="342881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3A3E76FB-2FB8-434E-BB5B-8035BAF3ADCB}"/>
                  </a:ext>
                </a:extLst>
              </p:cNvPr>
              <p:cNvSpPr txBox="1"/>
              <p:nvPr/>
            </p:nvSpPr>
            <p:spPr>
              <a:xfrm>
                <a:off x="5801141" y="4113968"/>
                <a:ext cx="875881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3A3E76FB-2FB8-434E-BB5B-8035BAF3A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41" y="4113968"/>
                <a:ext cx="875881" cy="72712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ovéPole 156">
                <a:extLst>
                  <a:ext uri="{FF2B5EF4-FFF2-40B4-BE49-F238E27FC236}">
                    <a16:creationId xmlns:a16="http://schemas.microsoft.com/office/drawing/2014/main" id="{801B8179-A092-4FB8-A4A1-6EDA0B08AAD3}"/>
                  </a:ext>
                </a:extLst>
              </p:cNvPr>
              <p:cNvSpPr txBox="1"/>
              <p:nvPr/>
            </p:nvSpPr>
            <p:spPr>
              <a:xfrm>
                <a:off x="6813445" y="4147766"/>
                <a:ext cx="859851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7" name="TextovéPole 156">
                <a:extLst>
                  <a:ext uri="{FF2B5EF4-FFF2-40B4-BE49-F238E27FC236}">
                    <a16:creationId xmlns:a16="http://schemas.microsoft.com/office/drawing/2014/main" id="{801B8179-A092-4FB8-A4A1-6EDA0B08A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45" y="4147766"/>
                <a:ext cx="859851" cy="72616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5C5CF010-A6B5-4B2A-8F7A-D75DD31455D8}"/>
                  </a:ext>
                </a:extLst>
              </p:cNvPr>
              <p:cNvSpPr txBox="1"/>
              <p:nvPr/>
            </p:nvSpPr>
            <p:spPr>
              <a:xfrm>
                <a:off x="4421389" y="5269388"/>
                <a:ext cx="1480212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5C5CF010-A6B5-4B2A-8F7A-D75DD314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89" y="5269388"/>
                <a:ext cx="1480212" cy="122982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ovéPole 158">
                <a:extLst>
                  <a:ext uri="{FF2B5EF4-FFF2-40B4-BE49-F238E27FC236}">
                    <a16:creationId xmlns:a16="http://schemas.microsoft.com/office/drawing/2014/main" id="{B834D677-FDD1-454E-B3F0-C6AFBA1F4560}"/>
                  </a:ext>
                </a:extLst>
              </p:cNvPr>
              <p:cNvSpPr txBox="1"/>
              <p:nvPr/>
            </p:nvSpPr>
            <p:spPr>
              <a:xfrm>
                <a:off x="5788490" y="5524937"/>
                <a:ext cx="559769" cy="733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59" name="TextovéPole 158">
                <a:extLst>
                  <a:ext uri="{FF2B5EF4-FFF2-40B4-BE49-F238E27FC236}">
                    <a16:creationId xmlns:a16="http://schemas.microsoft.com/office/drawing/2014/main" id="{B834D677-FDD1-454E-B3F0-C6AFBA1F4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490" y="5524937"/>
                <a:ext cx="559769" cy="73398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ovéPole 159">
                <a:extLst>
                  <a:ext uri="{FF2B5EF4-FFF2-40B4-BE49-F238E27FC236}">
                    <a16:creationId xmlns:a16="http://schemas.microsoft.com/office/drawing/2014/main" id="{6F995BFB-EBCC-4F4D-AF50-2519083EBDDD}"/>
                  </a:ext>
                </a:extLst>
              </p:cNvPr>
              <p:cNvSpPr txBox="1"/>
              <p:nvPr/>
            </p:nvSpPr>
            <p:spPr>
              <a:xfrm>
                <a:off x="6880708" y="5539685"/>
                <a:ext cx="559769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0" name="TextovéPole 159">
                <a:extLst>
                  <a:ext uri="{FF2B5EF4-FFF2-40B4-BE49-F238E27FC236}">
                    <a16:creationId xmlns:a16="http://schemas.microsoft.com/office/drawing/2014/main" id="{6F995BFB-EBCC-4F4D-AF50-2519083E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708" y="5539685"/>
                <a:ext cx="559769" cy="735201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DC745822-9109-48A9-AB02-596576294417}"/>
                  </a:ext>
                </a:extLst>
              </p:cNvPr>
              <p:cNvSpPr txBox="1"/>
              <p:nvPr/>
            </p:nvSpPr>
            <p:spPr>
              <a:xfrm>
                <a:off x="7984077" y="5541959"/>
                <a:ext cx="417102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DC745822-9109-48A9-AB02-596576294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77" y="5541959"/>
                <a:ext cx="417102" cy="726161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ovéPole 161">
                <a:extLst>
                  <a:ext uri="{FF2B5EF4-FFF2-40B4-BE49-F238E27FC236}">
                    <a16:creationId xmlns:a16="http://schemas.microsoft.com/office/drawing/2014/main" id="{1A828507-8113-4966-9CB9-AB4A54FD0E3B}"/>
                  </a:ext>
                </a:extLst>
              </p:cNvPr>
              <p:cNvSpPr txBox="1"/>
              <p:nvPr/>
            </p:nvSpPr>
            <p:spPr>
              <a:xfrm>
                <a:off x="6225020" y="5537129"/>
                <a:ext cx="82696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2" name="TextovéPole 161">
                <a:extLst>
                  <a:ext uri="{FF2B5EF4-FFF2-40B4-BE49-F238E27FC236}">
                    <a16:creationId xmlns:a16="http://schemas.microsoft.com/office/drawing/2014/main" id="{1A828507-8113-4966-9CB9-AB4A54FD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20" y="5537129"/>
                <a:ext cx="826965" cy="728341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7EEF0B6E-0ABD-4960-AE86-EF8DB92254AC}"/>
                  </a:ext>
                </a:extLst>
              </p:cNvPr>
              <p:cNvSpPr txBox="1"/>
              <p:nvPr/>
            </p:nvSpPr>
            <p:spPr>
              <a:xfrm>
                <a:off x="7292110" y="5560352"/>
                <a:ext cx="85985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7EEF0B6E-0ABD-4960-AE86-EF8DB92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110" y="5560352"/>
                <a:ext cx="859851" cy="728341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id="{AAADEED2-FAAC-4B00-B44F-0533887D6E73}"/>
              </a:ext>
            </a:extLst>
          </p:cNvPr>
          <p:cNvCxnSpPr/>
          <p:nvPr/>
        </p:nvCxnSpPr>
        <p:spPr>
          <a:xfrm flipV="1">
            <a:off x="7023321" y="5998772"/>
            <a:ext cx="272543" cy="25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2AE6D6BC-BA2A-41E8-B3F9-4B587386E9F6}"/>
              </a:ext>
            </a:extLst>
          </p:cNvPr>
          <p:cNvCxnSpPr/>
          <p:nvPr/>
        </p:nvCxnSpPr>
        <p:spPr>
          <a:xfrm flipV="1">
            <a:off x="7556584" y="5611358"/>
            <a:ext cx="216000" cy="25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ovéPole 165">
            <a:extLst>
              <a:ext uri="{FF2B5EF4-FFF2-40B4-BE49-F238E27FC236}">
                <a16:creationId xmlns:a16="http://schemas.microsoft.com/office/drawing/2014/main" id="{02B6E12B-D7D4-4949-ADD8-3D1DD9DD7C07}"/>
              </a:ext>
            </a:extLst>
          </p:cNvPr>
          <p:cNvSpPr txBox="1"/>
          <p:nvPr/>
        </p:nvSpPr>
        <p:spPr>
          <a:xfrm>
            <a:off x="7517243" y="528252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7" name="TextovéPole 166">
            <a:extLst>
              <a:ext uri="{FF2B5EF4-FFF2-40B4-BE49-F238E27FC236}">
                <a16:creationId xmlns:a16="http://schemas.microsoft.com/office/drawing/2014/main" id="{32B9C013-7D40-4AA6-90DA-0F72A6ED95B4}"/>
              </a:ext>
            </a:extLst>
          </p:cNvPr>
          <p:cNvSpPr txBox="1"/>
          <p:nvPr/>
        </p:nvSpPr>
        <p:spPr>
          <a:xfrm>
            <a:off x="7006484" y="6209982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68" name="Přímá spojnice 167">
            <a:extLst>
              <a:ext uri="{FF2B5EF4-FFF2-40B4-BE49-F238E27FC236}">
                <a16:creationId xmlns:a16="http://schemas.microsoft.com/office/drawing/2014/main" id="{BF807CEE-FB3E-4ACA-B99D-5CB2BBA3C3BD}"/>
              </a:ext>
            </a:extLst>
          </p:cNvPr>
          <p:cNvCxnSpPr/>
          <p:nvPr/>
        </p:nvCxnSpPr>
        <p:spPr>
          <a:xfrm flipV="1">
            <a:off x="7541894" y="6000071"/>
            <a:ext cx="216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168">
            <a:extLst>
              <a:ext uri="{FF2B5EF4-FFF2-40B4-BE49-F238E27FC236}">
                <a16:creationId xmlns:a16="http://schemas.microsoft.com/office/drawing/2014/main" id="{DEC4A10E-763E-4F25-A0FC-38E69D8275DC}"/>
              </a:ext>
            </a:extLst>
          </p:cNvPr>
          <p:cNvCxnSpPr/>
          <p:nvPr/>
        </p:nvCxnSpPr>
        <p:spPr>
          <a:xfrm flipV="1">
            <a:off x="7048005" y="5588052"/>
            <a:ext cx="216000" cy="2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ovéPole 169">
            <a:extLst>
              <a:ext uri="{FF2B5EF4-FFF2-40B4-BE49-F238E27FC236}">
                <a16:creationId xmlns:a16="http://schemas.microsoft.com/office/drawing/2014/main" id="{6B8CF703-64C4-418A-8F4B-D8B2747E0ED4}"/>
              </a:ext>
            </a:extLst>
          </p:cNvPr>
          <p:cNvSpPr txBox="1"/>
          <p:nvPr/>
        </p:nvSpPr>
        <p:spPr>
          <a:xfrm>
            <a:off x="7020940" y="528736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1" name="TextovéPole 170">
            <a:extLst>
              <a:ext uri="{FF2B5EF4-FFF2-40B4-BE49-F238E27FC236}">
                <a16:creationId xmlns:a16="http://schemas.microsoft.com/office/drawing/2014/main" id="{5EEE4AB7-B9AE-4ED7-A64E-AB30D34791F0}"/>
              </a:ext>
            </a:extLst>
          </p:cNvPr>
          <p:cNvSpPr txBox="1"/>
          <p:nvPr/>
        </p:nvSpPr>
        <p:spPr>
          <a:xfrm>
            <a:off x="7515471" y="620760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145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72" grpId="0"/>
      <p:bldP spid="73" grpId="0"/>
      <p:bldP spid="74" grpId="0"/>
      <p:bldP spid="90" grpId="0"/>
      <p:bldP spid="91" grpId="0"/>
      <p:bldP spid="93" grpId="0"/>
      <p:bldP spid="96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5" grpId="0"/>
      <p:bldP spid="55" grpId="0"/>
      <p:bldP spid="58" grpId="0"/>
      <p:bldP spid="59" grpId="0"/>
      <p:bldP spid="121" grpId="0"/>
      <p:bldP spid="122" grpId="0"/>
      <p:bldP spid="123" grpId="0"/>
      <p:bldP spid="124" grpId="0"/>
      <p:bldP spid="125" grpId="0"/>
      <p:bldP spid="128" grpId="0"/>
      <p:bldP spid="129" grpId="0"/>
      <p:bldP spid="132" grpId="0"/>
      <p:bldP spid="133" grpId="0"/>
      <p:bldP spid="135" grpId="0"/>
      <p:bldP spid="136" grpId="0"/>
      <p:bldP spid="137" grpId="0"/>
      <p:bldP spid="140" grpId="0"/>
      <p:bldP spid="143" grpId="0"/>
      <p:bldP spid="145" grpId="0"/>
      <p:bldP spid="146" grpId="0"/>
      <p:bldP spid="147" grpId="0"/>
      <p:bldP spid="153" grpId="0"/>
      <p:bldP spid="154" grpId="0"/>
      <p:bldP spid="155" grpId="0"/>
      <p:bldP spid="141" grpId="0"/>
      <p:bldP spid="156" grpId="0"/>
      <p:bldP spid="157" grpId="0"/>
      <p:bldP spid="159" grpId="0"/>
      <p:bldP spid="160" grpId="0"/>
      <p:bldP spid="161" grpId="0"/>
      <p:bldP spid="162" grpId="0"/>
      <p:bldP spid="163" grpId="0"/>
      <p:bldP spid="166" grpId="0"/>
      <p:bldP spid="167" grpId="0"/>
      <p:bldP spid="170" grpId="0"/>
      <p:bldP spid="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Př2. Vypočítejte a výsledek uveďte smíšeným číslem: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/>
              <p:nvPr/>
            </p:nvSpPr>
            <p:spPr>
              <a:xfrm>
                <a:off x="64493" y="1202035"/>
                <a:ext cx="1941044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" y="1202035"/>
                <a:ext cx="1941044" cy="1325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/>
              <p:nvPr/>
            </p:nvSpPr>
            <p:spPr>
              <a:xfrm>
                <a:off x="1822475" y="1625778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75" y="1625778"/>
                <a:ext cx="1645514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A736112C-BB93-4E99-8558-0B9A8C8FA446}"/>
                  </a:ext>
                </a:extLst>
              </p:cNvPr>
              <p:cNvSpPr txBox="1"/>
              <p:nvPr/>
            </p:nvSpPr>
            <p:spPr>
              <a:xfrm>
                <a:off x="4327630" y="1430860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A736112C-BB93-4E99-8558-0B9A8C8F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30" y="1430860"/>
                <a:ext cx="593432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/>
              <p:nvPr/>
            </p:nvSpPr>
            <p:spPr>
              <a:xfrm>
                <a:off x="5623211" y="1451512"/>
                <a:ext cx="5934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211" y="1451512"/>
                <a:ext cx="59343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/>
              <p:nvPr/>
            </p:nvSpPr>
            <p:spPr>
              <a:xfrm>
                <a:off x="6910644" y="1469330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𝟑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44" y="1469330"/>
                <a:ext cx="88558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/>
              <p:nvPr/>
            </p:nvSpPr>
            <p:spPr>
              <a:xfrm>
                <a:off x="1967438" y="1280093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38" y="1280093"/>
                <a:ext cx="1061508" cy="590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/>
              <p:nvPr/>
            </p:nvSpPr>
            <p:spPr>
              <a:xfrm>
                <a:off x="2183344" y="1475465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344" y="1475465"/>
                <a:ext cx="5934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/>
              <p:nvPr/>
            </p:nvSpPr>
            <p:spPr>
              <a:xfrm>
                <a:off x="2004924" y="114092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24" y="1140928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/>
              <p:nvPr/>
            </p:nvSpPr>
            <p:spPr>
              <a:xfrm>
                <a:off x="2287861" y="1129778"/>
                <a:ext cx="486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61" y="1129778"/>
                <a:ext cx="486267" cy="461665"/>
              </a:xfrm>
              <a:prstGeom prst="rect">
                <a:avLst/>
              </a:prstGeom>
              <a:blipFill>
                <a:blip r:embed="rId10"/>
                <a:stretch>
                  <a:fillRect l="-1250" r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/>
              <p:nvPr/>
            </p:nvSpPr>
            <p:spPr>
              <a:xfrm>
                <a:off x="1978589" y="1993777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89" y="1993777"/>
                <a:ext cx="1061508" cy="590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>
            <a:extLst>
              <a:ext uri="{FF2B5EF4-FFF2-40B4-BE49-F238E27FC236}">
                <a16:creationId xmlns:a16="http://schemas.microsoft.com/office/drawing/2014/main" id="{A98D362C-8892-407A-B78B-4B00C74ABC73}"/>
              </a:ext>
            </a:extLst>
          </p:cNvPr>
          <p:cNvSpPr txBox="1"/>
          <p:nvPr/>
        </p:nvSpPr>
        <p:spPr>
          <a:xfrm>
            <a:off x="2261401" y="21891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17BAEBE4-8991-45E8-B65A-E0F067736B2E}"/>
                  </a:ext>
                </a:extLst>
              </p:cNvPr>
              <p:cNvSpPr txBox="1"/>
              <p:nvPr/>
            </p:nvSpPr>
            <p:spPr>
              <a:xfrm>
                <a:off x="2016075" y="18434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17BAEBE4-8991-45E8-B65A-E0F067736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75" y="1843461"/>
                <a:ext cx="4235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/>
              <p:nvPr/>
            </p:nvSpPr>
            <p:spPr>
              <a:xfrm>
                <a:off x="2310163" y="1832311"/>
                <a:ext cx="635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63" y="1832311"/>
                <a:ext cx="635618" cy="461665"/>
              </a:xfrm>
              <a:prstGeom prst="rect">
                <a:avLst/>
              </a:prstGeom>
              <a:blipFill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/>
              <p:nvPr/>
            </p:nvSpPr>
            <p:spPr>
              <a:xfrm>
                <a:off x="3350191" y="1614626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191" y="1614626"/>
                <a:ext cx="1106906" cy="5906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/>
              <p:nvPr/>
            </p:nvSpPr>
            <p:spPr>
              <a:xfrm>
                <a:off x="3421131" y="1107474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31" y="1107474"/>
                <a:ext cx="593432" cy="7838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/>
              <p:nvPr/>
            </p:nvSpPr>
            <p:spPr>
              <a:xfrm>
                <a:off x="3462824" y="1867383"/>
                <a:ext cx="579005" cy="7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824" y="1867383"/>
                <a:ext cx="579005" cy="7526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FBD7C9AC-3763-424B-9F39-3A0895D73AD7}"/>
                  </a:ext>
                </a:extLst>
              </p:cNvPr>
              <p:cNvSpPr txBox="1"/>
              <p:nvPr/>
            </p:nvSpPr>
            <p:spPr>
              <a:xfrm>
                <a:off x="4773679" y="1430860"/>
                <a:ext cx="10411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FBD7C9AC-3763-424B-9F39-3A0895D73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79" y="1430860"/>
                <a:ext cx="1041182" cy="7813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/>
              <p:nvPr/>
            </p:nvSpPr>
            <p:spPr>
              <a:xfrm>
                <a:off x="5995964" y="1457784"/>
                <a:ext cx="10219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64" y="1457784"/>
                <a:ext cx="1021946" cy="7838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>
            <a:extLst>
              <a:ext uri="{FF2B5EF4-FFF2-40B4-BE49-F238E27FC236}">
                <a16:creationId xmlns:a16="http://schemas.microsoft.com/office/drawing/2014/main" id="{E3E1237D-9C3D-4901-AC96-359431C62BBE}"/>
              </a:ext>
            </a:extLst>
          </p:cNvPr>
          <p:cNvSpPr txBox="1"/>
          <p:nvPr/>
        </p:nvSpPr>
        <p:spPr>
          <a:xfrm>
            <a:off x="6273366" y="1206342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512DAAC-82F5-4CD3-9430-EF68B8104667}"/>
              </a:ext>
            </a:extLst>
          </p:cNvPr>
          <p:cNvSpPr txBox="1"/>
          <p:nvPr/>
        </p:nvSpPr>
        <p:spPr>
          <a:xfrm>
            <a:off x="5781304" y="2155124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9C8140D1-3572-4797-83D8-88320CF43D1F}"/>
              </a:ext>
            </a:extLst>
          </p:cNvPr>
          <p:cNvCxnSpPr/>
          <p:nvPr/>
        </p:nvCxnSpPr>
        <p:spPr>
          <a:xfrm flipV="1">
            <a:off x="6235265" y="1532812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500F4C86-3539-48E2-B3F1-1EA63D001407}"/>
              </a:ext>
            </a:extLst>
          </p:cNvPr>
          <p:cNvCxnSpPr/>
          <p:nvPr/>
        </p:nvCxnSpPr>
        <p:spPr>
          <a:xfrm flipV="1">
            <a:off x="5773607" y="1955568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56238315-3ABA-442A-AB86-2268FED4363D}"/>
                  </a:ext>
                </a:extLst>
              </p:cNvPr>
              <p:cNvSpPr txBox="1"/>
              <p:nvPr/>
            </p:nvSpPr>
            <p:spPr>
              <a:xfrm>
                <a:off x="7639304" y="1481237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𝟑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56238315-3ABA-442A-AB86-2268FED43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4" y="1481237"/>
                <a:ext cx="885581" cy="786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/>
              <p:nvPr/>
            </p:nvSpPr>
            <p:spPr>
              <a:xfrm>
                <a:off x="74018" y="2849860"/>
                <a:ext cx="1941044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" y="2849860"/>
                <a:ext cx="1941044" cy="13256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/>
              <p:nvPr/>
            </p:nvSpPr>
            <p:spPr>
              <a:xfrm>
                <a:off x="1832000" y="3273603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00" y="3273603"/>
                <a:ext cx="1645514" cy="5906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E5A1D405-378B-4516-B806-A4B87037ECB2}"/>
                  </a:ext>
                </a:extLst>
              </p:cNvPr>
              <p:cNvSpPr txBox="1"/>
              <p:nvPr/>
            </p:nvSpPr>
            <p:spPr>
              <a:xfrm>
                <a:off x="4337155" y="3078685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E5A1D405-378B-4516-B806-A4B87037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55" y="3078685"/>
                <a:ext cx="593432" cy="7838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/>
              <p:nvPr/>
            </p:nvSpPr>
            <p:spPr>
              <a:xfrm>
                <a:off x="5632736" y="3099337"/>
                <a:ext cx="5934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36" y="3099337"/>
                <a:ext cx="593431" cy="7838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/>
              <p:nvPr/>
            </p:nvSpPr>
            <p:spPr>
              <a:xfrm>
                <a:off x="6863019" y="3117155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19" y="3117155"/>
                <a:ext cx="885581" cy="7861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/>
              <p:nvPr/>
            </p:nvSpPr>
            <p:spPr>
              <a:xfrm>
                <a:off x="1957913" y="2927918"/>
                <a:ext cx="119616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13" y="2927918"/>
                <a:ext cx="1196160" cy="5906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/>
              <p:nvPr/>
            </p:nvSpPr>
            <p:spPr>
              <a:xfrm>
                <a:off x="2230969" y="312329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69" y="3123290"/>
                <a:ext cx="593432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21BE7901-D5A7-4C56-8950-0F4E40E53568}"/>
                  </a:ext>
                </a:extLst>
              </p:cNvPr>
              <p:cNvSpPr txBox="1"/>
              <p:nvPr/>
            </p:nvSpPr>
            <p:spPr>
              <a:xfrm>
                <a:off x="2014449" y="278875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21BE7901-D5A7-4C56-8950-0F4E40E53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49" y="2788753"/>
                <a:ext cx="423514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/>
              <p:nvPr/>
            </p:nvSpPr>
            <p:spPr>
              <a:xfrm>
                <a:off x="2249761" y="2777603"/>
                <a:ext cx="788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61" y="2777603"/>
                <a:ext cx="788714" cy="461665"/>
              </a:xfrm>
              <a:prstGeom prst="rect">
                <a:avLst/>
              </a:prstGeom>
              <a:blipFill>
                <a:blip r:embed="rId28"/>
                <a:stretch>
                  <a:fillRect r="-15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/>
              <p:nvPr/>
            </p:nvSpPr>
            <p:spPr>
              <a:xfrm>
                <a:off x="1988114" y="3641602"/>
                <a:ext cx="112883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14" y="3641602"/>
                <a:ext cx="1128834" cy="5906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ovéPole 99">
            <a:extLst>
              <a:ext uri="{FF2B5EF4-FFF2-40B4-BE49-F238E27FC236}">
                <a16:creationId xmlns:a16="http://schemas.microsoft.com/office/drawing/2014/main" id="{7B7D3B2C-1F6E-43AD-BEAE-E1E79C94EE83}"/>
              </a:ext>
            </a:extLst>
          </p:cNvPr>
          <p:cNvSpPr txBox="1"/>
          <p:nvPr/>
        </p:nvSpPr>
        <p:spPr>
          <a:xfrm>
            <a:off x="2270926" y="38369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/>
              <p:nvPr/>
            </p:nvSpPr>
            <p:spPr>
              <a:xfrm>
                <a:off x="2025600" y="3491286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00" y="3491286"/>
                <a:ext cx="593432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/>
              <p:nvPr/>
            </p:nvSpPr>
            <p:spPr>
              <a:xfrm>
                <a:off x="2376838" y="3480136"/>
                <a:ext cx="635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838" y="3480136"/>
                <a:ext cx="635618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/>
              <p:nvPr/>
            </p:nvSpPr>
            <p:spPr>
              <a:xfrm>
                <a:off x="3359716" y="3262451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16" y="3262451"/>
                <a:ext cx="1106906" cy="5906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/>
              <p:nvPr/>
            </p:nvSpPr>
            <p:spPr>
              <a:xfrm>
                <a:off x="3430656" y="2755299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56" y="2755299"/>
                <a:ext cx="593432" cy="78380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/>
              <p:nvPr/>
            </p:nvSpPr>
            <p:spPr>
              <a:xfrm>
                <a:off x="3472349" y="3515208"/>
                <a:ext cx="579005" cy="7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49" y="3515208"/>
                <a:ext cx="579005" cy="75264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E3F1589F-698C-49F9-8D6F-3EC71F61129D}"/>
                  </a:ext>
                </a:extLst>
              </p:cNvPr>
              <p:cNvSpPr txBox="1"/>
              <p:nvPr/>
            </p:nvSpPr>
            <p:spPr>
              <a:xfrm>
                <a:off x="4783204" y="3078685"/>
                <a:ext cx="10411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E3F1589F-698C-49F9-8D6F-3EC71F61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04" y="3078685"/>
                <a:ext cx="1041182" cy="78136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/>
              <p:nvPr/>
            </p:nvSpPr>
            <p:spPr>
              <a:xfrm>
                <a:off x="6005489" y="3105609"/>
                <a:ext cx="102194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89" y="3105609"/>
                <a:ext cx="1021946" cy="78489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0BE5998D-4343-4CB8-8D9C-60CA7C5A1105}"/>
              </a:ext>
            </a:extLst>
          </p:cNvPr>
          <p:cNvSpPr txBox="1"/>
          <p:nvPr/>
        </p:nvSpPr>
        <p:spPr>
          <a:xfrm>
            <a:off x="6282891" y="2854167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73E5EF5-6ED4-46A9-B25D-B391D5084D9E}"/>
              </a:ext>
            </a:extLst>
          </p:cNvPr>
          <p:cNvSpPr txBox="1"/>
          <p:nvPr/>
        </p:nvSpPr>
        <p:spPr>
          <a:xfrm>
            <a:off x="5790829" y="380294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F595911A-98FA-405C-8895-B9ABD42E66BC}"/>
              </a:ext>
            </a:extLst>
          </p:cNvPr>
          <p:cNvCxnSpPr/>
          <p:nvPr/>
        </p:nvCxnSpPr>
        <p:spPr>
          <a:xfrm flipV="1">
            <a:off x="6244790" y="3180637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1CA1B1E-7375-4EAB-978B-4A73DB830241}"/>
              </a:ext>
            </a:extLst>
          </p:cNvPr>
          <p:cNvCxnSpPr/>
          <p:nvPr/>
        </p:nvCxnSpPr>
        <p:spPr>
          <a:xfrm flipV="1">
            <a:off x="5783132" y="3603393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/>
              <p:nvPr/>
            </p:nvSpPr>
            <p:spPr>
              <a:xfrm>
                <a:off x="7572629" y="3129062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29" y="3129062"/>
                <a:ext cx="885581" cy="7861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D82ED540-5B82-47F5-A406-D89E4F038B5D}"/>
                  </a:ext>
                </a:extLst>
              </p:cNvPr>
              <p:cNvSpPr txBox="1"/>
              <p:nvPr/>
            </p:nvSpPr>
            <p:spPr>
              <a:xfrm>
                <a:off x="112118" y="4707235"/>
                <a:ext cx="1941044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D82ED540-5B82-47F5-A406-D89E4F038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8" y="4707235"/>
                <a:ext cx="1941044" cy="132568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E15A9006-389B-4910-92D8-C8BE1502B07A}"/>
                  </a:ext>
                </a:extLst>
              </p:cNvPr>
              <p:cNvSpPr txBox="1"/>
              <p:nvPr/>
            </p:nvSpPr>
            <p:spPr>
              <a:xfrm>
                <a:off x="1812950" y="5130978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E15A9006-389B-4910-92D8-C8BE1502B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950" y="5130978"/>
                <a:ext cx="1645514" cy="59067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4B38DE6F-2D70-4892-AAC4-8EBADDB95E36}"/>
                  </a:ext>
                </a:extLst>
              </p:cNvPr>
              <p:cNvSpPr txBox="1"/>
              <p:nvPr/>
            </p:nvSpPr>
            <p:spPr>
              <a:xfrm>
                <a:off x="4318105" y="4936060"/>
                <a:ext cx="593432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4B38DE6F-2D70-4892-AAC4-8EBADDB95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05" y="4936060"/>
                <a:ext cx="593432" cy="7837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21B43ED9-2297-4D67-9B35-C1B93F1A01C1}"/>
                  </a:ext>
                </a:extLst>
              </p:cNvPr>
              <p:cNvSpPr txBox="1"/>
              <p:nvPr/>
            </p:nvSpPr>
            <p:spPr>
              <a:xfrm>
                <a:off x="5613686" y="4956712"/>
                <a:ext cx="593432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21B43ED9-2297-4D67-9B35-C1B93F1A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86" y="4956712"/>
                <a:ext cx="593432" cy="783741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C2A460FB-5FD4-4AD6-9FCC-CE7AB9BA81A2}"/>
                  </a:ext>
                </a:extLst>
              </p:cNvPr>
              <p:cNvSpPr txBox="1"/>
              <p:nvPr/>
            </p:nvSpPr>
            <p:spPr>
              <a:xfrm>
                <a:off x="6843969" y="4974530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C2A460FB-5FD4-4AD6-9FCC-CE7AB9BA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69" y="4974530"/>
                <a:ext cx="885581" cy="7861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23B42E3D-8BE4-4FC2-9A58-11DEA4771493}"/>
                  </a:ext>
                </a:extLst>
              </p:cNvPr>
              <p:cNvSpPr txBox="1"/>
              <p:nvPr/>
            </p:nvSpPr>
            <p:spPr>
              <a:xfrm>
                <a:off x="1957913" y="4785293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23B42E3D-8BE4-4FC2-9A58-11DEA4771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13" y="4785293"/>
                <a:ext cx="1061508" cy="590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97BCDD20-726D-4275-9917-F02B5B74CACC}"/>
              </a:ext>
            </a:extLst>
          </p:cNvPr>
          <p:cNvSpPr txBox="1"/>
          <p:nvPr/>
        </p:nvSpPr>
        <p:spPr>
          <a:xfrm>
            <a:off x="2173819" y="49806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ovéPole 147">
                <a:extLst>
                  <a:ext uri="{FF2B5EF4-FFF2-40B4-BE49-F238E27FC236}">
                    <a16:creationId xmlns:a16="http://schemas.microsoft.com/office/drawing/2014/main" id="{9DDD6133-DF53-4B3D-917C-C6F4A1BBB2C2}"/>
                  </a:ext>
                </a:extLst>
              </p:cNvPr>
              <p:cNvSpPr txBox="1"/>
              <p:nvPr/>
            </p:nvSpPr>
            <p:spPr>
              <a:xfrm>
                <a:off x="1900149" y="4646128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8" name="TextovéPole 147">
                <a:extLst>
                  <a:ext uri="{FF2B5EF4-FFF2-40B4-BE49-F238E27FC236}">
                    <a16:creationId xmlns:a16="http://schemas.microsoft.com/office/drawing/2014/main" id="{9DDD6133-DF53-4B3D-917C-C6F4A1BB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49" y="4646128"/>
                <a:ext cx="593432" cy="46166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ovéPole 148">
                <a:extLst>
                  <a:ext uri="{FF2B5EF4-FFF2-40B4-BE49-F238E27FC236}">
                    <a16:creationId xmlns:a16="http://schemas.microsoft.com/office/drawing/2014/main" id="{6300DF3C-4D57-454A-90D7-77F8E98C3196}"/>
                  </a:ext>
                </a:extLst>
              </p:cNvPr>
              <p:cNvSpPr txBox="1"/>
              <p:nvPr/>
            </p:nvSpPr>
            <p:spPr>
              <a:xfrm>
                <a:off x="2297386" y="4634978"/>
                <a:ext cx="617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9" name="TextovéPole 148">
                <a:extLst>
                  <a:ext uri="{FF2B5EF4-FFF2-40B4-BE49-F238E27FC236}">
                    <a16:creationId xmlns:a16="http://schemas.microsoft.com/office/drawing/2014/main" id="{6300DF3C-4D57-454A-90D7-77F8E98C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86" y="4634978"/>
                <a:ext cx="617264" cy="461665"/>
              </a:xfrm>
              <a:prstGeom prst="rect">
                <a:avLst/>
              </a:prstGeom>
              <a:blipFill>
                <a:blip r:embed="rId44"/>
                <a:stretch>
                  <a:fillRect r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150F3EFB-11F7-46ED-A509-B0F9F235D220}"/>
                  </a:ext>
                </a:extLst>
              </p:cNvPr>
              <p:cNvSpPr txBox="1"/>
              <p:nvPr/>
            </p:nvSpPr>
            <p:spPr>
              <a:xfrm>
                <a:off x="1969064" y="5498977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150F3EFB-11F7-46ED-A509-B0F9F235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4" y="5498977"/>
                <a:ext cx="1061508" cy="590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ovéPole 150">
            <a:extLst>
              <a:ext uri="{FF2B5EF4-FFF2-40B4-BE49-F238E27FC236}">
                <a16:creationId xmlns:a16="http://schemas.microsoft.com/office/drawing/2014/main" id="{B4B1F51E-6B67-4F9B-A27F-055335E836A3}"/>
              </a:ext>
            </a:extLst>
          </p:cNvPr>
          <p:cNvSpPr txBox="1"/>
          <p:nvPr/>
        </p:nvSpPr>
        <p:spPr>
          <a:xfrm>
            <a:off x="2251876" y="56943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4BBE6CE1-9B67-49DD-96B1-4F2F65BC257D}"/>
                  </a:ext>
                </a:extLst>
              </p:cNvPr>
              <p:cNvSpPr txBox="1"/>
              <p:nvPr/>
            </p:nvSpPr>
            <p:spPr>
              <a:xfrm>
                <a:off x="2006550" y="53486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4BBE6CE1-9B67-49DD-96B1-4F2F65BC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550" y="5348661"/>
                <a:ext cx="423514" cy="4616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ovéPole 152">
                <a:extLst>
                  <a:ext uri="{FF2B5EF4-FFF2-40B4-BE49-F238E27FC236}">
                    <a16:creationId xmlns:a16="http://schemas.microsoft.com/office/drawing/2014/main" id="{6C95076B-FC29-49DA-9B62-8A0F25F41835}"/>
                  </a:ext>
                </a:extLst>
              </p:cNvPr>
              <p:cNvSpPr txBox="1"/>
              <p:nvPr/>
            </p:nvSpPr>
            <p:spPr>
              <a:xfrm>
                <a:off x="2300638" y="5337511"/>
                <a:ext cx="635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3" name="TextovéPole 152">
                <a:extLst>
                  <a:ext uri="{FF2B5EF4-FFF2-40B4-BE49-F238E27FC236}">
                    <a16:creationId xmlns:a16="http://schemas.microsoft.com/office/drawing/2014/main" id="{6C95076B-FC29-49DA-9B62-8A0F25F41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38" y="5337511"/>
                <a:ext cx="635618" cy="461665"/>
              </a:xfrm>
              <a:prstGeom prst="rect">
                <a:avLst/>
              </a:prstGeom>
              <a:blipFill>
                <a:blip r:embed="rId46"/>
                <a:stretch>
                  <a:fillRect r="-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ovéPole 153">
                <a:extLst>
                  <a:ext uri="{FF2B5EF4-FFF2-40B4-BE49-F238E27FC236}">
                    <a16:creationId xmlns:a16="http://schemas.microsoft.com/office/drawing/2014/main" id="{C2F467BE-6B30-4A68-B3C7-910E9A08428E}"/>
                  </a:ext>
                </a:extLst>
              </p:cNvPr>
              <p:cNvSpPr txBox="1"/>
              <p:nvPr/>
            </p:nvSpPr>
            <p:spPr>
              <a:xfrm>
                <a:off x="3340666" y="5119826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4" name="TextovéPole 153">
                <a:extLst>
                  <a:ext uri="{FF2B5EF4-FFF2-40B4-BE49-F238E27FC236}">
                    <a16:creationId xmlns:a16="http://schemas.microsoft.com/office/drawing/2014/main" id="{C2F467BE-6B30-4A68-B3C7-910E9A084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666" y="5119826"/>
                <a:ext cx="1106906" cy="59067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ovéPole 154">
                <a:extLst>
                  <a:ext uri="{FF2B5EF4-FFF2-40B4-BE49-F238E27FC236}">
                    <a16:creationId xmlns:a16="http://schemas.microsoft.com/office/drawing/2014/main" id="{5CF4BA68-F271-4BCA-9B81-3FEB5BE2DD7F}"/>
                  </a:ext>
                </a:extLst>
              </p:cNvPr>
              <p:cNvSpPr txBox="1"/>
              <p:nvPr/>
            </p:nvSpPr>
            <p:spPr>
              <a:xfrm>
                <a:off x="3411606" y="4612674"/>
                <a:ext cx="579005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55" name="TextovéPole 154">
                <a:extLst>
                  <a:ext uri="{FF2B5EF4-FFF2-40B4-BE49-F238E27FC236}">
                    <a16:creationId xmlns:a16="http://schemas.microsoft.com/office/drawing/2014/main" id="{5CF4BA68-F271-4BCA-9B81-3FEB5BE2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06" y="4612674"/>
                <a:ext cx="579005" cy="75495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BC1E38B8-E11D-407F-BC72-8C30D7A623D7}"/>
                  </a:ext>
                </a:extLst>
              </p:cNvPr>
              <p:cNvSpPr txBox="1"/>
              <p:nvPr/>
            </p:nvSpPr>
            <p:spPr>
              <a:xfrm>
                <a:off x="3453299" y="5372583"/>
                <a:ext cx="579005" cy="7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BC1E38B8-E11D-407F-BC72-8C30D7A6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99" y="5372583"/>
                <a:ext cx="579005" cy="75264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ovéPole 156">
                <a:extLst>
                  <a:ext uri="{FF2B5EF4-FFF2-40B4-BE49-F238E27FC236}">
                    <a16:creationId xmlns:a16="http://schemas.microsoft.com/office/drawing/2014/main" id="{6331E7CF-5751-428B-8D4E-2AD045D29B3A}"/>
                  </a:ext>
                </a:extLst>
              </p:cNvPr>
              <p:cNvSpPr txBox="1"/>
              <p:nvPr/>
            </p:nvSpPr>
            <p:spPr>
              <a:xfrm>
                <a:off x="4764154" y="4936060"/>
                <a:ext cx="10411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7" name="TextovéPole 156">
                <a:extLst>
                  <a:ext uri="{FF2B5EF4-FFF2-40B4-BE49-F238E27FC236}">
                    <a16:creationId xmlns:a16="http://schemas.microsoft.com/office/drawing/2014/main" id="{6331E7CF-5751-428B-8D4E-2AD045D29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54" y="4936060"/>
                <a:ext cx="1041182" cy="781368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1E2E4772-86D8-42C7-87ED-ED04980E5A66}"/>
                  </a:ext>
                </a:extLst>
              </p:cNvPr>
              <p:cNvSpPr txBox="1"/>
              <p:nvPr/>
            </p:nvSpPr>
            <p:spPr>
              <a:xfrm>
                <a:off x="5986439" y="4962984"/>
                <a:ext cx="10219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1E2E4772-86D8-42C7-87ED-ED04980E5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39" y="4962984"/>
                <a:ext cx="1021946" cy="783804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TextovéPole 158">
            <a:extLst>
              <a:ext uri="{FF2B5EF4-FFF2-40B4-BE49-F238E27FC236}">
                <a16:creationId xmlns:a16="http://schemas.microsoft.com/office/drawing/2014/main" id="{28B436D4-3191-4F1B-AD92-A59D150D765D}"/>
              </a:ext>
            </a:extLst>
          </p:cNvPr>
          <p:cNvSpPr txBox="1"/>
          <p:nvPr/>
        </p:nvSpPr>
        <p:spPr>
          <a:xfrm>
            <a:off x="6263841" y="4711542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0" name="TextovéPole 159">
            <a:extLst>
              <a:ext uri="{FF2B5EF4-FFF2-40B4-BE49-F238E27FC236}">
                <a16:creationId xmlns:a16="http://schemas.microsoft.com/office/drawing/2014/main" id="{7D438433-8828-4C5A-8015-D4117488D9CC}"/>
              </a:ext>
            </a:extLst>
          </p:cNvPr>
          <p:cNvSpPr txBox="1"/>
          <p:nvPr/>
        </p:nvSpPr>
        <p:spPr>
          <a:xfrm>
            <a:off x="5771779" y="566984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35883E84-43CE-4A21-A10E-EC5416DA0D0F}"/>
              </a:ext>
            </a:extLst>
          </p:cNvPr>
          <p:cNvCxnSpPr/>
          <p:nvPr/>
        </p:nvCxnSpPr>
        <p:spPr>
          <a:xfrm flipV="1">
            <a:off x="6225740" y="5038012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35696DE9-DA30-495B-AA70-ABDCB9408F94}"/>
              </a:ext>
            </a:extLst>
          </p:cNvPr>
          <p:cNvCxnSpPr/>
          <p:nvPr/>
        </p:nvCxnSpPr>
        <p:spPr>
          <a:xfrm flipV="1">
            <a:off x="5764082" y="5460768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F293F0BB-7E1D-4637-8138-245189147308}"/>
                  </a:ext>
                </a:extLst>
              </p:cNvPr>
              <p:cNvSpPr txBox="1"/>
              <p:nvPr/>
            </p:nvSpPr>
            <p:spPr>
              <a:xfrm>
                <a:off x="7553579" y="4986437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F293F0BB-7E1D-4637-8138-245189147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579" y="4986437"/>
                <a:ext cx="885581" cy="78617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id="{9151BED5-E66E-4ACD-A2A2-27041FCCB05B}"/>
              </a:ext>
            </a:extLst>
          </p:cNvPr>
          <p:cNvCxnSpPr/>
          <p:nvPr/>
        </p:nvCxnSpPr>
        <p:spPr>
          <a:xfrm flipV="1">
            <a:off x="6244790" y="3609262"/>
            <a:ext cx="360000" cy="252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164">
            <a:extLst>
              <a:ext uri="{FF2B5EF4-FFF2-40B4-BE49-F238E27FC236}">
                <a16:creationId xmlns:a16="http://schemas.microsoft.com/office/drawing/2014/main" id="{55A93988-BEC9-4FA0-846B-86D07F3F9080}"/>
              </a:ext>
            </a:extLst>
          </p:cNvPr>
          <p:cNvCxnSpPr/>
          <p:nvPr/>
        </p:nvCxnSpPr>
        <p:spPr>
          <a:xfrm flipV="1">
            <a:off x="5783132" y="3174768"/>
            <a:ext cx="326958" cy="252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2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5" grpId="0"/>
      <p:bldP spid="86" grpId="0"/>
      <p:bldP spid="87" grpId="0"/>
      <p:bldP spid="88" grpId="0"/>
      <p:bldP spid="89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22" grpId="0"/>
      <p:bldP spid="131" grpId="0"/>
      <p:bldP spid="133" grpId="0"/>
      <p:bldP spid="134" grpId="0"/>
      <p:bldP spid="140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Př2. Vypočítejte a výsledek uveďte smíšeným číslem: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/>
              <p:nvPr/>
            </p:nvSpPr>
            <p:spPr>
              <a:xfrm>
                <a:off x="64493" y="1202035"/>
                <a:ext cx="1961883" cy="1350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" y="1202035"/>
                <a:ext cx="1961883" cy="1350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/>
              <p:nvPr/>
            </p:nvSpPr>
            <p:spPr>
              <a:xfrm>
                <a:off x="1812950" y="1625778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950" y="1625778"/>
                <a:ext cx="1645514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A736112C-BB93-4E99-8558-0B9A8C8FA446}"/>
                  </a:ext>
                </a:extLst>
              </p:cNvPr>
              <p:cNvSpPr txBox="1"/>
              <p:nvPr/>
            </p:nvSpPr>
            <p:spPr>
              <a:xfrm>
                <a:off x="4318105" y="1430860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A736112C-BB93-4E99-8558-0B9A8C8F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05" y="1430860"/>
                <a:ext cx="59343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/>
              <p:nvPr/>
            </p:nvSpPr>
            <p:spPr>
              <a:xfrm>
                <a:off x="5613686" y="1451512"/>
                <a:ext cx="5934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86" y="1451512"/>
                <a:ext cx="59343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/>
              <p:nvPr/>
            </p:nvSpPr>
            <p:spPr>
              <a:xfrm>
                <a:off x="6901119" y="1469330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19" y="1469330"/>
                <a:ext cx="88558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/>
              <p:nvPr/>
            </p:nvSpPr>
            <p:spPr>
              <a:xfrm>
                <a:off x="1957913" y="1280093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13" y="1280093"/>
                <a:ext cx="1061508" cy="590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/>
              <p:nvPr/>
            </p:nvSpPr>
            <p:spPr>
              <a:xfrm>
                <a:off x="2173819" y="1475465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819" y="1475465"/>
                <a:ext cx="5934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/>
              <p:nvPr/>
            </p:nvSpPr>
            <p:spPr>
              <a:xfrm>
                <a:off x="1947774" y="1140928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774" y="1140928"/>
                <a:ext cx="59343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/>
              <p:nvPr/>
            </p:nvSpPr>
            <p:spPr>
              <a:xfrm>
                <a:off x="2354536" y="1129778"/>
                <a:ext cx="486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+ 7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6" y="1129778"/>
                <a:ext cx="486267" cy="461665"/>
              </a:xfrm>
              <a:prstGeom prst="rect">
                <a:avLst/>
              </a:prstGeom>
              <a:blipFill>
                <a:blip r:embed="rId10"/>
                <a:stretch>
                  <a:fillRect l="-1250" r="-3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/>
              <p:nvPr/>
            </p:nvSpPr>
            <p:spPr>
              <a:xfrm>
                <a:off x="2111939" y="1993777"/>
                <a:ext cx="72487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939" y="1993777"/>
                <a:ext cx="724878" cy="590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>
            <a:extLst>
              <a:ext uri="{FF2B5EF4-FFF2-40B4-BE49-F238E27FC236}">
                <a16:creationId xmlns:a16="http://schemas.microsoft.com/office/drawing/2014/main" id="{A98D362C-8892-407A-B78B-4B00C74ABC73}"/>
              </a:ext>
            </a:extLst>
          </p:cNvPr>
          <p:cNvSpPr txBox="1"/>
          <p:nvPr/>
        </p:nvSpPr>
        <p:spPr>
          <a:xfrm>
            <a:off x="2251876" y="21891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17BAEBE4-8991-45E8-B65A-E0F067736B2E}"/>
                  </a:ext>
                </a:extLst>
              </p:cNvPr>
              <p:cNvSpPr txBox="1"/>
              <p:nvPr/>
            </p:nvSpPr>
            <p:spPr>
              <a:xfrm>
                <a:off x="2273250" y="18434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17BAEBE4-8991-45E8-B65A-E0F067736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50" y="1843461"/>
                <a:ext cx="4235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/>
              <p:nvPr/>
            </p:nvSpPr>
            <p:spPr>
              <a:xfrm>
                <a:off x="3340666" y="1614626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666" y="1614626"/>
                <a:ext cx="1106906" cy="590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/>
              <p:nvPr/>
            </p:nvSpPr>
            <p:spPr>
              <a:xfrm>
                <a:off x="3411606" y="1107474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06" y="1107474"/>
                <a:ext cx="593432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/>
              <p:nvPr/>
            </p:nvSpPr>
            <p:spPr>
              <a:xfrm>
                <a:off x="3453299" y="1857858"/>
                <a:ext cx="579005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99" y="1857858"/>
                <a:ext cx="579005" cy="7549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FBD7C9AC-3763-424B-9F39-3A0895D73AD7}"/>
                  </a:ext>
                </a:extLst>
              </p:cNvPr>
              <p:cNvSpPr txBox="1"/>
              <p:nvPr/>
            </p:nvSpPr>
            <p:spPr>
              <a:xfrm>
                <a:off x="4764154" y="1430860"/>
                <a:ext cx="104118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FBD7C9AC-3763-424B-9F39-3A0895D73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54" y="1430860"/>
                <a:ext cx="1041182" cy="7838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/>
              <p:nvPr/>
            </p:nvSpPr>
            <p:spPr>
              <a:xfrm>
                <a:off x="5986439" y="1457784"/>
                <a:ext cx="102194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39" y="1457784"/>
                <a:ext cx="10219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>
            <a:extLst>
              <a:ext uri="{FF2B5EF4-FFF2-40B4-BE49-F238E27FC236}">
                <a16:creationId xmlns:a16="http://schemas.microsoft.com/office/drawing/2014/main" id="{E3E1237D-9C3D-4901-AC96-359431C62BBE}"/>
              </a:ext>
            </a:extLst>
          </p:cNvPr>
          <p:cNvSpPr txBox="1"/>
          <p:nvPr/>
        </p:nvSpPr>
        <p:spPr>
          <a:xfrm>
            <a:off x="6263841" y="1196817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512DAAC-82F5-4CD3-9430-EF68B8104667}"/>
              </a:ext>
            </a:extLst>
          </p:cNvPr>
          <p:cNvSpPr txBox="1"/>
          <p:nvPr/>
        </p:nvSpPr>
        <p:spPr>
          <a:xfrm>
            <a:off x="5771779" y="2164649"/>
            <a:ext cx="4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9C8140D1-3572-4797-83D8-88320CF43D1F}"/>
              </a:ext>
            </a:extLst>
          </p:cNvPr>
          <p:cNvCxnSpPr/>
          <p:nvPr/>
        </p:nvCxnSpPr>
        <p:spPr>
          <a:xfrm flipV="1">
            <a:off x="6225740" y="1532812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500F4C86-3539-48E2-B3F1-1EA63D001407}"/>
              </a:ext>
            </a:extLst>
          </p:cNvPr>
          <p:cNvCxnSpPr/>
          <p:nvPr/>
        </p:nvCxnSpPr>
        <p:spPr>
          <a:xfrm flipV="1">
            <a:off x="5764082" y="1955568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56238315-3ABA-442A-AB86-2268FED4363D}"/>
                  </a:ext>
                </a:extLst>
              </p:cNvPr>
              <p:cNvSpPr txBox="1"/>
              <p:nvPr/>
            </p:nvSpPr>
            <p:spPr>
              <a:xfrm>
                <a:off x="7629779" y="1481237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56238315-3ABA-442A-AB86-2268FED43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779" y="1481237"/>
                <a:ext cx="885581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/>
              <p:nvPr/>
            </p:nvSpPr>
            <p:spPr>
              <a:xfrm>
                <a:off x="74018" y="2849860"/>
                <a:ext cx="1941044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" y="2849860"/>
                <a:ext cx="1941044" cy="13256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/>
              <p:nvPr/>
            </p:nvSpPr>
            <p:spPr>
              <a:xfrm>
                <a:off x="1832000" y="3273603"/>
                <a:ext cx="178016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00" y="3273603"/>
                <a:ext cx="1780166" cy="5906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E5A1D405-378B-4516-B806-A4B87037ECB2}"/>
                  </a:ext>
                </a:extLst>
              </p:cNvPr>
              <p:cNvSpPr txBox="1"/>
              <p:nvPr/>
            </p:nvSpPr>
            <p:spPr>
              <a:xfrm>
                <a:off x="4403830" y="3078685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E5A1D405-378B-4516-B806-A4B87037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30" y="3078685"/>
                <a:ext cx="593431" cy="7861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/>
              <p:nvPr/>
            </p:nvSpPr>
            <p:spPr>
              <a:xfrm>
                <a:off x="5699411" y="3099337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11" y="3099337"/>
                <a:ext cx="593431" cy="7861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/>
              <p:nvPr/>
            </p:nvSpPr>
            <p:spPr>
              <a:xfrm>
                <a:off x="6834444" y="3117155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444" y="3117155"/>
                <a:ext cx="885581" cy="7861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/>
              <p:nvPr/>
            </p:nvSpPr>
            <p:spPr>
              <a:xfrm>
                <a:off x="1957913" y="2927918"/>
                <a:ext cx="119616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13" y="2927918"/>
                <a:ext cx="1196160" cy="5906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/>
              <p:nvPr/>
            </p:nvSpPr>
            <p:spPr>
              <a:xfrm>
                <a:off x="2230969" y="312329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69" y="3123290"/>
                <a:ext cx="593432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ovéPole 94">
            <a:extLst>
              <a:ext uri="{FF2B5EF4-FFF2-40B4-BE49-F238E27FC236}">
                <a16:creationId xmlns:a16="http://schemas.microsoft.com/office/drawing/2014/main" id="{21BE7901-D5A7-4C56-8950-0F4E40E53568}"/>
              </a:ext>
            </a:extLst>
          </p:cNvPr>
          <p:cNvSpPr txBox="1"/>
          <p:nvPr/>
        </p:nvSpPr>
        <p:spPr>
          <a:xfrm>
            <a:off x="2014449" y="278875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/>
              <p:nvPr/>
            </p:nvSpPr>
            <p:spPr>
              <a:xfrm>
                <a:off x="2335486" y="2777603"/>
                <a:ext cx="788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86" y="2777603"/>
                <a:ext cx="78871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/>
              <p:nvPr/>
            </p:nvSpPr>
            <p:spPr>
              <a:xfrm>
                <a:off x="2083364" y="3641602"/>
                <a:ext cx="79220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364" y="3641602"/>
                <a:ext cx="792204" cy="5906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ovéPole 99">
            <a:extLst>
              <a:ext uri="{FF2B5EF4-FFF2-40B4-BE49-F238E27FC236}">
                <a16:creationId xmlns:a16="http://schemas.microsoft.com/office/drawing/2014/main" id="{7B7D3B2C-1F6E-43AD-BEAE-E1E79C94EE83}"/>
              </a:ext>
            </a:extLst>
          </p:cNvPr>
          <p:cNvSpPr txBox="1"/>
          <p:nvPr/>
        </p:nvSpPr>
        <p:spPr>
          <a:xfrm>
            <a:off x="2270926" y="38369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/>
              <p:nvPr/>
            </p:nvSpPr>
            <p:spPr>
              <a:xfrm>
                <a:off x="2235150" y="34912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50" y="3491286"/>
                <a:ext cx="42351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/>
              <p:nvPr/>
            </p:nvSpPr>
            <p:spPr>
              <a:xfrm>
                <a:off x="3426391" y="3262451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91" y="3262451"/>
                <a:ext cx="1106906" cy="5906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/>
              <p:nvPr/>
            </p:nvSpPr>
            <p:spPr>
              <a:xfrm>
                <a:off x="3497331" y="2755299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331" y="2755299"/>
                <a:ext cx="593432" cy="78380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/>
              <p:nvPr/>
            </p:nvSpPr>
            <p:spPr>
              <a:xfrm>
                <a:off x="3615224" y="3515208"/>
                <a:ext cx="415498" cy="755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24" y="3515208"/>
                <a:ext cx="415498" cy="75597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E3F1589F-698C-49F9-8D6F-3EC71F61129D}"/>
                  </a:ext>
                </a:extLst>
              </p:cNvPr>
              <p:cNvSpPr txBox="1"/>
              <p:nvPr/>
            </p:nvSpPr>
            <p:spPr>
              <a:xfrm>
                <a:off x="4830829" y="3078685"/>
                <a:ext cx="938590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E3F1589F-698C-49F9-8D6F-3EC71F61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29" y="3078685"/>
                <a:ext cx="938590" cy="78489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/>
              <p:nvPr/>
            </p:nvSpPr>
            <p:spPr>
              <a:xfrm>
                <a:off x="6072164" y="3105609"/>
                <a:ext cx="852028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64" y="3105609"/>
                <a:ext cx="852028" cy="7837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0BE5998D-4343-4CB8-8D9C-60CA7C5A1105}"/>
              </a:ext>
            </a:extLst>
          </p:cNvPr>
          <p:cNvSpPr txBox="1"/>
          <p:nvPr/>
        </p:nvSpPr>
        <p:spPr>
          <a:xfrm>
            <a:off x="6254316" y="2835117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73E5EF5-6ED4-46A9-B25D-B391D5084D9E}"/>
              </a:ext>
            </a:extLst>
          </p:cNvPr>
          <p:cNvSpPr txBox="1"/>
          <p:nvPr/>
        </p:nvSpPr>
        <p:spPr>
          <a:xfrm>
            <a:off x="5857504" y="380294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F595911A-98FA-405C-8895-B9ABD42E66BC}"/>
              </a:ext>
            </a:extLst>
          </p:cNvPr>
          <p:cNvCxnSpPr/>
          <p:nvPr/>
        </p:nvCxnSpPr>
        <p:spPr>
          <a:xfrm flipV="1">
            <a:off x="6301940" y="3180637"/>
            <a:ext cx="216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1CA1B1E-7375-4EAB-978B-4A73DB830241}"/>
              </a:ext>
            </a:extLst>
          </p:cNvPr>
          <p:cNvCxnSpPr/>
          <p:nvPr/>
        </p:nvCxnSpPr>
        <p:spPr>
          <a:xfrm flipV="1">
            <a:off x="5849807" y="3603393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/>
              <p:nvPr/>
            </p:nvSpPr>
            <p:spPr>
              <a:xfrm>
                <a:off x="7572629" y="3129062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29" y="3129062"/>
                <a:ext cx="885581" cy="7861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D82ED540-5B82-47F5-A406-D89E4F038B5D}"/>
                  </a:ext>
                </a:extLst>
              </p:cNvPr>
              <p:cNvSpPr txBox="1"/>
              <p:nvPr/>
            </p:nvSpPr>
            <p:spPr>
              <a:xfrm>
                <a:off x="112118" y="4707235"/>
                <a:ext cx="1883336" cy="1043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2" name="TextovéPole 131">
                <a:extLst>
                  <a:ext uri="{FF2B5EF4-FFF2-40B4-BE49-F238E27FC236}">
                    <a16:creationId xmlns:a16="http://schemas.microsoft.com/office/drawing/2014/main" id="{D82ED540-5B82-47F5-A406-D89E4F038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8" y="4707235"/>
                <a:ext cx="1883336" cy="104381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E15A9006-389B-4910-92D8-C8BE1502B07A}"/>
                  </a:ext>
                </a:extLst>
              </p:cNvPr>
              <p:cNvSpPr txBox="1"/>
              <p:nvPr/>
            </p:nvSpPr>
            <p:spPr>
              <a:xfrm>
                <a:off x="1812950" y="5130978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3" name="TextovéPole 132">
                <a:extLst>
                  <a:ext uri="{FF2B5EF4-FFF2-40B4-BE49-F238E27FC236}">
                    <a16:creationId xmlns:a16="http://schemas.microsoft.com/office/drawing/2014/main" id="{E15A9006-389B-4910-92D8-C8BE1502B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950" y="5130978"/>
                <a:ext cx="1645514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4B38DE6F-2D70-4892-AAC4-8EBADDB95E36}"/>
                  </a:ext>
                </a:extLst>
              </p:cNvPr>
              <p:cNvSpPr txBox="1"/>
              <p:nvPr/>
            </p:nvSpPr>
            <p:spPr>
              <a:xfrm>
                <a:off x="4318105" y="4936060"/>
                <a:ext cx="593432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4" name="TextovéPole 133">
                <a:extLst>
                  <a:ext uri="{FF2B5EF4-FFF2-40B4-BE49-F238E27FC236}">
                    <a16:creationId xmlns:a16="http://schemas.microsoft.com/office/drawing/2014/main" id="{4B38DE6F-2D70-4892-AAC4-8EBADDB95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05" y="4936060"/>
                <a:ext cx="593432" cy="7837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21B43ED9-2297-4D67-9B35-C1B93F1A01C1}"/>
                  </a:ext>
                </a:extLst>
              </p:cNvPr>
              <p:cNvSpPr txBox="1"/>
              <p:nvPr/>
            </p:nvSpPr>
            <p:spPr>
              <a:xfrm>
                <a:off x="5613686" y="4956712"/>
                <a:ext cx="593432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21B43ED9-2297-4D67-9B35-C1B93F1A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86" y="4956712"/>
                <a:ext cx="593432" cy="78374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C2A460FB-5FD4-4AD6-9FCC-CE7AB9BA81A2}"/>
                  </a:ext>
                </a:extLst>
              </p:cNvPr>
              <p:cNvSpPr txBox="1"/>
              <p:nvPr/>
            </p:nvSpPr>
            <p:spPr>
              <a:xfrm>
                <a:off x="6843969" y="4974530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C2A460FB-5FD4-4AD6-9FCC-CE7AB9BA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69" y="4974530"/>
                <a:ext cx="885581" cy="7861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23B42E3D-8BE4-4FC2-9A58-11DEA4771493}"/>
                  </a:ext>
                </a:extLst>
              </p:cNvPr>
              <p:cNvSpPr txBox="1"/>
              <p:nvPr/>
            </p:nvSpPr>
            <p:spPr>
              <a:xfrm>
                <a:off x="1872188" y="4785293"/>
                <a:ext cx="119616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23B42E3D-8BE4-4FC2-9A58-11DEA4771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88" y="4785293"/>
                <a:ext cx="1196160" cy="59067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97BCDD20-726D-4275-9917-F02B5B74CACC}"/>
              </a:ext>
            </a:extLst>
          </p:cNvPr>
          <p:cNvSpPr txBox="1"/>
          <p:nvPr/>
        </p:nvSpPr>
        <p:spPr>
          <a:xfrm>
            <a:off x="2173819" y="49806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ovéPole 147">
                <a:extLst>
                  <a:ext uri="{FF2B5EF4-FFF2-40B4-BE49-F238E27FC236}">
                    <a16:creationId xmlns:a16="http://schemas.microsoft.com/office/drawing/2014/main" id="{9DDD6133-DF53-4B3D-917C-C6F4A1BBB2C2}"/>
                  </a:ext>
                </a:extLst>
              </p:cNvPr>
              <p:cNvSpPr txBox="1"/>
              <p:nvPr/>
            </p:nvSpPr>
            <p:spPr>
              <a:xfrm>
                <a:off x="1900149" y="4646128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8" name="TextovéPole 147">
                <a:extLst>
                  <a:ext uri="{FF2B5EF4-FFF2-40B4-BE49-F238E27FC236}">
                    <a16:creationId xmlns:a16="http://schemas.microsoft.com/office/drawing/2014/main" id="{9DDD6133-DF53-4B3D-917C-C6F4A1BB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49" y="4646128"/>
                <a:ext cx="593432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ovéPole 148">
                <a:extLst>
                  <a:ext uri="{FF2B5EF4-FFF2-40B4-BE49-F238E27FC236}">
                    <a16:creationId xmlns:a16="http://schemas.microsoft.com/office/drawing/2014/main" id="{6300DF3C-4D57-454A-90D7-77F8E98C3196}"/>
                  </a:ext>
                </a:extLst>
              </p:cNvPr>
              <p:cNvSpPr txBox="1"/>
              <p:nvPr/>
            </p:nvSpPr>
            <p:spPr>
              <a:xfrm>
                <a:off x="2297386" y="4634978"/>
                <a:ext cx="617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9" name="TextovéPole 148">
                <a:extLst>
                  <a:ext uri="{FF2B5EF4-FFF2-40B4-BE49-F238E27FC236}">
                    <a16:creationId xmlns:a16="http://schemas.microsoft.com/office/drawing/2014/main" id="{6300DF3C-4D57-454A-90D7-77F8E98C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86" y="4634978"/>
                <a:ext cx="617264" cy="461665"/>
              </a:xfrm>
              <a:prstGeom prst="rect">
                <a:avLst/>
              </a:prstGeom>
              <a:blipFill>
                <a:blip r:embed="rId41"/>
                <a:stretch>
                  <a:fillRect r="-69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150F3EFB-11F7-46ED-A509-B0F9F235D220}"/>
                  </a:ext>
                </a:extLst>
              </p:cNvPr>
              <p:cNvSpPr txBox="1"/>
              <p:nvPr/>
            </p:nvSpPr>
            <p:spPr>
              <a:xfrm>
                <a:off x="2016689" y="5498977"/>
                <a:ext cx="72487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0" name="TextovéPole 149">
                <a:extLst>
                  <a:ext uri="{FF2B5EF4-FFF2-40B4-BE49-F238E27FC236}">
                    <a16:creationId xmlns:a16="http://schemas.microsoft.com/office/drawing/2014/main" id="{150F3EFB-11F7-46ED-A509-B0F9F235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89" y="5498977"/>
                <a:ext cx="724878" cy="590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ovéPole 150">
            <a:extLst>
              <a:ext uri="{FF2B5EF4-FFF2-40B4-BE49-F238E27FC236}">
                <a16:creationId xmlns:a16="http://schemas.microsoft.com/office/drawing/2014/main" id="{B4B1F51E-6B67-4F9B-A27F-055335E836A3}"/>
              </a:ext>
            </a:extLst>
          </p:cNvPr>
          <p:cNvSpPr txBox="1"/>
          <p:nvPr/>
        </p:nvSpPr>
        <p:spPr>
          <a:xfrm>
            <a:off x="2194726" y="56943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4BBE6CE1-9B67-49DD-96B1-4F2F65BC257D}"/>
                  </a:ext>
                </a:extLst>
              </p:cNvPr>
              <p:cNvSpPr txBox="1"/>
              <p:nvPr/>
            </p:nvSpPr>
            <p:spPr>
              <a:xfrm>
                <a:off x="2158950" y="53486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2" name="TextovéPole 151">
                <a:extLst>
                  <a:ext uri="{FF2B5EF4-FFF2-40B4-BE49-F238E27FC236}">
                    <a16:creationId xmlns:a16="http://schemas.microsoft.com/office/drawing/2014/main" id="{4BBE6CE1-9B67-49DD-96B1-4F2F65BC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50" y="5348661"/>
                <a:ext cx="423514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ovéPole 153">
                <a:extLst>
                  <a:ext uri="{FF2B5EF4-FFF2-40B4-BE49-F238E27FC236}">
                    <a16:creationId xmlns:a16="http://schemas.microsoft.com/office/drawing/2014/main" id="{C2F467BE-6B30-4A68-B3C7-910E9A08428E}"/>
                  </a:ext>
                </a:extLst>
              </p:cNvPr>
              <p:cNvSpPr txBox="1"/>
              <p:nvPr/>
            </p:nvSpPr>
            <p:spPr>
              <a:xfrm>
                <a:off x="3340666" y="5119826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4" name="TextovéPole 153">
                <a:extLst>
                  <a:ext uri="{FF2B5EF4-FFF2-40B4-BE49-F238E27FC236}">
                    <a16:creationId xmlns:a16="http://schemas.microsoft.com/office/drawing/2014/main" id="{C2F467BE-6B30-4A68-B3C7-910E9A084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666" y="5119826"/>
                <a:ext cx="1106906" cy="590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ovéPole 154">
                <a:extLst>
                  <a:ext uri="{FF2B5EF4-FFF2-40B4-BE49-F238E27FC236}">
                    <a16:creationId xmlns:a16="http://schemas.microsoft.com/office/drawing/2014/main" id="{5CF4BA68-F271-4BCA-9B81-3FEB5BE2DD7F}"/>
                  </a:ext>
                </a:extLst>
              </p:cNvPr>
              <p:cNvSpPr txBox="1"/>
              <p:nvPr/>
            </p:nvSpPr>
            <p:spPr>
              <a:xfrm>
                <a:off x="3411606" y="4612674"/>
                <a:ext cx="579005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55" name="TextovéPole 154">
                <a:extLst>
                  <a:ext uri="{FF2B5EF4-FFF2-40B4-BE49-F238E27FC236}">
                    <a16:creationId xmlns:a16="http://schemas.microsoft.com/office/drawing/2014/main" id="{5CF4BA68-F271-4BCA-9B81-3FEB5BE2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06" y="4612674"/>
                <a:ext cx="579005" cy="75495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BC1E38B8-E11D-407F-BC72-8C30D7A623D7}"/>
                  </a:ext>
                </a:extLst>
              </p:cNvPr>
              <p:cNvSpPr txBox="1"/>
              <p:nvPr/>
            </p:nvSpPr>
            <p:spPr>
              <a:xfrm>
                <a:off x="3453299" y="5372583"/>
                <a:ext cx="415498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BC1E38B8-E11D-407F-BC72-8C30D7A6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99" y="5372583"/>
                <a:ext cx="415498" cy="75495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ovéPole 156">
                <a:extLst>
                  <a:ext uri="{FF2B5EF4-FFF2-40B4-BE49-F238E27FC236}">
                    <a16:creationId xmlns:a16="http://schemas.microsoft.com/office/drawing/2014/main" id="{6331E7CF-5751-428B-8D4E-2AD045D29B3A}"/>
                  </a:ext>
                </a:extLst>
              </p:cNvPr>
              <p:cNvSpPr txBox="1"/>
              <p:nvPr/>
            </p:nvSpPr>
            <p:spPr>
              <a:xfrm>
                <a:off x="4764154" y="4936060"/>
                <a:ext cx="93859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: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7" name="TextovéPole 156">
                <a:extLst>
                  <a:ext uri="{FF2B5EF4-FFF2-40B4-BE49-F238E27FC236}">
                    <a16:creationId xmlns:a16="http://schemas.microsoft.com/office/drawing/2014/main" id="{6331E7CF-5751-428B-8D4E-2AD045D29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54" y="4936060"/>
                <a:ext cx="938590" cy="78380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1E2E4772-86D8-42C7-87ED-ED04980E5A66}"/>
                  </a:ext>
                </a:extLst>
              </p:cNvPr>
              <p:cNvSpPr txBox="1"/>
              <p:nvPr/>
            </p:nvSpPr>
            <p:spPr>
              <a:xfrm>
                <a:off x="5986439" y="4962984"/>
                <a:ext cx="85202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8" name="TextovéPole 157">
                <a:extLst>
                  <a:ext uri="{FF2B5EF4-FFF2-40B4-BE49-F238E27FC236}">
                    <a16:creationId xmlns:a16="http://schemas.microsoft.com/office/drawing/2014/main" id="{1E2E4772-86D8-42C7-87ED-ED04980E5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39" y="4962984"/>
                <a:ext cx="852028" cy="783804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TextovéPole 158">
            <a:extLst>
              <a:ext uri="{FF2B5EF4-FFF2-40B4-BE49-F238E27FC236}">
                <a16:creationId xmlns:a16="http://schemas.microsoft.com/office/drawing/2014/main" id="{28B436D4-3191-4F1B-AD92-A59D150D765D}"/>
              </a:ext>
            </a:extLst>
          </p:cNvPr>
          <p:cNvSpPr txBox="1"/>
          <p:nvPr/>
        </p:nvSpPr>
        <p:spPr>
          <a:xfrm>
            <a:off x="6178116" y="4692492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" name="TextovéPole 159">
            <a:extLst>
              <a:ext uri="{FF2B5EF4-FFF2-40B4-BE49-F238E27FC236}">
                <a16:creationId xmlns:a16="http://schemas.microsoft.com/office/drawing/2014/main" id="{7D438433-8828-4C5A-8015-D4117488D9CC}"/>
              </a:ext>
            </a:extLst>
          </p:cNvPr>
          <p:cNvSpPr txBox="1"/>
          <p:nvPr/>
        </p:nvSpPr>
        <p:spPr>
          <a:xfrm>
            <a:off x="5714629" y="5679374"/>
            <a:ext cx="4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161" name="Přímá spojnice 160">
            <a:extLst>
              <a:ext uri="{FF2B5EF4-FFF2-40B4-BE49-F238E27FC236}">
                <a16:creationId xmlns:a16="http://schemas.microsoft.com/office/drawing/2014/main" id="{35883E84-43CE-4A21-A10E-EC5416DA0D0F}"/>
              </a:ext>
            </a:extLst>
          </p:cNvPr>
          <p:cNvCxnSpPr/>
          <p:nvPr/>
        </p:nvCxnSpPr>
        <p:spPr>
          <a:xfrm flipV="1">
            <a:off x="6178115" y="5038012"/>
            <a:ext cx="252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35696DE9-DA30-495B-AA70-ABDCB9408F94}"/>
              </a:ext>
            </a:extLst>
          </p:cNvPr>
          <p:cNvCxnSpPr/>
          <p:nvPr/>
        </p:nvCxnSpPr>
        <p:spPr>
          <a:xfrm flipV="1">
            <a:off x="5764082" y="5460768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F293F0BB-7E1D-4637-8138-245189147308}"/>
                  </a:ext>
                </a:extLst>
              </p:cNvPr>
              <p:cNvSpPr txBox="1"/>
              <p:nvPr/>
            </p:nvSpPr>
            <p:spPr>
              <a:xfrm>
                <a:off x="7591679" y="4986437"/>
                <a:ext cx="885581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F293F0BB-7E1D-4637-8138-245189147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79" y="4986437"/>
                <a:ext cx="885581" cy="81804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343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5" grpId="0"/>
      <p:bldP spid="86" grpId="0"/>
      <p:bldP spid="87" grpId="0"/>
      <p:bldP spid="88" grpId="0"/>
      <p:bldP spid="89" grpId="0"/>
      <p:bldP spid="94" grpId="0"/>
      <p:bldP spid="95" grpId="0"/>
      <p:bldP spid="96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22" grpId="0"/>
      <p:bldP spid="131" grpId="0"/>
      <p:bldP spid="133" grpId="0"/>
      <p:bldP spid="134" grpId="0"/>
      <p:bldP spid="140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1) Vypočítejte: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79512" y="1151335"/>
                <a:ext cx="1307088" cy="1223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51335"/>
                <a:ext cx="1307088" cy="12239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1379348" y="1406884"/>
                <a:ext cx="1015856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48" y="1406884"/>
                <a:ext cx="1015856" cy="7284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315452" y="1421632"/>
                <a:ext cx="999824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52" y="1421632"/>
                <a:ext cx="999824" cy="7284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251556" y="1423906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556" y="1423906"/>
                <a:ext cx="585417" cy="7284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179512" y="2525800"/>
                <a:ext cx="1323118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b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25800"/>
                <a:ext cx="1323118" cy="12298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1379348" y="2781349"/>
                <a:ext cx="1015856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48" y="2781349"/>
                <a:ext cx="1015856" cy="735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2315452" y="2796097"/>
                <a:ext cx="999824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52" y="2796097"/>
                <a:ext cx="999824" cy="7284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3179548" y="2798371"/>
                <a:ext cx="417101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48" y="2798371"/>
                <a:ext cx="417101" cy="7284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64307" y="3954777"/>
                <a:ext cx="1449756" cy="122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c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7" y="3954777"/>
                <a:ext cx="1449756" cy="12273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364143" y="4210326"/>
                <a:ext cx="1326838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43" y="4210326"/>
                <a:ext cx="1326838" cy="7284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474415" y="4225074"/>
                <a:ext cx="1310808" cy="73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415" y="4225074"/>
                <a:ext cx="1310808" cy="7352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26543" y="4227348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543" y="4227348"/>
                <a:ext cx="585417" cy="7284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164307" y="5361100"/>
                <a:ext cx="1481816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d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13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7" y="5361100"/>
                <a:ext cx="1481816" cy="1222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443612" y="5616649"/>
                <a:ext cx="132683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12" y="5616649"/>
                <a:ext cx="1326838" cy="7283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2618431" y="5631397"/>
                <a:ext cx="13108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431" y="5631397"/>
                <a:ext cx="1310808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770559" y="5633671"/>
                <a:ext cx="417101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59" y="5633671"/>
                <a:ext cx="417101" cy="7284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 flipV="1">
            <a:off x="2603484" y="4680545"/>
            <a:ext cx="272543" cy="25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3051021" y="430265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159318" y="3954777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536638" y="499176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56" name="Přímá spojnice 55"/>
          <p:cNvCxnSpPr/>
          <p:nvPr/>
        </p:nvCxnSpPr>
        <p:spPr>
          <a:xfrm flipV="1">
            <a:off x="3045858" y="4708039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V="1">
            <a:off x="2663887" y="4291257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603484" y="394056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3107540" y="499176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60" name="Přímá spojnice 59"/>
          <p:cNvCxnSpPr/>
          <p:nvPr/>
        </p:nvCxnSpPr>
        <p:spPr>
          <a:xfrm flipV="1">
            <a:off x="2762989" y="6060813"/>
            <a:ext cx="272543" cy="25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3195037" y="5682925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3267343" y="5335045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2644663" y="630002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67" name="Přímá spojnice 66"/>
          <p:cNvCxnSpPr/>
          <p:nvPr/>
        </p:nvCxnSpPr>
        <p:spPr>
          <a:xfrm flipV="1">
            <a:off x="3153883" y="6088307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 flipV="1">
            <a:off x="2771912" y="5671525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2711509" y="532082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3215565" y="630002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4443189" y="1124744"/>
                <a:ext cx="1259512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9" y="1124744"/>
                <a:ext cx="1259512" cy="1222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5696366" y="1380293"/>
                <a:ext cx="1015856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366" y="1380293"/>
                <a:ext cx="1015856" cy="7284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6632470" y="1395041"/>
                <a:ext cx="999824" cy="727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470" y="1395041"/>
                <a:ext cx="999824" cy="7271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7505919" y="1397315"/>
                <a:ext cx="417102" cy="727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19" y="1397315"/>
                <a:ext cx="417102" cy="7271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4443189" y="2499209"/>
                <a:ext cx="1254189" cy="949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f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9" y="2499209"/>
                <a:ext cx="1254189" cy="9498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5523309" y="2754758"/>
                <a:ext cx="1015856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09" y="2754758"/>
                <a:ext cx="1015856" cy="73520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6459413" y="2769506"/>
                <a:ext cx="999824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13" y="2769506"/>
                <a:ext cx="999824" cy="72840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7409612" y="2771780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612" y="2771780"/>
                <a:ext cx="585417" cy="72840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4427984" y="4039092"/>
                <a:ext cx="1308692" cy="997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g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 7 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39092"/>
                <a:ext cx="1308692" cy="9971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/>
              <p:cNvSpPr txBox="1"/>
              <p:nvPr/>
            </p:nvSpPr>
            <p:spPr>
              <a:xfrm>
                <a:off x="5675567" y="4033827"/>
                <a:ext cx="1171346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0" name="TextovéPol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67" y="4033827"/>
                <a:ext cx="1171346" cy="72840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/>
              <p:cNvSpPr txBox="1"/>
              <p:nvPr/>
            </p:nvSpPr>
            <p:spPr>
              <a:xfrm>
                <a:off x="6785839" y="4048575"/>
                <a:ext cx="11553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4" name="TextovéPol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39" y="4048575"/>
                <a:ext cx="1155316" cy="72616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/>
              <p:cNvSpPr txBox="1"/>
              <p:nvPr/>
            </p:nvSpPr>
            <p:spPr>
              <a:xfrm>
                <a:off x="7851013" y="4050849"/>
                <a:ext cx="417102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85" name="TextovéPol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013" y="4050849"/>
                <a:ext cx="417102" cy="72834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4442942" y="5184601"/>
                <a:ext cx="1394164" cy="122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h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942" y="5184601"/>
                <a:ext cx="1394164" cy="122078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5584998" y="5428034"/>
                <a:ext cx="127284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998" y="5428034"/>
                <a:ext cx="1272849" cy="72834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/>
              <p:cNvSpPr txBox="1"/>
              <p:nvPr/>
            </p:nvSpPr>
            <p:spPr>
              <a:xfrm>
                <a:off x="6706217" y="5442782"/>
                <a:ext cx="125681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8" name="TextovéPol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17" y="5442782"/>
                <a:ext cx="1256819" cy="72834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7858345" y="5445056"/>
                <a:ext cx="674095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5" y="5445056"/>
                <a:ext cx="674095" cy="728341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Přímá spojnice 93"/>
          <p:cNvCxnSpPr/>
          <p:nvPr/>
        </p:nvCxnSpPr>
        <p:spPr>
          <a:xfrm flipH="1" flipV="1">
            <a:off x="7226388" y="4531540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H="1" flipV="1">
            <a:off x="6914925" y="4114758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ovéPole 98"/>
          <p:cNvSpPr txBox="1"/>
          <p:nvPr/>
        </p:nvSpPr>
        <p:spPr>
          <a:xfrm>
            <a:off x="6914908" y="376406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0" name="TextovéPole 99"/>
          <p:cNvSpPr txBox="1"/>
          <p:nvPr/>
        </p:nvSpPr>
        <p:spPr>
          <a:xfrm>
            <a:off x="7370404" y="474326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1" name="Přímá spojnice 100"/>
          <p:cNvCxnSpPr/>
          <p:nvPr/>
        </p:nvCxnSpPr>
        <p:spPr>
          <a:xfrm flipV="1">
            <a:off x="7009738" y="5872198"/>
            <a:ext cx="272543" cy="2581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/>
          <p:cNvCxnSpPr/>
          <p:nvPr/>
        </p:nvCxnSpPr>
        <p:spPr>
          <a:xfrm flipV="1">
            <a:off x="7354313" y="5494310"/>
            <a:ext cx="216000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/>
          <p:nvPr/>
        </p:nvSpPr>
        <p:spPr>
          <a:xfrm>
            <a:off x="7408729" y="514643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6786049" y="611141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05" name="Přímá spojnice 104"/>
          <p:cNvCxnSpPr/>
          <p:nvPr/>
        </p:nvCxnSpPr>
        <p:spPr>
          <a:xfrm flipV="1">
            <a:off x="7318305" y="5899692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V="1">
            <a:off x="7066281" y="5482910"/>
            <a:ext cx="216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/>
          <p:cNvSpPr txBox="1"/>
          <p:nvPr/>
        </p:nvSpPr>
        <p:spPr>
          <a:xfrm>
            <a:off x="7009738" y="513221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356951" y="611141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81" name="Přímá spojnice 80"/>
          <p:cNvCxnSpPr/>
          <p:nvPr/>
        </p:nvCxnSpPr>
        <p:spPr>
          <a:xfrm flipH="1" flipV="1">
            <a:off x="6738575" y="1826833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H="1" flipV="1">
            <a:off x="7036712" y="1419576"/>
            <a:ext cx="180000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délník 82">
            <a:extLst>
              <a:ext uri="{FF2B5EF4-FFF2-40B4-BE49-F238E27FC236}">
                <a16:creationId xmlns:a16="http://schemas.microsoft.com/office/drawing/2014/main" id="{2F3B163F-66E0-4155-899C-C5C17F93393F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0CAAD33B-5E12-4E03-B153-93A1E8AC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9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9E7A14-6B7B-441C-85A1-FFDDDF2B83D6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645301D-D15C-4224-9B99-20D703B6788B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0" name="Obdélník 10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E163340-CC61-4327-82EE-74C7AC384646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97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53" grpId="0"/>
      <p:bldP spid="5" grpId="0"/>
      <p:bldP spid="55" grpId="0"/>
      <p:bldP spid="58" grpId="0"/>
      <p:bldP spid="59" grpId="0"/>
      <p:bldP spid="63" grpId="0"/>
      <p:bldP spid="64" grpId="0"/>
      <p:bldP spid="69" grpId="0"/>
      <p:bldP spid="70" grpId="0"/>
      <p:bldP spid="72" grpId="0"/>
      <p:bldP spid="73" grpId="0"/>
      <p:bldP spid="74" grpId="0"/>
      <p:bldP spid="76" grpId="0"/>
      <p:bldP spid="77" grpId="0"/>
      <p:bldP spid="78" grpId="0"/>
      <p:bldP spid="80" grpId="0"/>
      <p:bldP spid="84" grpId="0"/>
      <p:bldP spid="85" grpId="0"/>
      <p:bldP spid="87" grpId="0"/>
      <p:bldP spid="88" grpId="0"/>
      <p:bldP spid="89" grpId="0"/>
      <p:bldP spid="99" grpId="0"/>
      <p:bldP spid="100" grpId="0"/>
      <p:bldP spid="103" grpId="0"/>
      <p:bldP spid="104" grpId="0"/>
      <p:bldP spid="107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73120"/>
                <a:ext cx="1797992" cy="1223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73120"/>
                <a:ext cx="1797992" cy="1223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256150" y="1443417"/>
                <a:ext cx="13108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19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50" y="1443417"/>
                <a:ext cx="1310808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480286" y="1445691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𝟏𝟗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86" y="1445691"/>
                <a:ext cx="585417" cy="728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1748836" y="1169348"/>
                <a:ext cx="1589089" cy="1229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4+15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836" y="1169348"/>
                <a:ext cx="1589089" cy="12298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ovéPole 81"/>
          <p:cNvSpPr txBox="1"/>
          <p:nvPr/>
        </p:nvSpPr>
        <p:spPr>
          <a:xfrm>
            <a:off x="2197786" y="90238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83" name="Přímá spojnice 82"/>
          <p:cNvCxnSpPr/>
          <p:nvPr/>
        </p:nvCxnSpPr>
        <p:spPr>
          <a:xfrm flipV="1">
            <a:off x="3831328" y="1522644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3867520" y="117312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91" name="Přímá spojnice 90"/>
          <p:cNvCxnSpPr/>
          <p:nvPr/>
        </p:nvCxnSpPr>
        <p:spPr>
          <a:xfrm flipV="1">
            <a:off x="3400166" y="1898824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ovéPole 91"/>
          <p:cNvSpPr txBox="1"/>
          <p:nvPr/>
        </p:nvSpPr>
        <p:spPr>
          <a:xfrm>
            <a:off x="3394690" y="210512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504805"/>
                <a:ext cx="1814022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b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504805"/>
                <a:ext cx="1814022" cy="1225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4142838" y="2756630"/>
                <a:ext cx="1310807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38" y="2756630"/>
                <a:ext cx="1310807" cy="735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5366974" y="2758904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𝟓𝟎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974" y="2758904"/>
                <a:ext cx="585417" cy="7284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1748836" y="2501033"/>
                <a:ext cx="1589089" cy="122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6+14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21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21−15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836" y="2501033"/>
                <a:ext cx="1589089" cy="12207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/>
              <p:cNvSpPr txBox="1"/>
              <p:nvPr/>
            </p:nvSpPr>
            <p:spPr>
              <a:xfrm>
                <a:off x="3240333" y="2501033"/>
                <a:ext cx="1098185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21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35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0" name="TextovéPol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33" y="2501033"/>
                <a:ext cx="1098185" cy="122296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Přímá spojnice 110"/>
          <p:cNvCxnSpPr/>
          <p:nvPr/>
        </p:nvCxnSpPr>
        <p:spPr>
          <a:xfrm flipV="1">
            <a:off x="4718016" y="283585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ovéPole 111"/>
          <p:cNvSpPr txBox="1"/>
          <p:nvPr/>
        </p:nvSpPr>
        <p:spPr>
          <a:xfrm>
            <a:off x="4754208" y="248633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113" name="Přímá spojnice 112"/>
          <p:cNvCxnSpPr/>
          <p:nvPr/>
        </p:nvCxnSpPr>
        <p:spPr>
          <a:xfrm flipV="1">
            <a:off x="4286854" y="321203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/>
          <p:cNvSpPr txBox="1"/>
          <p:nvPr/>
        </p:nvSpPr>
        <p:spPr>
          <a:xfrm>
            <a:off x="4142838" y="3446049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15" name="Přímá spojnice 114"/>
          <p:cNvCxnSpPr/>
          <p:nvPr/>
        </p:nvCxnSpPr>
        <p:spPr>
          <a:xfrm flipV="1">
            <a:off x="4718015" y="3212037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/>
          <p:nvPr/>
        </p:nvCxnSpPr>
        <p:spPr>
          <a:xfrm flipV="1">
            <a:off x="4286853" y="2810706"/>
            <a:ext cx="272543" cy="258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4214845" y="2519237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8" name="TextovéPole 117"/>
          <p:cNvSpPr txBox="1"/>
          <p:nvPr/>
        </p:nvSpPr>
        <p:spPr>
          <a:xfrm>
            <a:off x="4798242" y="3446049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/>
              <p:cNvSpPr txBox="1"/>
              <p:nvPr/>
            </p:nvSpPr>
            <p:spPr>
              <a:xfrm>
                <a:off x="5880383" y="2792148"/>
                <a:ext cx="920765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𝟓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19" name="TextovéPole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383" y="2792148"/>
                <a:ext cx="920765" cy="7352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928373"/>
                <a:ext cx="1690591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c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928373"/>
                <a:ext cx="1690591" cy="12251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/>
              <p:cNvSpPr txBox="1"/>
              <p:nvPr/>
            </p:nvSpPr>
            <p:spPr>
              <a:xfrm>
                <a:off x="3019411" y="4165450"/>
                <a:ext cx="1891480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1" name="TextovéPole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11" y="4165450"/>
                <a:ext cx="1891480" cy="8530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4699184" y="4217664"/>
                <a:ext cx="1104962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84" y="4217664"/>
                <a:ext cx="1104962" cy="7283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1647335" y="3933837"/>
                <a:ext cx="1367233" cy="122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35" y="3933837"/>
                <a:ext cx="1367233" cy="12273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/>
          <p:cNvCxnSpPr/>
          <p:nvPr/>
        </p:nvCxnSpPr>
        <p:spPr>
          <a:xfrm flipV="1">
            <a:off x="4051154" y="4250189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4049491" y="3966100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28" name="Přímá spojnice 127"/>
          <p:cNvCxnSpPr/>
          <p:nvPr/>
        </p:nvCxnSpPr>
        <p:spPr>
          <a:xfrm flipV="1">
            <a:off x="3173881" y="4644841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ovéPole 128"/>
          <p:cNvSpPr txBox="1"/>
          <p:nvPr/>
        </p:nvSpPr>
        <p:spPr>
          <a:xfrm>
            <a:off x="3162862" y="485861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388372"/>
                <a:ext cx="1817229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/>
                        </a:rPr>
                        <m:t>d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388372"/>
                <a:ext cx="1817229" cy="12320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/>
              <p:cNvSpPr txBox="1"/>
              <p:nvPr/>
            </p:nvSpPr>
            <p:spPr>
              <a:xfrm>
                <a:off x="2253572" y="512721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6" name="TextovéPole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72" y="5127210"/>
                <a:ext cx="385041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/>
              <p:cNvSpPr txBox="1"/>
              <p:nvPr/>
            </p:nvSpPr>
            <p:spPr>
              <a:xfrm>
                <a:off x="3173881" y="5639168"/>
                <a:ext cx="1310808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7" name="TextovéPol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881" y="5639168"/>
                <a:ext cx="1310808" cy="7284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4390542" y="5650678"/>
                <a:ext cx="417102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42" y="5650678"/>
                <a:ext cx="417102" cy="72712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1737607" y="5384600"/>
                <a:ext cx="1589089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07" y="5384600"/>
                <a:ext cx="1589089" cy="122514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Přímá spojnice 140"/>
          <p:cNvCxnSpPr/>
          <p:nvPr/>
        </p:nvCxnSpPr>
        <p:spPr>
          <a:xfrm flipV="1">
            <a:off x="3748677" y="5718395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3748673" y="536887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3327737" y="6094575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3323883" y="6328587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2) Vypočítejte a výsledek uveďte smíšeným číslem: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DBFAEE67-ABA3-4282-B32F-32FF24EF6E28}"/>
                  </a:ext>
                </a:extLst>
              </p:cNvPr>
              <p:cNvSpPr txBox="1"/>
              <p:nvPr/>
            </p:nvSpPr>
            <p:spPr>
              <a:xfrm>
                <a:off x="1881003" y="3701000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DBFAEE67-ABA3-4282-B32F-32FF24EF6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003" y="3701000"/>
                <a:ext cx="527709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A363DB85-C348-4802-A7D5-EE2A0FBD51B4}"/>
                  </a:ext>
                </a:extLst>
              </p:cNvPr>
              <p:cNvSpPr txBox="1"/>
              <p:nvPr/>
            </p:nvSpPr>
            <p:spPr>
              <a:xfrm>
                <a:off x="5641371" y="4234032"/>
                <a:ext cx="1038210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A363DB85-C348-4802-A7D5-EE2A0FBD5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71" y="4234032"/>
                <a:ext cx="1038210" cy="72616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74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82" grpId="0"/>
      <p:bldP spid="90" grpId="0"/>
      <p:bldP spid="92" grpId="0"/>
      <p:bldP spid="97" grpId="0"/>
      <p:bldP spid="98" grpId="0"/>
      <p:bldP spid="109" grpId="0"/>
      <p:bldP spid="110" grpId="0"/>
      <p:bldP spid="112" grpId="0"/>
      <p:bldP spid="114" grpId="0"/>
      <p:bldP spid="117" grpId="0"/>
      <p:bldP spid="118" grpId="0"/>
      <p:bldP spid="119" grpId="0"/>
      <p:bldP spid="121" grpId="0"/>
      <p:bldP spid="123" grpId="0"/>
      <p:bldP spid="125" grpId="0"/>
      <p:bldP spid="127" grpId="0"/>
      <p:bldP spid="129" grpId="0"/>
      <p:bldP spid="136" grpId="0"/>
      <p:bldP spid="137" grpId="0"/>
      <p:bldP spid="138" grpId="0"/>
      <p:bldP spid="139" grpId="0"/>
      <p:bldP spid="142" grpId="0"/>
      <p:bldP spid="14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9691" y="1161969"/>
                <a:ext cx="2108975" cy="12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3.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1161969"/>
                <a:ext cx="2108975" cy="1222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681017" y="1423030"/>
                <a:ext cx="13108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200" b="0" i="0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017" y="1423030"/>
                <a:ext cx="1310808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905153" y="1425304"/>
                <a:ext cx="58541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153" y="1425304"/>
                <a:ext cx="585417" cy="728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072105" y="1158197"/>
                <a:ext cx="1744580" cy="122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27−22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05" y="1158197"/>
                <a:ext cx="1744580" cy="1220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ovéPole 81"/>
          <p:cNvSpPr txBox="1"/>
          <p:nvPr/>
        </p:nvSpPr>
        <p:spPr>
          <a:xfrm>
            <a:off x="2641123" y="8912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83" name="Přímá spojnice 82"/>
          <p:cNvCxnSpPr>
            <a:cxnSpLocks/>
          </p:cNvCxnSpPr>
          <p:nvPr/>
        </p:nvCxnSpPr>
        <p:spPr>
          <a:xfrm flipV="1">
            <a:off x="3831322" y="1483785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3830651" y="1171205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91" name="Přímá spojnice 90"/>
          <p:cNvCxnSpPr/>
          <p:nvPr/>
        </p:nvCxnSpPr>
        <p:spPr>
          <a:xfrm flipV="1">
            <a:off x="3825033" y="187843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ovéPole 91"/>
          <p:cNvSpPr txBox="1"/>
          <p:nvPr/>
        </p:nvSpPr>
        <p:spPr>
          <a:xfrm>
            <a:off x="3819557" y="208474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129691" y="2504805"/>
                <a:ext cx="1814022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1" y="2504805"/>
                <a:ext cx="1814022" cy="1225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4142838" y="2756630"/>
                <a:ext cx="13108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38" y="2756630"/>
                <a:ext cx="1310808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5366974" y="2758904"/>
                <a:ext cx="585417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974" y="2758904"/>
                <a:ext cx="58541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1748836" y="2501033"/>
                <a:ext cx="1433598" cy="1227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836" y="2501033"/>
                <a:ext cx="1433598" cy="12276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/>
              <p:cNvSpPr txBox="1"/>
              <p:nvPr/>
            </p:nvSpPr>
            <p:spPr>
              <a:xfrm>
                <a:off x="3240333" y="2501033"/>
                <a:ext cx="1098186" cy="1252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10" name="TextovéPol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33" y="2501033"/>
                <a:ext cx="1098186" cy="12521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Přímá spojnice 110"/>
          <p:cNvCxnSpPr/>
          <p:nvPr/>
        </p:nvCxnSpPr>
        <p:spPr>
          <a:xfrm flipV="1">
            <a:off x="4718016" y="283585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ovéPole 111"/>
          <p:cNvSpPr txBox="1"/>
          <p:nvPr/>
        </p:nvSpPr>
        <p:spPr>
          <a:xfrm>
            <a:off x="4754208" y="248633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13" name="Přímá spojnice 112"/>
          <p:cNvCxnSpPr/>
          <p:nvPr/>
        </p:nvCxnSpPr>
        <p:spPr>
          <a:xfrm flipV="1">
            <a:off x="4286854" y="321203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/>
          <p:cNvSpPr txBox="1"/>
          <p:nvPr/>
        </p:nvSpPr>
        <p:spPr>
          <a:xfrm>
            <a:off x="4309533" y="3436523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113661" y="3928373"/>
                <a:ext cx="1759521" cy="95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num>
                        <m:den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1" y="3928373"/>
                <a:ext cx="1759521" cy="956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/>
              <p:cNvSpPr txBox="1"/>
              <p:nvPr/>
            </p:nvSpPr>
            <p:spPr>
              <a:xfrm>
                <a:off x="3019411" y="4165450"/>
                <a:ext cx="1735988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cs-CZ" sz="2200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1" name="TextovéPole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11" y="4165450"/>
                <a:ext cx="1735988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4635530" y="4217664"/>
                <a:ext cx="1104962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30" y="4217664"/>
                <a:ext cx="1104962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ovéPole 124"/>
              <p:cNvSpPr txBox="1"/>
              <p:nvPr/>
            </p:nvSpPr>
            <p:spPr>
              <a:xfrm>
                <a:off x="1647335" y="3933837"/>
                <a:ext cx="1522725" cy="1224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den>
                          </m:f>
                        </m:num>
                        <m:den>
                          <m:r>
                            <a:rPr lang="cs-CZ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20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5" name="TextovéPol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35" y="3933837"/>
                <a:ext cx="1522725" cy="12242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Přímá spojnice 125"/>
          <p:cNvCxnSpPr/>
          <p:nvPr/>
        </p:nvCxnSpPr>
        <p:spPr>
          <a:xfrm flipV="1">
            <a:off x="3960666" y="4645477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/>
          <p:cNvCxnSpPr/>
          <p:nvPr/>
        </p:nvCxnSpPr>
        <p:spPr>
          <a:xfrm flipV="1">
            <a:off x="3159594" y="4244791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/>
              <p:cNvSpPr txBox="1"/>
              <p:nvPr/>
            </p:nvSpPr>
            <p:spPr>
              <a:xfrm>
                <a:off x="118462" y="5388372"/>
                <a:ext cx="1971117" cy="122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200" b="0" i="0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5" name="TextovéPole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" y="5388372"/>
                <a:ext cx="1971117" cy="12273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ovéPole 135"/>
              <p:cNvSpPr txBox="1"/>
              <p:nvPr/>
            </p:nvSpPr>
            <p:spPr>
              <a:xfrm>
                <a:off x="2196426" y="5127210"/>
                <a:ext cx="577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6" name="TextovéPole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26" y="5127210"/>
                <a:ext cx="57740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ovéPole 136"/>
              <p:cNvSpPr txBox="1"/>
              <p:nvPr/>
            </p:nvSpPr>
            <p:spPr>
              <a:xfrm>
                <a:off x="3078634" y="5639168"/>
                <a:ext cx="1412310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7" name="TextovéPol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634" y="5639168"/>
                <a:ext cx="1412310" cy="7352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/>
              <p:cNvSpPr txBox="1"/>
              <p:nvPr/>
            </p:nvSpPr>
            <p:spPr>
              <a:xfrm>
                <a:off x="4352452" y="5655441"/>
                <a:ext cx="842410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38" name="TextovéPol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52" y="5655441"/>
                <a:ext cx="842410" cy="7261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ovéPole 138"/>
              <p:cNvSpPr txBox="1"/>
              <p:nvPr/>
            </p:nvSpPr>
            <p:spPr>
              <a:xfrm>
                <a:off x="1866208" y="5384600"/>
                <a:ext cx="1433598" cy="122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sz="2200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cs-CZ" sz="2200" b="0" i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f>
                            <m:f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TextovéPol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208" y="5384600"/>
                <a:ext cx="1433598" cy="12251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Přímá spojnice 140"/>
          <p:cNvCxnSpPr/>
          <p:nvPr/>
        </p:nvCxnSpPr>
        <p:spPr>
          <a:xfrm flipV="1">
            <a:off x="3877278" y="5718395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3877274" y="5368871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3456338" y="6094575"/>
            <a:ext cx="272543" cy="258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3476299" y="6314298"/>
            <a:ext cx="41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2) Vypočítejte </a:t>
            </a:r>
            <a:r>
              <a:rPr lang="cs-CZ" altLang="cs-CZ" sz="2400" b="1" dirty="0">
                <a:solidFill>
                  <a:schemeClr val="tx1"/>
                </a:solidFill>
              </a:rPr>
              <a:t>a výsledek uveďte smíšeným číslem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DBFAEE67-ABA3-4282-B32F-32FF24EF6E28}"/>
                  </a:ext>
                </a:extLst>
              </p:cNvPr>
              <p:cNvSpPr txBox="1"/>
              <p:nvPr/>
            </p:nvSpPr>
            <p:spPr>
              <a:xfrm>
                <a:off x="2033404" y="3701000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DBFAEE67-ABA3-4282-B32F-32FF24EF6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04" y="3701000"/>
                <a:ext cx="385042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25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81" grpId="0"/>
      <p:bldP spid="82" grpId="0"/>
      <p:bldP spid="90" grpId="0"/>
      <p:bldP spid="92" grpId="0"/>
      <p:bldP spid="97" grpId="0"/>
      <p:bldP spid="98" grpId="0"/>
      <p:bldP spid="109" grpId="0"/>
      <p:bldP spid="110" grpId="0"/>
      <p:bldP spid="112" grpId="0"/>
      <p:bldP spid="114" grpId="0"/>
      <p:bldP spid="121" grpId="0"/>
      <p:bldP spid="123" grpId="0"/>
      <p:bldP spid="125" grpId="0"/>
      <p:bldP spid="136" grpId="0"/>
      <p:bldP spid="137" grpId="0"/>
      <p:bldP spid="138" grpId="0"/>
      <p:bldP spid="139" grpId="0"/>
      <p:bldP spid="142" grpId="0"/>
      <p:bldP spid="14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27C66209-9A77-4FD5-942E-FFC3010E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0" y="474439"/>
            <a:ext cx="885698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rgbClr val="284C6A"/>
                </a:solidFill>
                <a:latin typeface="Trebuchet MS" pitchFamily="34" charset="0"/>
              </a:defRPr>
            </a:lvl1pPr>
            <a:lvl2pPr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Př3. Vypočítejte a výsledek uveďte smíšeným číslem: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2DCECB9-8ED3-4F0D-8A43-7FCB8B6D0474}"/>
              </a:ext>
            </a:extLst>
          </p:cNvPr>
          <p:cNvSpPr/>
          <p:nvPr/>
        </p:nvSpPr>
        <p:spPr>
          <a:xfrm>
            <a:off x="0" y="-27384"/>
            <a:ext cx="9144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98D44D7-FDBA-4D82-BF57-1E8310D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14657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800" dirty="0">
                <a:latin typeface="+mn-lt"/>
              </a:rPr>
              <a:t>Složený zlomek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7AC7F-4835-4AF3-B5A7-F7C7B4DE6E7F}"/>
              </a:ext>
            </a:extLst>
          </p:cNvPr>
          <p:cNvSpPr/>
          <p:nvPr/>
        </p:nvSpPr>
        <p:spPr>
          <a:xfrm>
            <a:off x="8460504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1308B4-A04E-436D-952A-11AEDAFB825C}"/>
              </a:ext>
            </a:extLst>
          </p:cNvPr>
          <p:cNvSpPr/>
          <p:nvPr/>
        </p:nvSpPr>
        <p:spPr>
          <a:xfrm flipH="1">
            <a:off x="7236296" y="36000"/>
            <a:ext cx="648000" cy="468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D1F741-71DA-4016-87ED-E93EC2061029}"/>
              </a:ext>
            </a:extLst>
          </p:cNvPr>
          <p:cNvSpPr/>
          <p:nvPr/>
        </p:nvSpPr>
        <p:spPr>
          <a:xfrm>
            <a:off x="7974400" y="47483"/>
            <a:ext cx="39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/>
              <p:nvPr/>
            </p:nvSpPr>
            <p:spPr>
              <a:xfrm>
                <a:off x="64493" y="1202035"/>
                <a:ext cx="2173480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E49D7EFF-584D-42E0-BD14-7B1408C4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" y="1202035"/>
                <a:ext cx="2173480" cy="1325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/>
              <p:nvPr/>
            </p:nvSpPr>
            <p:spPr>
              <a:xfrm>
                <a:off x="3533717" y="1625778"/>
                <a:ext cx="1847493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7353326C-C694-49D2-93D0-B3181C6E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17" y="1625778"/>
                <a:ext cx="1847493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/>
              <p:nvPr/>
            </p:nvSpPr>
            <p:spPr>
              <a:xfrm>
                <a:off x="6152418" y="1451512"/>
                <a:ext cx="59343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6AB176-EC36-4A14-B012-10B90852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18" y="1451512"/>
                <a:ext cx="593432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/>
              <p:nvPr/>
            </p:nvSpPr>
            <p:spPr>
              <a:xfrm>
                <a:off x="7439852" y="1469330"/>
                <a:ext cx="7056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𝟓𝟒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𝟔𝟓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BF5967C3-92BB-4C71-8E2D-1DF182779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52" y="1469330"/>
                <a:ext cx="70565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/>
              <p:nvPr/>
            </p:nvSpPr>
            <p:spPr>
              <a:xfrm>
                <a:off x="3678680" y="1303908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2A442E3-928C-4E28-94FC-B77366F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80" y="1303908"/>
                <a:ext cx="1061508" cy="590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/>
              <p:nvPr/>
            </p:nvSpPr>
            <p:spPr>
              <a:xfrm>
                <a:off x="3980320" y="1489754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C930D111-14C5-4231-969C-B2846869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20" y="1489754"/>
                <a:ext cx="5934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/>
              <p:nvPr/>
            </p:nvSpPr>
            <p:spPr>
              <a:xfrm>
                <a:off x="3811426" y="115998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6E9CB2BD-11D9-47C2-99F4-4C9EBA184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26" y="1159980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/>
              <p:nvPr/>
            </p:nvSpPr>
            <p:spPr>
              <a:xfrm>
                <a:off x="4070548" y="1144067"/>
                <a:ext cx="58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AA15A776-D8F3-499B-9B7F-774AA7F3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548" y="1144067"/>
                <a:ext cx="582422" cy="461665"/>
              </a:xfrm>
              <a:prstGeom prst="rect">
                <a:avLst/>
              </a:prstGeom>
              <a:blipFill>
                <a:blip r:embed="rId9"/>
                <a:stretch>
                  <a:fillRect l="-1053" r="-14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/>
              <p:nvPr/>
            </p:nvSpPr>
            <p:spPr>
              <a:xfrm>
                <a:off x="3667529" y="1965199"/>
                <a:ext cx="1263487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A882248-A1A3-4BEC-AF1C-EB360D65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29" y="1965199"/>
                <a:ext cx="1263487" cy="590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>
            <a:extLst>
              <a:ext uri="{FF2B5EF4-FFF2-40B4-BE49-F238E27FC236}">
                <a16:creationId xmlns:a16="http://schemas.microsoft.com/office/drawing/2014/main" id="{A98D362C-8892-407A-B78B-4B00C74ABC73}"/>
              </a:ext>
            </a:extLst>
          </p:cNvPr>
          <p:cNvSpPr txBox="1"/>
          <p:nvPr/>
        </p:nvSpPr>
        <p:spPr>
          <a:xfrm>
            <a:off x="4058376" y="21510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17BAEBE4-8991-45E8-B65A-E0F067736B2E}"/>
              </a:ext>
            </a:extLst>
          </p:cNvPr>
          <p:cNvSpPr txBox="1"/>
          <p:nvPr/>
        </p:nvSpPr>
        <p:spPr>
          <a:xfrm>
            <a:off x="3732192" y="180535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/>
              <p:nvPr/>
            </p:nvSpPr>
            <p:spPr>
              <a:xfrm>
                <a:off x="4099462" y="1813259"/>
                <a:ext cx="753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B86B63FF-BCD7-4388-A057-FFF1E2B3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62" y="1813259"/>
                <a:ext cx="753526" cy="461665"/>
              </a:xfrm>
              <a:prstGeom prst="rect">
                <a:avLst/>
              </a:prstGeom>
              <a:blipFill>
                <a:blip r:embed="rId11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/>
              <p:nvPr/>
            </p:nvSpPr>
            <p:spPr>
              <a:xfrm>
                <a:off x="5217548" y="1614626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C2D6A31-820C-4A3D-AD94-68844AF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548" y="1614626"/>
                <a:ext cx="1106906" cy="5906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/>
              <p:nvPr/>
            </p:nvSpPr>
            <p:spPr>
              <a:xfrm>
                <a:off x="5312303" y="1117000"/>
                <a:ext cx="579005" cy="75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FE821CD1-D806-473D-81DA-F22A0E0A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303" y="1117000"/>
                <a:ext cx="579005" cy="7572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/>
              <p:nvPr/>
            </p:nvSpPr>
            <p:spPr>
              <a:xfrm>
                <a:off x="5320655" y="1834042"/>
                <a:ext cx="579005" cy="7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49085A39-D754-4523-AFF1-B463E489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55" y="1834042"/>
                <a:ext cx="579005" cy="752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/>
              <p:nvPr/>
            </p:nvSpPr>
            <p:spPr>
              <a:xfrm>
                <a:off x="6525171" y="1457784"/>
                <a:ext cx="102194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2AF4C2D7-BE2A-4286-BDDA-059C18B1C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171" y="1457784"/>
                <a:ext cx="1021946" cy="7848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ovéPole 75">
            <a:extLst>
              <a:ext uri="{FF2B5EF4-FFF2-40B4-BE49-F238E27FC236}">
                <a16:creationId xmlns:a16="http://schemas.microsoft.com/office/drawing/2014/main" id="{E3E1237D-9C3D-4901-AC96-359431C62BBE}"/>
              </a:ext>
            </a:extLst>
          </p:cNvPr>
          <p:cNvSpPr txBox="1"/>
          <p:nvPr/>
        </p:nvSpPr>
        <p:spPr>
          <a:xfrm>
            <a:off x="6802573" y="1195191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512DAAC-82F5-4CD3-9430-EF68B8104667}"/>
              </a:ext>
            </a:extLst>
          </p:cNvPr>
          <p:cNvSpPr txBox="1"/>
          <p:nvPr/>
        </p:nvSpPr>
        <p:spPr>
          <a:xfrm>
            <a:off x="6310511" y="2177426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9C8140D1-3572-4797-83D8-88320CF43D1F}"/>
              </a:ext>
            </a:extLst>
          </p:cNvPr>
          <p:cNvCxnSpPr/>
          <p:nvPr/>
        </p:nvCxnSpPr>
        <p:spPr>
          <a:xfrm flipV="1">
            <a:off x="6764472" y="1532812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500F4C86-3539-48E2-B3F1-1EA63D001407}"/>
              </a:ext>
            </a:extLst>
          </p:cNvPr>
          <p:cNvCxnSpPr/>
          <p:nvPr/>
        </p:nvCxnSpPr>
        <p:spPr>
          <a:xfrm flipV="1">
            <a:off x="6302814" y="1955568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/>
              <p:nvPr/>
            </p:nvSpPr>
            <p:spPr>
              <a:xfrm>
                <a:off x="74018" y="2849860"/>
                <a:ext cx="2179892" cy="133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,5−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E861790-4099-4068-831F-6385ED80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" y="2849860"/>
                <a:ext cx="2179892" cy="13319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/>
              <p:nvPr/>
            </p:nvSpPr>
            <p:spPr>
              <a:xfrm>
                <a:off x="3660764" y="3273603"/>
                <a:ext cx="16455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BCAB6DF5-7F0A-4BA5-AC60-B2C8CF93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64" y="3273603"/>
                <a:ext cx="1645514" cy="5906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/>
              <p:nvPr/>
            </p:nvSpPr>
            <p:spPr>
              <a:xfrm>
                <a:off x="6234890" y="3099337"/>
                <a:ext cx="5934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5F3793F2-676C-4A9E-B88B-F6BD58BB0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890" y="3099337"/>
                <a:ext cx="593431" cy="7838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/>
              <p:nvPr/>
            </p:nvSpPr>
            <p:spPr>
              <a:xfrm>
                <a:off x="7465173" y="3117155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67EFE613-F118-4C5D-81D1-23D0F922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173" y="3117155"/>
                <a:ext cx="885581" cy="786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/>
              <p:nvPr/>
            </p:nvSpPr>
            <p:spPr>
              <a:xfrm>
                <a:off x="3820018" y="2956496"/>
                <a:ext cx="1061508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15EC5B9C-D990-4AAD-B866-EB5B4F4B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018" y="2956496"/>
                <a:ext cx="1061508" cy="5906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/>
              <p:nvPr/>
            </p:nvSpPr>
            <p:spPr>
              <a:xfrm>
                <a:off x="4074022" y="3123290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94" name="TextovéPole 93">
                <a:extLst>
                  <a:ext uri="{FF2B5EF4-FFF2-40B4-BE49-F238E27FC236}">
                    <a16:creationId xmlns:a16="http://schemas.microsoft.com/office/drawing/2014/main" id="{1C84499A-C107-40B3-AF53-5188806E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22" y="3123290"/>
                <a:ext cx="524503" cy="461665"/>
              </a:xfrm>
              <a:prstGeom prst="rect">
                <a:avLst/>
              </a:prstGeom>
              <a:blipFill>
                <a:blip r:embed="rId21"/>
                <a:stretch>
                  <a:fillRect l="-2326" t="-10526" r="-18605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21BE7901-D5A7-4C56-8950-0F4E40E53568}"/>
                  </a:ext>
                </a:extLst>
              </p:cNvPr>
              <p:cNvSpPr txBox="1"/>
              <p:nvPr/>
            </p:nvSpPr>
            <p:spPr>
              <a:xfrm>
                <a:off x="3857495" y="2803042"/>
                <a:ext cx="490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21BE7901-D5A7-4C56-8950-0F4E40E53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95" y="2803042"/>
                <a:ext cx="490659" cy="461665"/>
              </a:xfrm>
              <a:prstGeom prst="rect">
                <a:avLst/>
              </a:prstGeom>
              <a:blipFill>
                <a:blip r:embed="rId22"/>
                <a:stretch>
                  <a:fillRect l="-3750" r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/>
              <p:nvPr/>
            </p:nvSpPr>
            <p:spPr>
              <a:xfrm>
                <a:off x="4207112" y="2787129"/>
                <a:ext cx="55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6" name="TextovéPole 95">
                <a:extLst>
                  <a:ext uri="{FF2B5EF4-FFF2-40B4-BE49-F238E27FC236}">
                    <a16:creationId xmlns:a16="http://schemas.microsoft.com/office/drawing/2014/main" id="{21A27A0C-776D-47CE-BB43-EAE03F2A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112" y="2787129"/>
                <a:ext cx="550624" cy="461665"/>
              </a:xfrm>
              <a:prstGeom prst="rect">
                <a:avLst/>
              </a:prstGeom>
              <a:blipFill>
                <a:blip r:embed="rId23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/>
              <p:nvPr/>
            </p:nvSpPr>
            <p:spPr>
              <a:xfrm>
                <a:off x="3759722" y="3622550"/>
                <a:ext cx="112883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9" name="TextovéPole 98">
                <a:extLst>
                  <a:ext uri="{FF2B5EF4-FFF2-40B4-BE49-F238E27FC236}">
                    <a16:creationId xmlns:a16="http://schemas.microsoft.com/office/drawing/2014/main" id="{E95D84C2-A820-4B94-8903-44260A7D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22" y="3622550"/>
                <a:ext cx="1128834" cy="5906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ovéPole 99">
            <a:extLst>
              <a:ext uri="{FF2B5EF4-FFF2-40B4-BE49-F238E27FC236}">
                <a16:creationId xmlns:a16="http://schemas.microsoft.com/office/drawing/2014/main" id="{7B7D3B2C-1F6E-43AD-BEAE-E1E79C94EE83}"/>
              </a:ext>
            </a:extLst>
          </p:cNvPr>
          <p:cNvSpPr txBox="1"/>
          <p:nvPr/>
        </p:nvSpPr>
        <p:spPr>
          <a:xfrm>
            <a:off x="4080638" y="380839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/>
              <p:nvPr/>
            </p:nvSpPr>
            <p:spPr>
              <a:xfrm>
                <a:off x="3773393" y="3472234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5B75F9FB-E152-438C-9C12-9A136DB9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93" y="3472234"/>
                <a:ext cx="593432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/>
              <p:nvPr/>
            </p:nvSpPr>
            <p:spPr>
              <a:xfrm>
                <a:off x="4138920" y="3461084"/>
                <a:ext cx="790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102" name="TextovéPole 101">
                <a:extLst>
                  <a:ext uri="{FF2B5EF4-FFF2-40B4-BE49-F238E27FC236}">
                    <a16:creationId xmlns:a16="http://schemas.microsoft.com/office/drawing/2014/main" id="{88B525E4-64C2-4D02-8C1C-ADEC2B2B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920" y="3461084"/>
                <a:ext cx="790262" cy="461665"/>
              </a:xfrm>
              <a:prstGeom prst="rect">
                <a:avLst/>
              </a:prstGeom>
              <a:blipFill>
                <a:blip r:embed="rId26"/>
                <a:stretch>
                  <a:fillRect t="-10667" r="-6154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/>
              <p:nvPr/>
            </p:nvSpPr>
            <p:spPr>
              <a:xfrm>
                <a:off x="5188480" y="3262451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F7B38C84-7492-4EE6-963E-787FE0A0B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80" y="3262451"/>
                <a:ext cx="1106906" cy="5906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/>
              <p:nvPr/>
            </p:nvSpPr>
            <p:spPr>
              <a:xfrm>
                <a:off x="5259420" y="2755299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082AFCB4-9EC9-454B-BBB3-54D265B6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20" y="2755299"/>
                <a:ext cx="593432" cy="78380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/>
              <p:nvPr/>
            </p:nvSpPr>
            <p:spPr>
              <a:xfrm>
                <a:off x="5301113" y="3481867"/>
                <a:ext cx="579005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5CF26CAC-8EA6-4377-8584-96C79B3B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13" y="3481867"/>
                <a:ext cx="579005" cy="75495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/>
              <p:nvPr/>
            </p:nvSpPr>
            <p:spPr>
              <a:xfrm>
                <a:off x="6607643" y="3105609"/>
                <a:ext cx="102194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A4C52AD8-8903-412F-B3CF-83FEA0A3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643" y="3105609"/>
                <a:ext cx="1021946" cy="7861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0BE5998D-4343-4CB8-8D9C-60CA7C5A1105}"/>
              </a:ext>
            </a:extLst>
          </p:cNvPr>
          <p:cNvSpPr txBox="1"/>
          <p:nvPr/>
        </p:nvSpPr>
        <p:spPr>
          <a:xfrm>
            <a:off x="6885045" y="2854167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73E5EF5-6ED4-46A9-B25D-B391D5084D9E}"/>
              </a:ext>
            </a:extLst>
          </p:cNvPr>
          <p:cNvSpPr txBox="1"/>
          <p:nvPr/>
        </p:nvSpPr>
        <p:spPr>
          <a:xfrm>
            <a:off x="6392983" y="3802949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F595911A-98FA-405C-8895-B9ABD42E66BC}"/>
              </a:ext>
            </a:extLst>
          </p:cNvPr>
          <p:cNvCxnSpPr/>
          <p:nvPr/>
        </p:nvCxnSpPr>
        <p:spPr>
          <a:xfrm flipV="1">
            <a:off x="6846944" y="3180637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1CA1B1E-7375-4EAB-978B-4A73DB830241}"/>
              </a:ext>
            </a:extLst>
          </p:cNvPr>
          <p:cNvCxnSpPr/>
          <p:nvPr/>
        </p:nvCxnSpPr>
        <p:spPr>
          <a:xfrm flipV="1">
            <a:off x="6385286" y="3603393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/>
              <p:nvPr/>
            </p:nvSpPr>
            <p:spPr>
              <a:xfrm>
                <a:off x="7985216" y="3129062"/>
                <a:ext cx="8855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31" name="TextovéPole 130">
                <a:extLst>
                  <a:ext uri="{FF2B5EF4-FFF2-40B4-BE49-F238E27FC236}">
                    <a16:creationId xmlns:a16="http://schemas.microsoft.com/office/drawing/2014/main" id="{62AD4D2E-7372-4859-9BC7-44608EF7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216" y="3129062"/>
                <a:ext cx="885581" cy="7861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CD37B283-11E0-47B4-9A51-3656A5C67346}"/>
                  </a:ext>
                </a:extLst>
              </p:cNvPr>
              <p:cNvSpPr txBox="1"/>
              <p:nvPr/>
            </p:nvSpPr>
            <p:spPr>
              <a:xfrm>
                <a:off x="2051825" y="1644955"/>
                <a:ext cx="1645515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CD37B283-11E0-47B4-9A51-3656A5C6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25" y="1644955"/>
                <a:ext cx="1645515" cy="59080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B0D085C-F5B5-46DA-8457-6E9E5DBB22A7}"/>
                  </a:ext>
                </a:extLst>
              </p:cNvPr>
              <p:cNvSpPr txBox="1"/>
              <p:nvPr/>
            </p:nvSpPr>
            <p:spPr>
              <a:xfrm>
                <a:off x="2135594" y="3282674"/>
                <a:ext cx="1578189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5B0D085C-F5B5-46DA-8457-6E9E5DBB2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94" y="3282674"/>
                <a:ext cx="1578189" cy="59080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959B0AC4-8C3F-4DE0-8285-5EE53C6640BC}"/>
              </a:ext>
            </a:extLst>
          </p:cNvPr>
          <p:cNvCxnSpPr/>
          <p:nvPr/>
        </p:nvCxnSpPr>
        <p:spPr>
          <a:xfrm flipV="1">
            <a:off x="6380219" y="3147299"/>
            <a:ext cx="252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DBEE3D7-E717-429D-98FF-233F15A64EF0}"/>
              </a:ext>
            </a:extLst>
          </p:cNvPr>
          <p:cNvCxnSpPr/>
          <p:nvPr/>
        </p:nvCxnSpPr>
        <p:spPr>
          <a:xfrm flipV="1">
            <a:off x="6885348" y="3603393"/>
            <a:ext cx="252000" cy="25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32A8030A-A54B-431B-86AC-898D83832B82}"/>
                  </a:ext>
                </a:extLst>
              </p:cNvPr>
              <p:cNvSpPr txBox="1"/>
              <p:nvPr/>
            </p:nvSpPr>
            <p:spPr>
              <a:xfrm>
                <a:off x="2318539" y="1182979"/>
                <a:ext cx="404277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32A8030A-A54B-431B-86AC-898D8383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539" y="1182979"/>
                <a:ext cx="404277" cy="72840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E9B4994-223A-41D2-B83A-5C5F4AE1ECB3}"/>
                  </a:ext>
                </a:extLst>
              </p:cNvPr>
              <p:cNvSpPr/>
              <p:nvPr/>
            </p:nvSpPr>
            <p:spPr>
              <a:xfrm>
                <a:off x="2317408" y="1861501"/>
                <a:ext cx="404277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E9B4994-223A-41D2-B83A-5C5F4AE1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08" y="1861501"/>
                <a:ext cx="404277" cy="72616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9B659DBE-B175-4D42-AB9E-0DC4FBC82724}"/>
                  </a:ext>
                </a:extLst>
              </p:cNvPr>
              <p:cNvSpPr txBox="1"/>
              <p:nvPr/>
            </p:nvSpPr>
            <p:spPr>
              <a:xfrm>
                <a:off x="2299485" y="2821277"/>
                <a:ext cx="404277" cy="72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9B659DBE-B175-4D42-AB9E-0DC4FBC82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485" y="2821277"/>
                <a:ext cx="404277" cy="72622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23A3A453-4055-4780-A1A0-621D5D60D8DE}"/>
                  </a:ext>
                </a:extLst>
              </p:cNvPr>
              <p:cNvSpPr/>
              <p:nvPr/>
            </p:nvSpPr>
            <p:spPr>
              <a:xfrm>
                <a:off x="2303115" y="3518849"/>
                <a:ext cx="404277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23A3A453-4055-4780-A1A0-621D5D60D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15" y="3518849"/>
                <a:ext cx="404277" cy="72616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F3D4D543-C3EC-44A0-BCE4-A1D07B84B12D}"/>
                  </a:ext>
                </a:extLst>
              </p:cNvPr>
              <p:cNvSpPr txBox="1"/>
              <p:nvPr/>
            </p:nvSpPr>
            <p:spPr>
              <a:xfrm>
                <a:off x="93068" y="4573885"/>
                <a:ext cx="2415533" cy="1326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,25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F3D4D543-C3EC-44A0-BCE4-A1D07B84B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8" y="4573885"/>
                <a:ext cx="2415533" cy="132677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F0BA5107-A767-463E-972F-50F1244F8967}"/>
                  </a:ext>
                </a:extLst>
              </p:cNvPr>
              <p:cNvSpPr txBox="1"/>
              <p:nvPr/>
            </p:nvSpPr>
            <p:spPr>
              <a:xfrm>
                <a:off x="3794114" y="4997628"/>
                <a:ext cx="1914820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TextovéPole 97">
                <a:extLst>
                  <a:ext uri="{FF2B5EF4-FFF2-40B4-BE49-F238E27FC236}">
                    <a16:creationId xmlns:a16="http://schemas.microsoft.com/office/drawing/2014/main" id="{F0BA5107-A767-463E-972F-50F1244F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14" y="4997628"/>
                <a:ext cx="1914820" cy="59067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52EFD43F-7912-4AF9-81EC-FFC7DDBF625D}"/>
                  </a:ext>
                </a:extLst>
              </p:cNvPr>
              <p:cNvSpPr txBox="1"/>
              <p:nvPr/>
            </p:nvSpPr>
            <p:spPr>
              <a:xfrm>
                <a:off x="6587315" y="4823362"/>
                <a:ext cx="593432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52EFD43F-7912-4AF9-81EC-FFC7DDBF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315" y="4823362"/>
                <a:ext cx="593432" cy="79130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E8920E24-2424-4729-A953-CADA37AB851F}"/>
                  </a:ext>
                </a:extLst>
              </p:cNvPr>
              <p:cNvSpPr txBox="1"/>
              <p:nvPr/>
            </p:nvSpPr>
            <p:spPr>
              <a:xfrm>
                <a:off x="7817598" y="4841180"/>
                <a:ext cx="80252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E8920E24-2424-4729-A953-CADA37AB8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598" y="4841180"/>
                <a:ext cx="802527" cy="7861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B37AFBAA-66AB-4257-B365-5C0E209BA278}"/>
                  </a:ext>
                </a:extLst>
              </p:cNvPr>
              <p:cNvSpPr txBox="1"/>
              <p:nvPr/>
            </p:nvSpPr>
            <p:spPr>
              <a:xfrm>
                <a:off x="3953368" y="4675758"/>
                <a:ext cx="133081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B37AFBAA-66AB-4257-B365-5C0E209B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8" y="4675758"/>
                <a:ext cx="1330814" cy="5906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46AA7F91-AE4E-412D-A5EA-E7DE3BF5E316}"/>
                  </a:ext>
                </a:extLst>
              </p:cNvPr>
              <p:cNvSpPr txBox="1"/>
              <p:nvPr/>
            </p:nvSpPr>
            <p:spPr>
              <a:xfrm>
                <a:off x="4331201" y="4871130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46AA7F91-AE4E-412D-A5EA-E7DE3BF5E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1" y="4871130"/>
                <a:ext cx="524503" cy="461665"/>
              </a:xfrm>
              <a:prstGeom prst="rect">
                <a:avLst/>
              </a:prstGeom>
              <a:blipFill>
                <a:blip r:embed="rId43"/>
                <a:stretch>
                  <a:fillRect l="-2299" t="-10526" r="-1724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5F1890DA-CDBA-4A23-A8E9-DBFF15C15395}"/>
              </a:ext>
            </a:extLst>
          </p:cNvPr>
          <p:cNvSpPr txBox="1"/>
          <p:nvPr/>
        </p:nvSpPr>
        <p:spPr>
          <a:xfrm>
            <a:off x="4019428" y="4536593"/>
            <a:ext cx="54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62FAADFC-EB1C-4BC9-8120-F5020D51C3ED}"/>
                  </a:ext>
                </a:extLst>
              </p:cNvPr>
              <p:cNvSpPr txBox="1"/>
              <p:nvPr/>
            </p:nvSpPr>
            <p:spPr>
              <a:xfrm>
                <a:off x="4378571" y="4525443"/>
                <a:ext cx="717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62FAADFC-EB1C-4BC9-8120-F5020D51C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71" y="4525443"/>
                <a:ext cx="717303" cy="461665"/>
              </a:xfrm>
              <a:prstGeom prst="rect">
                <a:avLst/>
              </a:prstGeom>
              <a:blipFill>
                <a:blip r:embed="rId44"/>
                <a:stretch>
                  <a:fillRect r="-76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803D2DD0-6738-43C0-991E-CB53C6537E9A}"/>
                  </a:ext>
                </a:extLst>
              </p:cNvPr>
              <p:cNvSpPr txBox="1"/>
              <p:nvPr/>
            </p:nvSpPr>
            <p:spPr>
              <a:xfrm>
                <a:off x="4055003" y="5341812"/>
                <a:ext cx="1128834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803D2DD0-6738-43C0-991E-CB53C6537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03" y="5341812"/>
                <a:ext cx="1128834" cy="5906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09AFF6AD-503A-4DA1-B029-5600D12591B8}"/>
              </a:ext>
            </a:extLst>
          </p:cNvPr>
          <p:cNvSpPr txBox="1"/>
          <p:nvPr/>
        </p:nvSpPr>
        <p:spPr>
          <a:xfrm>
            <a:off x="4375919" y="55324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CD667FFF-682F-4D34-A427-88951F5ED70A}"/>
                  </a:ext>
                </a:extLst>
              </p:cNvPr>
              <p:cNvSpPr txBox="1"/>
              <p:nvPr/>
            </p:nvSpPr>
            <p:spPr>
              <a:xfrm>
                <a:off x="4140110" y="519149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7" name="TextovéPole 116">
                <a:extLst>
                  <a:ext uri="{FF2B5EF4-FFF2-40B4-BE49-F238E27FC236}">
                    <a16:creationId xmlns:a16="http://schemas.microsoft.com/office/drawing/2014/main" id="{CD667FFF-682F-4D34-A427-88951F5E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110" y="5191496"/>
                <a:ext cx="423514" cy="4616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10F56C20-7E1A-4F3C-8CF4-0F7DA1EC3FA2}"/>
                  </a:ext>
                </a:extLst>
              </p:cNvPr>
              <p:cNvSpPr txBox="1"/>
              <p:nvPr/>
            </p:nvSpPr>
            <p:spPr>
              <a:xfrm>
                <a:off x="4391334" y="5185109"/>
                <a:ext cx="82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</a:t>
                </a:r>
              </a:p>
            </p:txBody>
          </p:sp>
        </mc:Choice>
        <mc:Fallback xmlns=""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10F56C20-7E1A-4F3C-8CF4-0F7DA1EC3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334" y="5185109"/>
                <a:ext cx="823600" cy="461665"/>
              </a:xfrm>
              <a:prstGeom prst="rect">
                <a:avLst/>
              </a:prstGeom>
              <a:blipFill>
                <a:blip r:embed="rId46"/>
                <a:stretch>
                  <a:fillRect l="-741" t="-10667" r="-2963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3DBAAABF-84F8-4DD6-877C-56BA8104A7D2}"/>
                  </a:ext>
                </a:extLst>
              </p:cNvPr>
              <p:cNvSpPr txBox="1"/>
              <p:nvPr/>
            </p:nvSpPr>
            <p:spPr>
              <a:xfrm>
                <a:off x="5540905" y="4986476"/>
                <a:ext cx="1106906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</m:num>
                        <m:den/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3DBAAABF-84F8-4DD6-877C-56BA8104A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05" y="4986476"/>
                <a:ext cx="1106906" cy="59067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D94367D5-D835-4413-97E4-8E98836F1F66}"/>
                  </a:ext>
                </a:extLst>
              </p:cNvPr>
              <p:cNvSpPr txBox="1"/>
              <p:nvPr/>
            </p:nvSpPr>
            <p:spPr>
              <a:xfrm>
                <a:off x="5611845" y="4479324"/>
                <a:ext cx="579005" cy="762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D94367D5-D835-4413-97E4-8E98836F1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845" y="4479324"/>
                <a:ext cx="579005" cy="7621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0BB06097-CDF8-4E08-AF93-A92922359A43}"/>
                  </a:ext>
                </a:extLst>
              </p:cNvPr>
              <p:cNvSpPr txBox="1"/>
              <p:nvPr/>
            </p:nvSpPr>
            <p:spPr>
              <a:xfrm>
                <a:off x="5653538" y="5196366"/>
                <a:ext cx="579005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3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cs-CZ" sz="2300" dirty="0"/>
              </a:p>
            </p:txBody>
          </p:sp>
        </mc:Choice>
        <mc:Fallback xmlns=""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0BB06097-CDF8-4E08-AF93-A92922359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38" y="5196366"/>
                <a:ext cx="579005" cy="75495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6738AD31-43A3-4CB2-ADBA-419CC5DB902D}"/>
                  </a:ext>
                </a:extLst>
              </p:cNvPr>
              <p:cNvSpPr txBox="1"/>
              <p:nvPr/>
            </p:nvSpPr>
            <p:spPr>
              <a:xfrm>
                <a:off x="6960068" y="4829634"/>
                <a:ext cx="102194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6738AD31-43A3-4CB2-ADBA-419CC5DB9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68" y="4829634"/>
                <a:ext cx="1021946" cy="786177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E6A47E76-CB7B-4839-B673-793063AB92CB}"/>
              </a:ext>
            </a:extLst>
          </p:cNvPr>
          <p:cNvSpPr txBox="1"/>
          <p:nvPr/>
        </p:nvSpPr>
        <p:spPr>
          <a:xfrm>
            <a:off x="7162800" y="4568667"/>
            <a:ext cx="44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3BFC731F-A50D-470C-BE57-DDFA8F5B656B}"/>
              </a:ext>
            </a:extLst>
          </p:cNvPr>
          <p:cNvSpPr txBox="1"/>
          <p:nvPr/>
        </p:nvSpPr>
        <p:spPr>
          <a:xfrm>
            <a:off x="6764458" y="5546024"/>
            <a:ext cx="3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21E9B376-991D-4832-8E2F-D2B3A0D56B1A}"/>
              </a:ext>
            </a:extLst>
          </p:cNvPr>
          <p:cNvCxnSpPr/>
          <p:nvPr/>
        </p:nvCxnSpPr>
        <p:spPr>
          <a:xfrm flipV="1">
            <a:off x="7199369" y="4904662"/>
            <a:ext cx="360000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7EC5224C-F0CA-4226-B349-8A46D819601B}"/>
              </a:ext>
            </a:extLst>
          </p:cNvPr>
          <p:cNvCxnSpPr/>
          <p:nvPr/>
        </p:nvCxnSpPr>
        <p:spPr>
          <a:xfrm flipV="1">
            <a:off x="6737711" y="5327418"/>
            <a:ext cx="326958" cy="25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72D8E332-1C02-4F87-864A-A19956F98FE1}"/>
                  </a:ext>
                </a:extLst>
              </p:cNvPr>
              <p:cNvSpPr txBox="1"/>
              <p:nvPr/>
            </p:nvSpPr>
            <p:spPr>
              <a:xfrm>
                <a:off x="2411824" y="4940016"/>
                <a:ext cx="1579151" cy="6743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     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72D8E332-1C02-4F87-864A-A19956F98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824" y="4940016"/>
                <a:ext cx="1579151" cy="67435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543697B8-4351-4C0A-825F-106015EF31CD}"/>
                  </a:ext>
                </a:extLst>
              </p:cNvPr>
              <p:cNvSpPr txBox="1"/>
              <p:nvPr/>
            </p:nvSpPr>
            <p:spPr>
              <a:xfrm>
                <a:off x="2518566" y="4550071"/>
                <a:ext cx="404277" cy="73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543697B8-4351-4C0A-825F-106015EF3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566" y="4550071"/>
                <a:ext cx="404277" cy="735201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Obdélník 138">
                <a:extLst>
                  <a:ext uri="{FF2B5EF4-FFF2-40B4-BE49-F238E27FC236}">
                    <a16:creationId xmlns:a16="http://schemas.microsoft.com/office/drawing/2014/main" id="{6AC4D79E-AF4A-4D0F-B8F6-3AF35366E498}"/>
                  </a:ext>
                </a:extLst>
              </p:cNvPr>
              <p:cNvSpPr/>
              <p:nvPr/>
            </p:nvSpPr>
            <p:spPr>
              <a:xfrm>
                <a:off x="2400301" y="5242876"/>
                <a:ext cx="592456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9" name="Obdélník 138">
                <a:extLst>
                  <a:ext uri="{FF2B5EF4-FFF2-40B4-BE49-F238E27FC236}">
                    <a16:creationId xmlns:a16="http://schemas.microsoft.com/office/drawing/2014/main" id="{6AC4D79E-AF4A-4D0F-B8F6-3AF35366E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1" y="5242876"/>
                <a:ext cx="592456" cy="72834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>
            <a:extLst>
              <a:ext uri="{FF2B5EF4-FFF2-40B4-BE49-F238E27FC236}">
                <a16:creationId xmlns:a16="http://schemas.microsoft.com/office/drawing/2014/main" id="{24070761-84FC-44B6-A94D-8EDA9D8C739B}"/>
              </a:ext>
            </a:extLst>
          </p:cNvPr>
          <p:cNvSpPr/>
          <p:nvPr/>
        </p:nvSpPr>
        <p:spPr>
          <a:xfrm>
            <a:off x="2905125" y="4848225"/>
            <a:ext cx="21907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2B5770FE-F1E0-4581-9078-5ADE4850FA12}"/>
                  </a:ext>
                </a:extLst>
              </p:cNvPr>
              <p:cNvSpPr txBox="1"/>
              <p:nvPr/>
            </p:nvSpPr>
            <p:spPr>
              <a:xfrm>
                <a:off x="2785266" y="4540546"/>
                <a:ext cx="723788" cy="73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2B5770FE-F1E0-4581-9078-5ADE4850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66" y="4540546"/>
                <a:ext cx="723788" cy="733021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74C5234A-0445-4304-A636-2D7D4EE4FAF8}"/>
                  </a:ext>
                </a:extLst>
              </p:cNvPr>
              <p:cNvSpPr txBox="1"/>
              <p:nvPr/>
            </p:nvSpPr>
            <p:spPr>
              <a:xfrm>
                <a:off x="2566186" y="1182979"/>
                <a:ext cx="72378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74C5234A-0445-4304-A636-2D7D4EE4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86" y="1182979"/>
                <a:ext cx="723788" cy="72616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71773F9B-2269-4203-9AB7-AE30FC1281CF}"/>
                  </a:ext>
                </a:extLst>
              </p:cNvPr>
              <p:cNvSpPr/>
              <p:nvPr/>
            </p:nvSpPr>
            <p:spPr>
              <a:xfrm>
                <a:off x="2546002" y="1861500"/>
                <a:ext cx="723788" cy="735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06" name="Obdélník 105">
                <a:extLst>
                  <a:ext uri="{FF2B5EF4-FFF2-40B4-BE49-F238E27FC236}">
                    <a16:creationId xmlns:a16="http://schemas.microsoft.com/office/drawing/2014/main" id="{71773F9B-2269-4203-9AB7-AE30FC128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02" y="1861500"/>
                <a:ext cx="723788" cy="735201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ovéPole 128">
                <a:extLst>
                  <a:ext uri="{FF2B5EF4-FFF2-40B4-BE49-F238E27FC236}">
                    <a16:creationId xmlns:a16="http://schemas.microsoft.com/office/drawing/2014/main" id="{DE69913E-FD3C-4ACD-B093-C2D638968014}"/>
                  </a:ext>
                </a:extLst>
              </p:cNvPr>
              <p:cNvSpPr txBox="1"/>
              <p:nvPr/>
            </p:nvSpPr>
            <p:spPr>
              <a:xfrm>
                <a:off x="2613803" y="2811755"/>
                <a:ext cx="634213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9" name="TextovéPole 128">
                <a:extLst>
                  <a:ext uri="{FF2B5EF4-FFF2-40B4-BE49-F238E27FC236}">
                    <a16:creationId xmlns:a16="http://schemas.microsoft.com/office/drawing/2014/main" id="{DE69913E-FD3C-4ACD-B093-C2D638968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03" y="2811755"/>
                <a:ext cx="634213" cy="726161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bdélník 131">
                <a:extLst>
                  <a:ext uri="{FF2B5EF4-FFF2-40B4-BE49-F238E27FC236}">
                    <a16:creationId xmlns:a16="http://schemas.microsoft.com/office/drawing/2014/main" id="{77931D4D-9B9A-4F8C-A794-142178820682}"/>
                  </a:ext>
                </a:extLst>
              </p:cNvPr>
              <p:cNvSpPr/>
              <p:nvPr/>
            </p:nvSpPr>
            <p:spPr>
              <a:xfrm>
                <a:off x="2574569" y="3528374"/>
                <a:ext cx="723788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2" name="Obdélník 131">
                <a:extLst>
                  <a:ext uri="{FF2B5EF4-FFF2-40B4-BE49-F238E27FC236}">
                    <a16:creationId xmlns:a16="http://schemas.microsoft.com/office/drawing/2014/main" id="{77931D4D-9B9A-4F8C-A794-142178820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69" y="3528374"/>
                <a:ext cx="723788" cy="727122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bdélník 132">
                <a:extLst>
                  <a:ext uri="{FF2B5EF4-FFF2-40B4-BE49-F238E27FC236}">
                    <a16:creationId xmlns:a16="http://schemas.microsoft.com/office/drawing/2014/main" id="{D4E4F628-E89D-4ED0-93D5-467897B0E652}"/>
                  </a:ext>
                </a:extLst>
              </p:cNvPr>
              <p:cNvSpPr/>
              <p:nvPr/>
            </p:nvSpPr>
            <p:spPr>
              <a:xfrm>
                <a:off x="2828924" y="5242876"/>
                <a:ext cx="685799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33" name="Obdélník 132">
                <a:extLst>
                  <a:ext uri="{FF2B5EF4-FFF2-40B4-BE49-F238E27FC236}">
                    <a16:creationId xmlns:a16="http://schemas.microsoft.com/office/drawing/2014/main" id="{D4E4F628-E89D-4ED0-93D5-467897B0E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4" y="5242876"/>
                <a:ext cx="685799" cy="728341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105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85" grpId="0"/>
      <p:bldP spid="87" grpId="0"/>
      <p:bldP spid="88" grpId="0"/>
      <p:bldP spid="89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22" grpId="0"/>
      <p:bldP spid="131" grpId="0"/>
      <p:bldP spid="81" grpId="0"/>
      <p:bldP spid="82" grpId="0"/>
      <p:bldP spid="91" grpId="0"/>
      <p:bldP spid="2" grpId="0"/>
      <p:bldP spid="92" grpId="0"/>
      <p:bldP spid="93" grpId="0"/>
      <p:bldP spid="9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3" grpId="0"/>
      <p:bldP spid="125" grpId="0"/>
      <p:bldP spid="126" grpId="0"/>
      <p:bldP spid="135" grpId="0" animBg="1"/>
      <p:bldP spid="138" grpId="0"/>
      <p:bldP spid="139" grpId="0"/>
      <p:bldP spid="141" grpId="0"/>
      <p:bldP spid="86" grpId="0"/>
      <p:bldP spid="106" grpId="0"/>
      <p:bldP spid="129" grpId="0"/>
      <p:bldP spid="132" grpId="0"/>
      <p:bldP spid="13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1649</Words>
  <Application>Microsoft Office PowerPoint</Application>
  <PresentationFormat>Předvádění na obrazovce (4:3)</PresentationFormat>
  <Paragraphs>813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Násobení lomených výrazů</dc:title>
  <dc:creator>Martin Holý</dc:creator>
  <cp:lastModifiedBy>Holý, Martin</cp:lastModifiedBy>
  <cp:revision>271</cp:revision>
  <dcterms:created xsi:type="dcterms:W3CDTF">2014-11-06T15:21:20Z</dcterms:created>
  <dcterms:modified xsi:type="dcterms:W3CDTF">2025-04-15T09:10:18Z</dcterms:modified>
</cp:coreProperties>
</file>