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2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4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13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38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25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9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39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73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7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2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92B4-7368-47DE-B06E-D9F48E08E116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B2C1-2A41-4BF1-8D41-ACDD3CD2D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8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91CDBC-0425-7787-3495-60309940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21376" r="30459" b="38175"/>
          <a:stretch/>
        </p:blipFill>
        <p:spPr>
          <a:xfrm>
            <a:off x="125835" y="83890"/>
            <a:ext cx="8498048" cy="5546098"/>
          </a:xfrm>
          <a:prstGeom prst="rect">
            <a:avLst/>
          </a:prstGeom>
        </p:spPr>
      </p:pic>
      <p:sp>
        <p:nvSpPr>
          <p:cNvPr id="6" name="Šipka: doprava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68746C-18D0-737D-70E9-604633E0C1AA}"/>
              </a:ext>
            </a:extLst>
          </p:cNvPr>
          <p:cNvSpPr/>
          <p:nvPr/>
        </p:nvSpPr>
        <p:spPr>
          <a:xfrm>
            <a:off x="8682605" y="696286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A1FB23FA-78EA-814D-553E-86450AEF2155}"/>
              </a:ext>
            </a:extLst>
          </p:cNvPr>
          <p:cNvSpPr/>
          <p:nvPr/>
        </p:nvSpPr>
        <p:spPr>
          <a:xfrm>
            <a:off x="8279934" y="755009"/>
            <a:ext cx="335560" cy="46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9535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91CDBC-0425-7787-3495-60309940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21376" r="30459" b="69997"/>
          <a:stretch/>
        </p:blipFill>
        <p:spPr>
          <a:xfrm>
            <a:off x="125835" y="83890"/>
            <a:ext cx="8498048" cy="11828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E591C49-E47C-76BC-146E-210F21CD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27" t="28226" r="31009" b="31977"/>
          <a:stretch/>
        </p:blipFill>
        <p:spPr>
          <a:xfrm>
            <a:off x="226502" y="1291905"/>
            <a:ext cx="7725025" cy="5066950"/>
          </a:xfrm>
          <a:prstGeom prst="rect">
            <a:avLst/>
          </a:prstGeom>
        </p:spPr>
      </p:pic>
      <p:sp>
        <p:nvSpPr>
          <p:cNvPr id="4" name="Šipka: doprav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CE7769-D0E1-51E0-4CDD-7EEE9CA49462}"/>
              </a:ext>
            </a:extLst>
          </p:cNvPr>
          <p:cNvSpPr/>
          <p:nvPr/>
        </p:nvSpPr>
        <p:spPr>
          <a:xfrm>
            <a:off x="8682605" y="696286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03759F-8773-E527-4542-568AE793F98A}"/>
              </a:ext>
            </a:extLst>
          </p:cNvPr>
          <p:cNvSpPr/>
          <p:nvPr/>
        </p:nvSpPr>
        <p:spPr>
          <a:xfrm flipH="1">
            <a:off x="7803159" y="697684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BA0FAE67-A70A-1AB5-1A4D-39EB7076E0A4}"/>
              </a:ext>
            </a:extLst>
          </p:cNvPr>
          <p:cNvSpPr/>
          <p:nvPr/>
        </p:nvSpPr>
        <p:spPr>
          <a:xfrm>
            <a:off x="8279934" y="755009"/>
            <a:ext cx="335560" cy="46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00498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91CDBC-0425-7787-3495-60309940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21376" r="30459" b="69997"/>
          <a:stretch/>
        </p:blipFill>
        <p:spPr>
          <a:xfrm>
            <a:off x="125835" y="83890"/>
            <a:ext cx="8498048" cy="11828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58E5EDF-9763-9F84-3E49-0F8DCF488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35" t="46215" r="32752" b="19908"/>
          <a:stretch/>
        </p:blipFill>
        <p:spPr>
          <a:xfrm>
            <a:off x="0" y="1451295"/>
            <a:ext cx="6975235" cy="4311942"/>
          </a:xfrm>
          <a:prstGeom prst="rect">
            <a:avLst/>
          </a:prstGeom>
        </p:spPr>
      </p:pic>
      <p:sp>
        <p:nvSpPr>
          <p:cNvPr id="4" name="Šipka: doprav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7D7814-7617-F960-3521-249BAE4C5724}"/>
              </a:ext>
            </a:extLst>
          </p:cNvPr>
          <p:cNvSpPr/>
          <p:nvPr/>
        </p:nvSpPr>
        <p:spPr>
          <a:xfrm>
            <a:off x="8682605" y="696286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C3C826-214F-CACF-16BA-87E4DDF1499D}"/>
              </a:ext>
            </a:extLst>
          </p:cNvPr>
          <p:cNvSpPr/>
          <p:nvPr/>
        </p:nvSpPr>
        <p:spPr>
          <a:xfrm flipH="1">
            <a:off x="7803159" y="697684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2A20EA8-BC10-5A8B-47EB-95041771F48E}"/>
              </a:ext>
            </a:extLst>
          </p:cNvPr>
          <p:cNvSpPr/>
          <p:nvPr/>
        </p:nvSpPr>
        <p:spPr>
          <a:xfrm>
            <a:off x="8279934" y="755009"/>
            <a:ext cx="335560" cy="46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8237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91CDBC-0425-7787-3495-60309940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21376" r="30459" b="69997"/>
          <a:stretch/>
        </p:blipFill>
        <p:spPr>
          <a:xfrm>
            <a:off x="125835" y="83890"/>
            <a:ext cx="8498048" cy="11828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8EF32E-921E-2D10-A320-DA1C7A224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10" t="38665" r="28716" b="31652"/>
          <a:stretch/>
        </p:blipFill>
        <p:spPr>
          <a:xfrm>
            <a:off x="100667" y="1510018"/>
            <a:ext cx="8265559" cy="3598877"/>
          </a:xfrm>
          <a:prstGeom prst="rect">
            <a:avLst/>
          </a:prstGeom>
        </p:spPr>
      </p:pic>
      <p:sp>
        <p:nvSpPr>
          <p:cNvPr id="4" name="Šipka: doprav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9D23A3-69E0-F460-C392-588558B4D9B2}"/>
              </a:ext>
            </a:extLst>
          </p:cNvPr>
          <p:cNvSpPr/>
          <p:nvPr/>
        </p:nvSpPr>
        <p:spPr>
          <a:xfrm>
            <a:off x="8682605" y="696286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56FC6E-8CB3-ECC4-574C-B62B27747FED}"/>
              </a:ext>
            </a:extLst>
          </p:cNvPr>
          <p:cNvSpPr/>
          <p:nvPr/>
        </p:nvSpPr>
        <p:spPr>
          <a:xfrm flipH="1">
            <a:off x="7803159" y="697684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406A83D-2854-34A2-61FA-8C293BEB314A}"/>
              </a:ext>
            </a:extLst>
          </p:cNvPr>
          <p:cNvSpPr/>
          <p:nvPr/>
        </p:nvSpPr>
        <p:spPr>
          <a:xfrm>
            <a:off x="8279934" y="755009"/>
            <a:ext cx="335560" cy="46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8117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91CDBC-0425-7787-3495-60309940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21376" r="30459" b="69997"/>
          <a:stretch/>
        </p:blipFill>
        <p:spPr>
          <a:xfrm>
            <a:off x="125835" y="83890"/>
            <a:ext cx="8498048" cy="11828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8C8620-1C6E-B4A4-EE2B-A05D920F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02" t="35510" r="28165" b="26432"/>
          <a:stretch/>
        </p:blipFill>
        <p:spPr>
          <a:xfrm>
            <a:off x="192946" y="1459684"/>
            <a:ext cx="8878267" cy="4840448"/>
          </a:xfrm>
          <a:prstGeom prst="rect">
            <a:avLst/>
          </a:prstGeom>
        </p:spPr>
      </p:pic>
      <p:sp>
        <p:nvSpPr>
          <p:cNvPr id="4" name="Šipka: doprav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4108CB-06CB-A903-F955-FECE49F1596E}"/>
              </a:ext>
            </a:extLst>
          </p:cNvPr>
          <p:cNvSpPr/>
          <p:nvPr/>
        </p:nvSpPr>
        <p:spPr>
          <a:xfrm>
            <a:off x="8682605" y="696286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D1463BD-1045-DB66-BA54-1D5ADF0628AF}"/>
              </a:ext>
            </a:extLst>
          </p:cNvPr>
          <p:cNvSpPr/>
          <p:nvPr/>
        </p:nvSpPr>
        <p:spPr>
          <a:xfrm flipH="1">
            <a:off x="7803159" y="697684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9AD1B2A-C9E9-4F60-AD83-C8C97CC35E21}"/>
              </a:ext>
            </a:extLst>
          </p:cNvPr>
          <p:cNvSpPr/>
          <p:nvPr/>
        </p:nvSpPr>
        <p:spPr>
          <a:xfrm>
            <a:off x="8279934" y="755009"/>
            <a:ext cx="335560" cy="46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3638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91CDBC-0425-7787-3495-60309940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21376" r="30459" b="69997"/>
          <a:stretch/>
        </p:blipFill>
        <p:spPr>
          <a:xfrm>
            <a:off x="125835" y="83890"/>
            <a:ext cx="8498048" cy="11828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CACB13-577A-FF18-568E-4E02E79C8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27" t="25943" r="30642" b="30999"/>
          <a:stretch/>
        </p:blipFill>
        <p:spPr>
          <a:xfrm>
            <a:off x="92277" y="1283516"/>
            <a:ext cx="7752185" cy="5385732"/>
          </a:xfrm>
          <a:prstGeom prst="rect">
            <a:avLst/>
          </a:prstGeom>
        </p:spPr>
      </p:pic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91C65E-B9DD-6B8C-6B83-4827A302AB39}"/>
              </a:ext>
            </a:extLst>
          </p:cNvPr>
          <p:cNvSpPr/>
          <p:nvPr/>
        </p:nvSpPr>
        <p:spPr>
          <a:xfrm flipH="1">
            <a:off x="7803159" y="697684"/>
            <a:ext cx="394281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EC225A6F-D404-FA6E-1C2A-96F10CF5D1B4}"/>
              </a:ext>
            </a:extLst>
          </p:cNvPr>
          <p:cNvSpPr/>
          <p:nvPr/>
        </p:nvSpPr>
        <p:spPr>
          <a:xfrm>
            <a:off x="8279934" y="755009"/>
            <a:ext cx="335560" cy="46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5955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91CDBC-0425-7787-3495-60309940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21376" r="30459" b="73729"/>
          <a:stretch/>
        </p:blipFill>
        <p:spPr>
          <a:xfrm>
            <a:off x="125835" y="83890"/>
            <a:ext cx="8498048" cy="6711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010D6BB-B8F5-6CD2-9059-25034DEF6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10" t="26595" r="39083" b="30347"/>
          <a:stretch/>
        </p:blipFill>
        <p:spPr>
          <a:xfrm>
            <a:off x="92280" y="1182848"/>
            <a:ext cx="2983430" cy="41022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088649-FA92-41AA-644A-07AF92B08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27" t="26595" r="38348" b="32414"/>
          <a:stretch/>
        </p:blipFill>
        <p:spPr>
          <a:xfrm>
            <a:off x="2877422" y="1199625"/>
            <a:ext cx="3311794" cy="39260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7670AD-41CB-3C82-5C37-546B5B5CFB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19" t="41912" r="42369" b="20887"/>
          <a:stretch/>
        </p:blipFill>
        <p:spPr>
          <a:xfrm>
            <a:off x="6216244" y="1350628"/>
            <a:ext cx="2456755" cy="4580389"/>
          </a:xfrm>
          <a:prstGeom prst="rect">
            <a:avLst/>
          </a:prstGeom>
        </p:spPr>
      </p:pic>
      <p:sp>
        <p:nvSpPr>
          <p:cNvPr id="10" name="Šipka: doprava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4ADDB7C-6D16-20FF-63AF-C2AEA2A0D109}"/>
              </a:ext>
            </a:extLst>
          </p:cNvPr>
          <p:cNvSpPr/>
          <p:nvPr/>
        </p:nvSpPr>
        <p:spPr>
          <a:xfrm flipH="1">
            <a:off x="7895436" y="706073"/>
            <a:ext cx="1013670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016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6</Words>
  <Application>Microsoft Office PowerPoint</Application>
  <PresentationFormat>Předvádění na obrazovce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Vitezslava Halka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2</cp:revision>
  <dcterms:created xsi:type="dcterms:W3CDTF">2024-04-17T11:01:33Z</dcterms:created>
  <dcterms:modified xsi:type="dcterms:W3CDTF">2024-04-17T11:25:04Z</dcterms:modified>
</cp:coreProperties>
</file>