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69" r:id="rId4"/>
    <p:sldId id="280" r:id="rId5"/>
    <p:sldId id="281" r:id="rId6"/>
    <p:sldId id="270" r:id="rId7"/>
    <p:sldId id="272" r:id="rId8"/>
    <p:sldId id="274" r:id="rId9"/>
    <p:sldId id="275" r:id="rId10"/>
    <p:sldId id="276" r:id="rId11"/>
    <p:sldId id="277" r:id="rId12"/>
    <p:sldId id="271" r:id="rId13"/>
    <p:sldId id="278" r:id="rId14"/>
    <p:sldId id="279" r:id="rId1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58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43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1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98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5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70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42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86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9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02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24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A961E-E92E-4702-A835-AF047553990E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95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536980" y="476672"/>
            <a:ext cx="36191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Trojúhelníky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4797152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Výukový materiál pro 6.ročník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3" y="5951021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Autor materiálu: </a:t>
            </a:r>
            <a:r>
              <a:rPr lang="cs-CZ" dirty="0" smtClean="0"/>
              <a:t>Mgr. Martin Holý     </a:t>
            </a:r>
          </a:p>
          <a:p>
            <a:r>
              <a:rPr lang="cs-CZ" dirty="0" smtClean="0"/>
              <a:t>Další šíření materiálu je možné pouze se souhlasem autora     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561371"/>
            <a:ext cx="2741471" cy="2078372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2" name="Zaoblený obdélník 1">
            <a:hlinkClick r:id="" action="ppaction://hlinkshowjump?jump=nextslide"/>
          </p:cNvPr>
          <p:cNvSpPr/>
          <p:nvPr/>
        </p:nvSpPr>
        <p:spPr>
          <a:xfrm>
            <a:off x="2843808" y="1628800"/>
            <a:ext cx="309634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Názvosloví</a:t>
            </a:r>
            <a:endParaRPr lang="cs-CZ" sz="2800" dirty="0"/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2843808" y="2348880"/>
            <a:ext cx="309634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Rozdělení</a:t>
            </a:r>
            <a:endParaRPr lang="cs-CZ" sz="2800" dirty="0"/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2843808" y="3068960"/>
            <a:ext cx="309634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Obvod</a:t>
            </a:r>
            <a:endParaRPr lang="cs-CZ" sz="2800" dirty="0"/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2843808" y="3789040"/>
            <a:ext cx="309634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Konstrukce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1038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Trojúhelníky - obvod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90872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4) Vypočítejte obvod rovnoramenného trojúhelníku ABC se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základnou a = 6 cm a rameny velikosti 7 cm. 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043608" y="1877923"/>
            <a:ext cx="4608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rovnoramenný trojúhelník ABC</a:t>
            </a:r>
          </a:p>
          <a:p>
            <a:r>
              <a:rPr lang="cs-CZ" sz="2400" dirty="0" smtClean="0"/>
              <a:t>     základny a = 6 cm</a:t>
            </a:r>
          </a:p>
          <a:p>
            <a:r>
              <a:rPr lang="cs-CZ" sz="2400" dirty="0" smtClean="0"/>
              <a:t>     ramena b = c = 7 cm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o = ? cm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043608" y="344177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 = a + b + c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1043608" y="3399383"/>
            <a:ext cx="2376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043608" y="3975447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 = 6 + 7 + 7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043608" y="4479503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o = 20 cm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763688" y="5373216"/>
            <a:ext cx="437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Obvod trojúhelníku ABC je </a:t>
            </a:r>
            <a:r>
              <a:rPr lang="cs-CZ" sz="2400" dirty="0" smtClean="0"/>
              <a:t>20 </a:t>
            </a:r>
            <a:r>
              <a:rPr lang="cs-CZ" sz="2400" dirty="0"/>
              <a:t>cm.</a:t>
            </a:r>
          </a:p>
        </p:txBody>
      </p:sp>
    </p:spTree>
    <p:extLst>
      <p:ext uri="{BB962C8B-B14F-4D97-AF65-F5344CB8AC3E}">
        <p14:creationId xmlns:p14="http://schemas.microsoft.com/office/powerpoint/2010/main" val="95929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8" grpId="0"/>
      <p:bldP spid="24" grpId="0"/>
      <p:bldP spid="25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Trojúhelníky - obvod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90872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5) Vypočítejte velikost strany c v trojúhelníku ABC s obvodem 25 cm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a stranami a = 10 cm a b = 7 cm. 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043608" y="1877923"/>
            <a:ext cx="46085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trojúhelník ABC</a:t>
            </a:r>
          </a:p>
          <a:p>
            <a:r>
              <a:rPr lang="cs-CZ" sz="2400" dirty="0" smtClean="0"/>
              <a:t>     a = 10 cm</a:t>
            </a:r>
          </a:p>
          <a:p>
            <a:r>
              <a:rPr lang="cs-CZ" sz="2400" dirty="0" smtClean="0"/>
              <a:t>     b = 7 cm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o = 25 cm</a:t>
            </a:r>
          </a:p>
          <a:p>
            <a:r>
              <a:rPr lang="cs-CZ" sz="2400" dirty="0" smtClean="0"/>
              <a:t>     c = ? cm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043608" y="380181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 = a + b + c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1043608" y="3759423"/>
            <a:ext cx="2376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043608" y="4767535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25 </a:t>
            </a:r>
            <a:r>
              <a:rPr lang="cs-CZ" sz="2400" dirty="0" smtClean="0"/>
              <a:t>= </a:t>
            </a:r>
            <a:r>
              <a:rPr lang="cs-CZ" sz="2400" dirty="0" smtClean="0"/>
              <a:t>17 + c</a:t>
            </a:r>
            <a:endParaRPr lang="cs-CZ" sz="2400" dirty="0" smtClean="0"/>
          </a:p>
        </p:txBody>
      </p:sp>
      <p:sp>
        <p:nvSpPr>
          <p:cNvPr id="25" name="TextovéPole 24"/>
          <p:cNvSpPr txBox="1"/>
          <p:nvPr/>
        </p:nvSpPr>
        <p:spPr>
          <a:xfrm>
            <a:off x="1043608" y="5271591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c = 8 cm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043608" y="426347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25 </a:t>
            </a:r>
            <a:r>
              <a:rPr lang="cs-CZ" sz="2400" dirty="0" smtClean="0"/>
              <a:t>= </a:t>
            </a:r>
            <a:r>
              <a:rPr lang="cs-CZ" sz="2400" dirty="0" smtClean="0"/>
              <a:t>10 + 7 + </a:t>
            </a:r>
            <a:r>
              <a:rPr lang="cs-CZ" sz="2400" dirty="0" smtClean="0"/>
              <a:t>c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411760" y="5949280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Strana c má velikost 8 cm.</a:t>
            </a:r>
          </a:p>
        </p:txBody>
      </p:sp>
    </p:spTree>
    <p:extLst>
      <p:ext uri="{BB962C8B-B14F-4D97-AF65-F5344CB8AC3E}">
        <p14:creationId xmlns:p14="http://schemas.microsoft.com/office/powerpoint/2010/main" val="219217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8" grpId="0"/>
      <p:bldP spid="24" grpId="0"/>
      <p:bldP spid="25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Trojúhelníky - konstrukce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5565" y="796642"/>
            <a:ext cx="8852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Př. Narýsujte trojúhelník ABC, který má velikosti stran a = 7 cm, </a:t>
            </a:r>
          </a:p>
          <a:p>
            <a:r>
              <a:rPr lang="cs-CZ" sz="2400" dirty="0" smtClean="0"/>
              <a:t>     b = 5 cm a c = 4 cm .</a:t>
            </a:r>
            <a:endParaRPr lang="cs-CZ" sz="2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60352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1. náčrt</a:t>
            </a:r>
            <a:endParaRPr lang="cs-CZ" sz="2000" dirty="0"/>
          </a:p>
        </p:txBody>
      </p:sp>
      <p:sp>
        <p:nvSpPr>
          <p:cNvPr id="3" name="Volný tvar 2"/>
          <p:cNvSpPr/>
          <p:nvPr/>
        </p:nvSpPr>
        <p:spPr>
          <a:xfrm>
            <a:off x="882378" y="2269127"/>
            <a:ext cx="2129179" cy="1810666"/>
          </a:xfrm>
          <a:custGeom>
            <a:avLst/>
            <a:gdLst>
              <a:gd name="connsiteX0" fmla="*/ 1045813 w 2129179"/>
              <a:gd name="connsiteY0" fmla="*/ 1744 h 1810666"/>
              <a:gd name="connsiteX1" fmla="*/ 996118 w 2129179"/>
              <a:gd name="connsiteY1" fmla="*/ 51440 h 1810666"/>
              <a:gd name="connsiteX2" fmla="*/ 956361 w 2129179"/>
              <a:gd name="connsiteY2" fmla="*/ 111074 h 1810666"/>
              <a:gd name="connsiteX3" fmla="*/ 936483 w 2129179"/>
              <a:gd name="connsiteY3" fmla="*/ 130953 h 1810666"/>
              <a:gd name="connsiteX4" fmla="*/ 906665 w 2129179"/>
              <a:gd name="connsiteY4" fmla="*/ 200527 h 1810666"/>
              <a:gd name="connsiteX5" fmla="*/ 886787 w 2129179"/>
              <a:gd name="connsiteY5" fmla="*/ 230344 h 1810666"/>
              <a:gd name="connsiteX6" fmla="*/ 837092 w 2129179"/>
              <a:gd name="connsiteY6" fmla="*/ 329735 h 1810666"/>
              <a:gd name="connsiteX7" fmla="*/ 797335 w 2129179"/>
              <a:gd name="connsiteY7" fmla="*/ 399309 h 1810666"/>
              <a:gd name="connsiteX8" fmla="*/ 757579 w 2129179"/>
              <a:gd name="connsiteY8" fmla="*/ 458944 h 1810666"/>
              <a:gd name="connsiteX9" fmla="*/ 717822 w 2129179"/>
              <a:gd name="connsiteY9" fmla="*/ 518579 h 1810666"/>
              <a:gd name="connsiteX10" fmla="*/ 697944 w 2129179"/>
              <a:gd name="connsiteY10" fmla="*/ 578213 h 1810666"/>
              <a:gd name="connsiteX11" fmla="*/ 678065 w 2129179"/>
              <a:gd name="connsiteY11" fmla="*/ 598092 h 1810666"/>
              <a:gd name="connsiteX12" fmla="*/ 658187 w 2129179"/>
              <a:gd name="connsiteY12" fmla="*/ 637848 h 1810666"/>
              <a:gd name="connsiteX13" fmla="*/ 638309 w 2129179"/>
              <a:gd name="connsiteY13" fmla="*/ 667666 h 1810666"/>
              <a:gd name="connsiteX14" fmla="*/ 628370 w 2129179"/>
              <a:gd name="connsiteY14" fmla="*/ 697483 h 1810666"/>
              <a:gd name="connsiteX15" fmla="*/ 608492 w 2129179"/>
              <a:gd name="connsiteY15" fmla="*/ 727300 h 1810666"/>
              <a:gd name="connsiteX16" fmla="*/ 588613 w 2129179"/>
              <a:gd name="connsiteY16" fmla="*/ 767057 h 1810666"/>
              <a:gd name="connsiteX17" fmla="*/ 568735 w 2129179"/>
              <a:gd name="connsiteY17" fmla="*/ 796874 h 1810666"/>
              <a:gd name="connsiteX18" fmla="*/ 548857 w 2129179"/>
              <a:gd name="connsiteY18" fmla="*/ 836631 h 1810666"/>
              <a:gd name="connsiteX19" fmla="*/ 509100 w 2129179"/>
              <a:gd name="connsiteY19" fmla="*/ 876387 h 1810666"/>
              <a:gd name="connsiteX20" fmla="*/ 459405 w 2129179"/>
              <a:gd name="connsiteY20" fmla="*/ 955900 h 1810666"/>
              <a:gd name="connsiteX21" fmla="*/ 419648 w 2129179"/>
              <a:gd name="connsiteY21" fmla="*/ 1025474 h 1810666"/>
              <a:gd name="connsiteX22" fmla="*/ 409709 w 2129179"/>
              <a:gd name="connsiteY22" fmla="*/ 1055292 h 1810666"/>
              <a:gd name="connsiteX23" fmla="*/ 369952 w 2129179"/>
              <a:gd name="connsiteY23" fmla="*/ 1114927 h 1810666"/>
              <a:gd name="connsiteX24" fmla="*/ 330196 w 2129179"/>
              <a:gd name="connsiteY24" fmla="*/ 1194440 h 1810666"/>
              <a:gd name="connsiteX25" fmla="*/ 310318 w 2129179"/>
              <a:gd name="connsiteY25" fmla="*/ 1234196 h 1810666"/>
              <a:gd name="connsiteX26" fmla="*/ 290439 w 2129179"/>
              <a:gd name="connsiteY26" fmla="*/ 1333587 h 1810666"/>
              <a:gd name="connsiteX27" fmla="*/ 270561 w 2129179"/>
              <a:gd name="connsiteY27" fmla="*/ 1383283 h 1810666"/>
              <a:gd name="connsiteX28" fmla="*/ 240744 w 2129179"/>
              <a:gd name="connsiteY28" fmla="*/ 1432979 h 1810666"/>
              <a:gd name="connsiteX29" fmla="*/ 220865 w 2129179"/>
              <a:gd name="connsiteY29" fmla="*/ 1492613 h 1810666"/>
              <a:gd name="connsiteX30" fmla="*/ 200987 w 2129179"/>
              <a:gd name="connsiteY30" fmla="*/ 1512492 h 1810666"/>
              <a:gd name="connsiteX31" fmla="*/ 111535 w 2129179"/>
              <a:gd name="connsiteY31" fmla="*/ 1671518 h 1810666"/>
              <a:gd name="connsiteX32" fmla="*/ 71779 w 2129179"/>
              <a:gd name="connsiteY32" fmla="*/ 1711274 h 1810666"/>
              <a:gd name="connsiteX33" fmla="*/ 61839 w 2129179"/>
              <a:gd name="connsiteY33" fmla="*/ 1741092 h 1810666"/>
              <a:gd name="connsiteX34" fmla="*/ 22083 w 2129179"/>
              <a:gd name="connsiteY34" fmla="*/ 1790787 h 1810666"/>
              <a:gd name="connsiteX35" fmla="*/ 2205 w 2129179"/>
              <a:gd name="connsiteY35" fmla="*/ 1810666 h 1810666"/>
              <a:gd name="connsiteX36" fmla="*/ 2129179 w 2129179"/>
              <a:gd name="connsiteY36" fmla="*/ 1800727 h 1810666"/>
              <a:gd name="connsiteX37" fmla="*/ 2099361 w 2129179"/>
              <a:gd name="connsiteY37" fmla="*/ 1741092 h 1810666"/>
              <a:gd name="connsiteX38" fmla="*/ 2079483 w 2129179"/>
              <a:gd name="connsiteY38" fmla="*/ 1721213 h 1810666"/>
              <a:gd name="connsiteX39" fmla="*/ 2039726 w 2129179"/>
              <a:gd name="connsiteY39" fmla="*/ 1661579 h 1810666"/>
              <a:gd name="connsiteX40" fmla="*/ 2009909 w 2129179"/>
              <a:gd name="connsiteY40" fmla="*/ 1601944 h 1810666"/>
              <a:gd name="connsiteX41" fmla="*/ 1980092 w 2129179"/>
              <a:gd name="connsiteY41" fmla="*/ 1532370 h 1810666"/>
              <a:gd name="connsiteX42" fmla="*/ 1960213 w 2129179"/>
              <a:gd name="connsiteY42" fmla="*/ 1512492 h 1810666"/>
              <a:gd name="connsiteX43" fmla="*/ 1930396 w 2129179"/>
              <a:gd name="connsiteY43" fmla="*/ 1452857 h 1810666"/>
              <a:gd name="connsiteX44" fmla="*/ 1920457 w 2129179"/>
              <a:gd name="connsiteY44" fmla="*/ 1423040 h 1810666"/>
              <a:gd name="connsiteX45" fmla="*/ 1880700 w 2129179"/>
              <a:gd name="connsiteY45" fmla="*/ 1363405 h 1810666"/>
              <a:gd name="connsiteX46" fmla="*/ 1831005 w 2129179"/>
              <a:gd name="connsiteY46" fmla="*/ 1273953 h 1810666"/>
              <a:gd name="connsiteX47" fmla="*/ 1811126 w 2129179"/>
              <a:gd name="connsiteY47" fmla="*/ 1244135 h 1810666"/>
              <a:gd name="connsiteX48" fmla="*/ 1761431 w 2129179"/>
              <a:gd name="connsiteY48" fmla="*/ 1154683 h 1810666"/>
              <a:gd name="connsiteX49" fmla="*/ 1731613 w 2129179"/>
              <a:gd name="connsiteY49" fmla="*/ 1104987 h 1810666"/>
              <a:gd name="connsiteX50" fmla="*/ 1721674 w 2129179"/>
              <a:gd name="connsiteY50" fmla="*/ 1075170 h 1810666"/>
              <a:gd name="connsiteX51" fmla="*/ 1691857 w 2129179"/>
              <a:gd name="connsiteY51" fmla="*/ 1025474 h 1810666"/>
              <a:gd name="connsiteX52" fmla="*/ 1671979 w 2129179"/>
              <a:gd name="connsiteY52" fmla="*/ 975779 h 1810666"/>
              <a:gd name="connsiteX53" fmla="*/ 1662039 w 2129179"/>
              <a:gd name="connsiteY53" fmla="*/ 936022 h 1810666"/>
              <a:gd name="connsiteX54" fmla="*/ 1632222 w 2129179"/>
              <a:gd name="connsiteY54" fmla="*/ 896266 h 1810666"/>
              <a:gd name="connsiteX55" fmla="*/ 1592465 w 2129179"/>
              <a:gd name="connsiteY55" fmla="*/ 846570 h 1810666"/>
              <a:gd name="connsiteX56" fmla="*/ 1572587 w 2129179"/>
              <a:gd name="connsiteY56" fmla="*/ 786935 h 1810666"/>
              <a:gd name="connsiteX57" fmla="*/ 1562648 w 2129179"/>
              <a:gd name="connsiteY57" fmla="*/ 757118 h 1810666"/>
              <a:gd name="connsiteX58" fmla="*/ 1512952 w 2129179"/>
              <a:gd name="connsiteY58" fmla="*/ 687544 h 1810666"/>
              <a:gd name="connsiteX59" fmla="*/ 1483135 w 2129179"/>
              <a:gd name="connsiteY59" fmla="*/ 637848 h 1810666"/>
              <a:gd name="connsiteX60" fmla="*/ 1443379 w 2129179"/>
              <a:gd name="connsiteY60" fmla="*/ 578213 h 1810666"/>
              <a:gd name="connsiteX61" fmla="*/ 1383744 w 2129179"/>
              <a:gd name="connsiteY61" fmla="*/ 498700 h 1810666"/>
              <a:gd name="connsiteX62" fmla="*/ 1324109 w 2129179"/>
              <a:gd name="connsiteY62" fmla="*/ 419187 h 1810666"/>
              <a:gd name="connsiteX63" fmla="*/ 1314170 w 2129179"/>
              <a:gd name="connsiteY63" fmla="*/ 389370 h 1810666"/>
              <a:gd name="connsiteX64" fmla="*/ 1274413 w 2129179"/>
              <a:gd name="connsiteY64" fmla="*/ 329735 h 1810666"/>
              <a:gd name="connsiteX65" fmla="*/ 1254535 w 2129179"/>
              <a:gd name="connsiteY65" fmla="*/ 299918 h 1810666"/>
              <a:gd name="connsiteX66" fmla="*/ 1234657 w 2129179"/>
              <a:gd name="connsiteY66" fmla="*/ 270100 h 1810666"/>
              <a:gd name="connsiteX67" fmla="*/ 1214779 w 2129179"/>
              <a:gd name="connsiteY67" fmla="*/ 230344 h 1810666"/>
              <a:gd name="connsiteX68" fmla="*/ 1165083 w 2129179"/>
              <a:gd name="connsiteY68" fmla="*/ 180648 h 1810666"/>
              <a:gd name="connsiteX69" fmla="*/ 1155144 w 2129179"/>
              <a:gd name="connsiteY69" fmla="*/ 150831 h 1810666"/>
              <a:gd name="connsiteX70" fmla="*/ 1095509 w 2129179"/>
              <a:gd name="connsiteY70" fmla="*/ 81257 h 1810666"/>
              <a:gd name="connsiteX71" fmla="*/ 1055752 w 2129179"/>
              <a:gd name="connsiteY71" fmla="*/ 21622 h 1810666"/>
              <a:gd name="connsiteX72" fmla="*/ 1015996 w 2129179"/>
              <a:gd name="connsiteY72" fmla="*/ 11683 h 1810666"/>
              <a:gd name="connsiteX73" fmla="*/ 1045813 w 2129179"/>
              <a:gd name="connsiteY73" fmla="*/ 1744 h 1810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2129179" h="1810666">
                <a:moveTo>
                  <a:pt x="1045813" y="1744"/>
                </a:moveTo>
                <a:cubicBezTo>
                  <a:pt x="1042500" y="8370"/>
                  <a:pt x="1010953" y="33309"/>
                  <a:pt x="996118" y="51440"/>
                </a:cubicBezTo>
                <a:cubicBezTo>
                  <a:pt x="980990" y="69930"/>
                  <a:pt x="973254" y="94180"/>
                  <a:pt x="956361" y="111074"/>
                </a:cubicBezTo>
                <a:cubicBezTo>
                  <a:pt x="949735" y="117700"/>
                  <a:pt x="941681" y="123156"/>
                  <a:pt x="936483" y="130953"/>
                </a:cubicBezTo>
                <a:cubicBezTo>
                  <a:pt x="895121" y="192997"/>
                  <a:pt x="933169" y="147519"/>
                  <a:pt x="906665" y="200527"/>
                </a:cubicBezTo>
                <a:cubicBezTo>
                  <a:pt x="901323" y="211211"/>
                  <a:pt x="893413" y="220405"/>
                  <a:pt x="886787" y="230344"/>
                </a:cubicBezTo>
                <a:cubicBezTo>
                  <a:pt x="864289" y="320336"/>
                  <a:pt x="896256" y="211410"/>
                  <a:pt x="837092" y="329735"/>
                </a:cubicBezTo>
                <a:cubicBezTo>
                  <a:pt x="811871" y="380176"/>
                  <a:pt x="825432" y="357164"/>
                  <a:pt x="797335" y="399309"/>
                </a:cubicBezTo>
                <a:cubicBezTo>
                  <a:pt x="776016" y="463269"/>
                  <a:pt x="804109" y="393803"/>
                  <a:pt x="757579" y="458944"/>
                </a:cubicBezTo>
                <a:cubicBezTo>
                  <a:pt x="697401" y="543191"/>
                  <a:pt x="771013" y="465385"/>
                  <a:pt x="717822" y="518579"/>
                </a:cubicBezTo>
                <a:cubicBezTo>
                  <a:pt x="711196" y="538457"/>
                  <a:pt x="707315" y="559472"/>
                  <a:pt x="697944" y="578213"/>
                </a:cubicBezTo>
                <a:cubicBezTo>
                  <a:pt x="693753" y="586595"/>
                  <a:pt x="683263" y="590295"/>
                  <a:pt x="678065" y="598092"/>
                </a:cubicBezTo>
                <a:cubicBezTo>
                  <a:pt x="669846" y="610420"/>
                  <a:pt x="665538" y="624984"/>
                  <a:pt x="658187" y="637848"/>
                </a:cubicBezTo>
                <a:cubicBezTo>
                  <a:pt x="652260" y="648220"/>
                  <a:pt x="643651" y="656982"/>
                  <a:pt x="638309" y="667666"/>
                </a:cubicBezTo>
                <a:cubicBezTo>
                  <a:pt x="633624" y="677037"/>
                  <a:pt x="633055" y="688112"/>
                  <a:pt x="628370" y="697483"/>
                </a:cubicBezTo>
                <a:cubicBezTo>
                  <a:pt x="623028" y="708167"/>
                  <a:pt x="614419" y="716929"/>
                  <a:pt x="608492" y="727300"/>
                </a:cubicBezTo>
                <a:cubicBezTo>
                  <a:pt x="601141" y="740164"/>
                  <a:pt x="595964" y="754193"/>
                  <a:pt x="588613" y="767057"/>
                </a:cubicBezTo>
                <a:cubicBezTo>
                  <a:pt x="582686" y="777428"/>
                  <a:pt x="574661" y="786503"/>
                  <a:pt x="568735" y="796874"/>
                </a:cubicBezTo>
                <a:cubicBezTo>
                  <a:pt x="561384" y="809738"/>
                  <a:pt x="557747" y="824778"/>
                  <a:pt x="548857" y="836631"/>
                </a:cubicBezTo>
                <a:cubicBezTo>
                  <a:pt x="537612" y="851624"/>
                  <a:pt x="522352" y="863135"/>
                  <a:pt x="509100" y="876387"/>
                </a:cubicBezTo>
                <a:cubicBezTo>
                  <a:pt x="485445" y="947354"/>
                  <a:pt x="506656" y="924399"/>
                  <a:pt x="459405" y="955900"/>
                </a:cubicBezTo>
                <a:cubicBezTo>
                  <a:pt x="438381" y="1039989"/>
                  <a:pt x="467021" y="954413"/>
                  <a:pt x="419648" y="1025474"/>
                </a:cubicBezTo>
                <a:cubicBezTo>
                  <a:pt x="413837" y="1034191"/>
                  <a:pt x="414797" y="1046133"/>
                  <a:pt x="409709" y="1055292"/>
                </a:cubicBezTo>
                <a:cubicBezTo>
                  <a:pt x="398107" y="1076176"/>
                  <a:pt x="380636" y="1093558"/>
                  <a:pt x="369952" y="1114927"/>
                </a:cubicBezTo>
                <a:lnTo>
                  <a:pt x="330196" y="1194440"/>
                </a:lnTo>
                <a:lnTo>
                  <a:pt x="310318" y="1234196"/>
                </a:lnTo>
                <a:cubicBezTo>
                  <a:pt x="305423" y="1263569"/>
                  <a:pt x="300326" y="1303926"/>
                  <a:pt x="290439" y="1333587"/>
                </a:cubicBezTo>
                <a:cubicBezTo>
                  <a:pt x="284797" y="1350513"/>
                  <a:pt x="276825" y="1366578"/>
                  <a:pt x="270561" y="1383283"/>
                </a:cubicBezTo>
                <a:cubicBezTo>
                  <a:pt x="255078" y="1424570"/>
                  <a:pt x="270338" y="1403384"/>
                  <a:pt x="240744" y="1432979"/>
                </a:cubicBezTo>
                <a:cubicBezTo>
                  <a:pt x="234118" y="1452857"/>
                  <a:pt x="235681" y="1477796"/>
                  <a:pt x="220865" y="1492613"/>
                </a:cubicBezTo>
                <a:cubicBezTo>
                  <a:pt x="214239" y="1499239"/>
                  <a:pt x="205709" y="1504398"/>
                  <a:pt x="200987" y="1512492"/>
                </a:cubicBezTo>
                <a:cubicBezTo>
                  <a:pt x="153794" y="1593396"/>
                  <a:pt x="163334" y="1606769"/>
                  <a:pt x="111535" y="1671518"/>
                </a:cubicBezTo>
                <a:cubicBezTo>
                  <a:pt x="99827" y="1686152"/>
                  <a:pt x="85031" y="1698022"/>
                  <a:pt x="71779" y="1711274"/>
                </a:cubicBezTo>
                <a:cubicBezTo>
                  <a:pt x="68466" y="1721213"/>
                  <a:pt x="67392" y="1732208"/>
                  <a:pt x="61839" y="1741092"/>
                </a:cubicBezTo>
                <a:cubicBezTo>
                  <a:pt x="50596" y="1759081"/>
                  <a:pt x="35888" y="1774680"/>
                  <a:pt x="22083" y="1790787"/>
                </a:cubicBezTo>
                <a:cubicBezTo>
                  <a:pt x="15985" y="1797902"/>
                  <a:pt x="-7166" y="1810622"/>
                  <a:pt x="2205" y="1810666"/>
                </a:cubicBezTo>
                <a:lnTo>
                  <a:pt x="2129179" y="1800727"/>
                </a:lnTo>
                <a:cubicBezTo>
                  <a:pt x="2118680" y="1769233"/>
                  <a:pt x="2121381" y="1768617"/>
                  <a:pt x="2099361" y="1741092"/>
                </a:cubicBezTo>
                <a:cubicBezTo>
                  <a:pt x="2093507" y="1733775"/>
                  <a:pt x="2085106" y="1728710"/>
                  <a:pt x="2079483" y="1721213"/>
                </a:cubicBezTo>
                <a:cubicBezTo>
                  <a:pt x="2065149" y="1702101"/>
                  <a:pt x="2039726" y="1661579"/>
                  <a:pt x="2039726" y="1661579"/>
                </a:cubicBezTo>
                <a:cubicBezTo>
                  <a:pt x="2014745" y="1586633"/>
                  <a:pt x="2048442" y="1679010"/>
                  <a:pt x="2009909" y="1601944"/>
                </a:cubicBezTo>
                <a:cubicBezTo>
                  <a:pt x="1983407" y="1548940"/>
                  <a:pt x="2021453" y="1594411"/>
                  <a:pt x="1980092" y="1532370"/>
                </a:cubicBezTo>
                <a:cubicBezTo>
                  <a:pt x="1974894" y="1524573"/>
                  <a:pt x="1966839" y="1519118"/>
                  <a:pt x="1960213" y="1512492"/>
                </a:cubicBezTo>
                <a:cubicBezTo>
                  <a:pt x="1935232" y="1437546"/>
                  <a:pt x="1968929" y="1529923"/>
                  <a:pt x="1930396" y="1452857"/>
                </a:cubicBezTo>
                <a:cubicBezTo>
                  <a:pt x="1925711" y="1443486"/>
                  <a:pt x="1925545" y="1432198"/>
                  <a:pt x="1920457" y="1423040"/>
                </a:cubicBezTo>
                <a:cubicBezTo>
                  <a:pt x="1908855" y="1402156"/>
                  <a:pt x="1880700" y="1363405"/>
                  <a:pt x="1880700" y="1363405"/>
                </a:cubicBezTo>
                <a:cubicBezTo>
                  <a:pt x="1863207" y="1310923"/>
                  <a:pt x="1876572" y="1342304"/>
                  <a:pt x="1831005" y="1273953"/>
                </a:cubicBezTo>
                <a:lnTo>
                  <a:pt x="1811126" y="1244135"/>
                </a:lnTo>
                <a:cubicBezTo>
                  <a:pt x="1786803" y="1171165"/>
                  <a:pt x="1806064" y="1199316"/>
                  <a:pt x="1761431" y="1154683"/>
                </a:cubicBezTo>
                <a:cubicBezTo>
                  <a:pt x="1733276" y="1070219"/>
                  <a:pt x="1772543" y="1173203"/>
                  <a:pt x="1731613" y="1104987"/>
                </a:cubicBezTo>
                <a:cubicBezTo>
                  <a:pt x="1726223" y="1096003"/>
                  <a:pt x="1726359" y="1084541"/>
                  <a:pt x="1721674" y="1075170"/>
                </a:cubicBezTo>
                <a:cubicBezTo>
                  <a:pt x="1713035" y="1057891"/>
                  <a:pt x="1700496" y="1042753"/>
                  <a:pt x="1691857" y="1025474"/>
                </a:cubicBezTo>
                <a:cubicBezTo>
                  <a:pt x="1683878" y="1009516"/>
                  <a:pt x="1677621" y="992704"/>
                  <a:pt x="1671979" y="975779"/>
                </a:cubicBezTo>
                <a:cubicBezTo>
                  <a:pt x="1667659" y="962820"/>
                  <a:pt x="1668148" y="948240"/>
                  <a:pt x="1662039" y="936022"/>
                </a:cubicBezTo>
                <a:cubicBezTo>
                  <a:pt x="1654631" y="921206"/>
                  <a:pt x="1641850" y="909746"/>
                  <a:pt x="1632222" y="896266"/>
                </a:cubicBezTo>
                <a:cubicBezTo>
                  <a:pt x="1600876" y="852381"/>
                  <a:pt x="1625709" y="879813"/>
                  <a:pt x="1592465" y="846570"/>
                </a:cubicBezTo>
                <a:lnTo>
                  <a:pt x="1572587" y="786935"/>
                </a:lnTo>
                <a:cubicBezTo>
                  <a:pt x="1569274" y="776996"/>
                  <a:pt x="1568459" y="765835"/>
                  <a:pt x="1562648" y="757118"/>
                </a:cubicBezTo>
                <a:cubicBezTo>
                  <a:pt x="1533581" y="713517"/>
                  <a:pt x="1549937" y="736856"/>
                  <a:pt x="1512952" y="687544"/>
                </a:cubicBezTo>
                <a:cubicBezTo>
                  <a:pt x="1484797" y="603078"/>
                  <a:pt x="1524064" y="706064"/>
                  <a:pt x="1483135" y="637848"/>
                </a:cubicBezTo>
                <a:cubicBezTo>
                  <a:pt x="1439984" y="565928"/>
                  <a:pt x="1519200" y="654036"/>
                  <a:pt x="1443379" y="578213"/>
                </a:cubicBezTo>
                <a:cubicBezTo>
                  <a:pt x="1417517" y="500635"/>
                  <a:pt x="1459883" y="612905"/>
                  <a:pt x="1383744" y="498700"/>
                </a:cubicBezTo>
                <a:cubicBezTo>
                  <a:pt x="1338789" y="431269"/>
                  <a:pt x="1360880" y="455960"/>
                  <a:pt x="1324109" y="419187"/>
                </a:cubicBezTo>
                <a:cubicBezTo>
                  <a:pt x="1320796" y="409248"/>
                  <a:pt x="1319258" y="398528"/>
                  <a:pt x="1314170" y="389370"/>
                </a:cubicBezTo>
                <a:cubicBezTo>
                  <a:pt x="1302568" y="368486"/>
                  <a:pt x="1287665" y="349613"/>
                  <a:pt x="1274413" y="329735"/>
                </a:cubicBezTo>
                <a:lnTo>
                  <a:pt x="1254535" y="299918"/>
                </a:lnTo>
                <a:cubicBezTo>
                  <a:pt x="1247909" y="289979"/>
                  <a:pt x="1239999" y="280784"/>
                  <a:pt x="1234657" y="270100"/>
                </a:cubicBezTo>
                <a:cubicBezTo>
                  <a:pt x="1228031" y="256848"/>
                  <a:pt x="1223875" y="242039"/>
                  <a:pt x="1214779" y="230344"/>
                </a:cubicBezTo>
                <a:cubicBezTo>
                  <a:pt x="1200396" y="211852"/>
                  <a:pt x="1165083" y="180648"/>
                  <a:pt x="1165083" y="180648"/>
                </a:cubicBezTo>
                <a:cubicBezTo>
                  <a:pt x="1161770" y="170709"/>
                  <a:pt x="1161233" y="159356"/>
                  <a:pt x="1155144" y="150831"/>
                </a:cubicBezTo>
                <a:cubicBezTo>
                  <a:pt x="1085785" y="53729"/>
                  <a:pt x="1139267" y="157834"/>
                  <a:pt x="1095509" y="81257"/>
                </a:cubicBezTo>
                <a:cubicBezTo>
                  <a:pt x="1085823" y="64306"/>
                  <a:pt x="1077012" y="32252"/>
                  <a:pt x="1055752" y="21622"/>
                </a:cubicBezTo>
                <a:cubicBezTo>
                  <a:pt x="1043534" y="15513"/>
                  <a:pt x="1028955" y="16003"/>
                  <a:pt x="1015996" y="11683"/>
                </a:cubicBezTo>
                <a:cubicBezTo>
                  <a:pt x="1008968" y="9340"/>
                  <a:pt x="1049126" y="-4882"/>
                  <a:pt x="1045813" y="1744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olný tvar 4"/>
          <p:cNvSpPr/>
          <p:nvPr/>
        </p:nvSpPr>
        <p:spPr>
          <a:xfrm>
            <a:off x="695739" y="4209001"/>
            <a:ext cx="248478" cy="372127"/>
          </a:xfrm>
          <a:custGeom>
            <a:avLst/>
            <a:gdLst>
              <a:gd name="connsiteX0" fmla="*/ 0 w 248478"/>
              <a:gd name="connsiteY0" fmla="*/ 367748 h 372127"/>
              <a:gd name="connsiteX1" fmla="*/ 29818 w 248478"/>
              <a:gd name="connsiteY1" fmla="*/ 278296 h 372127"/>
              <a:gd name="connsiteX2" fmla="*/ 39757 w 248478"/>
              <a:gd name="connsiteY2" fmla="*/ 218661 h 372127"/>
              <a:gd name="connsiteX3" fmla="*/ 59635 w 248478"/>
              <a:gd name="connsiteY3" fmla="*/ 188844 h 372127"/>
              <a:gd name="connsiteX4" fmla="*/ 89452 w 248478"/>
              <a:gd name="connsiteY4" fmla="*/ 109331 h 372127"/>
              <a:gd name="connsiteX5" fmla="*/ 109331 w 248478"/>
              <a:gd name="connsiteY5" fmla="*/ 49696 h 372127"/>
              <a:gd name="connsiteX6" fmla="*/ 159026 w 248478"/>
              <a:gd name="connsiteY6" fmla="*/ 0 h 372127"/>
              <a:gd name="connsiteX7" fmla="*/ 168965 w 248478"/>
              <a:gd name="connsiteY7" fmla="*/ 29818 h 372127"/>
              <a:gd name="connsiteX8" fmla="*/ 188844 w 248478"/>
              <a:gd name="connsiteY8" fmla="*/ 49696 h 372127"/>
              <a:gd name="connsiteX9" fmla="*/ 228600 w 248478"/>
              <a:gd name="connsiteY9" fmla="*/ 218661 h 372127"/>
              <a:gd name="connsiteX10" fmla="*/ 248478 w 248478"/>
              <a:gd name="connsiteY10" fmla="*/ 278296 h 372127"/>
              <a:gd name="connsiteX11" fmla="*/ 228600 w 248478"/>
              <a:gd name="connsiteY11" fmla="*/ 347870 h 372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8478" h="372127">
                <a:moveTo>
                  <a:pt x="0" y="367748"/>
                </a:moveTo>
                <a:cubicBezTo>
                  <a:pt x="17496" y="324008"/>
                  <a:pt x="21259" y="321091"/>
                  <a:pt x="29818" y="278296"/>
                </a:cubicBezTo>
                <a:cubicBezTo>
                  <a:pt x="33770" y="258535"/>
                  <a:pt x="33384" y="237779"/>
                  <a:pt x="39757" y="218661"/>
                </a:cubicBezTo>
                <a:cubicBezTo>
                  <a:pt x="43534" y="207329"/>
                  <a:pt x="53709" y="199215"/>
                  <a:pt x="59635" y="188844"/>
                </a:cubicBezTo>
                <a:cubicBezTo>
                  <a:pt x="87699" y="139731"/>
                  <a:pt x="74004" y="160823"/>
                  <a:pt x="89452" y="109331"/>
                </a:cubicBezTo>
                <a:cubicBezTo>
                  <a:pt x="95473" y="89261"/>
                  <a:pt x="94515" y="64513"/>
                  <a:pt x="109331" y="49696"/>
                </a:cubicBezTo>
                <a:lnTo>
                  <a:pt x="159026" y="0"/>
                </a:lnTo>
                <a:cubicBezTo>
                  <a:pt x="162339" y="9939"/>
                  <a:pt x="163575" y="20834"/>
                  <a:pt x="168965" y="29818"/>
                </a:cubicBezTo>
                <a:cubicBezTo>
                  <a:pt x="173786" y="37853"/>
                  <a:pt x="185038" y="41133"/>
                  <a:pt x="188844" y="49696"/>
                </a:cubicBezTo>
                <a:cubicBezTo>
                  <a:pt x="207213" y="91025"/>
                  <a:pt x="219108" y="180691"/>
                  <a:pt x="228600" y="218661"/>
                </a:cubicBezTo>
                <a:cubicBezTo>
                  <a:pt x="233682" y="238989"/>
                  <a:pt x="248478" y="278296"/>
                  <a:pt x="248478" y="278296"/>
                </a:cubicBezTo>
                <a:cubicBezTo>
                  <a:pt x="237721" y="375111"/>
                  <a:pt x="251956" y="394582"/>
                  <a:pt x="228600" y="34787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785191" y="4407784"/>
            <a:ext cx="139148" cy="10563"/>
          </a:xfrm>
          <a:custGeom>
            <a:avLst/>
            <a:gdLst>
              <a:gd name="connsiteX0" fmla="*/ 0 w 139148"/>
              <a:gd name="connsiteY0" fmla="*/ 0 h 10563"/>
              <a:gd name="connsiteX1" fmla="*/ 139148 w 139148"/>
              <a:gd name="connsiteY1" fmla="*/ 9939 h 10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148" h="10563">
                <a:moveTo>
                  <a:pt x="0" y="0"/>
                </a:moveTo>
                <a:cubicBezTo>
                  <a:pt x="85779" y="14296"/>
                  <a:pt x="39482" y="9939"/>
                  <a:pt x="139148" y="993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2998167" y="4228038"/>
            <a:ext cx="162476" cy="324111"/>
          </a:xfrm>
          <a:custGeom>
            <a:avLst/>
            <a:gdLst>
              <a:gd name="connsiteX0" fmla="*/ 3450 w 162476"/>
              <a:gd name="connsiteY0" fmla="*/ 308955 h 324111"/>
              <a:gd name="connsiteX1" fmla="*/ 13390 w 162476"/>
              <a:gd name="connsiteY1" fmla="*/ 40598 h 324111"/>
              <a:gd name="connsiteX2" fmla="*/ 23329 w 162476"/>
              <a:gd name="connsiteY2" fmla="*/ 842 h 324111"/>
              <a:gd name="connsiteX3" fmla="*/ 82963 w 162476"/>
              <a:gd name="connsiteY3" fmla="*/ 20720 h 324111"/>
              <a:gd name="connsiteX4" fmla="*/ 102842 w 162476"/>
              <a:gd name="connsiteY4" fmla="*/ 40598 h 324111"/>
              <a:gd name="connsiteX5" fmla="*/ 122720 w 162476"/>
              <a:gd name="connsiteY5" fmla="*/ 100233 h 324111"/>
              <a:gd name="connsiteX6" fmla="*/ 112781 w 162476"/>
              <a:gd name="connsiteY6" fmla="*/ 139989 h 324111"/>
              <a:gd name="connsiteX7" fmla="*/ 92903 w 162476"/>
              <a:gd name="connsiteY7" fmla="*/ 159868 h 324111"/>
              <a:gd name="connsiteX8" fmla="*/ 152537 w 162476"/>
              <a:gd name="connsiteY8" fmla="*/ 179746 h 324111"/>
              <a:gd name="connsiteX9" fmla="*/ 162476 w 162476"/>
              <a:gd name="connsiteY9" fmla="*/ 219502 h 324111"/>
              <a:gd name="connsiteX10" fmla="*/ 152537 w 162476"/>
              <a:gd name="connsiteY10" fmla="*/ 269198 h 324111"/>
              <a:gd name="connsiteX11" fmla="*/ 122720 w 162476"/>
              <a:gd name="connsiteY11" fmla="*/ 279137 h 324111"/>
              <a:gd name="connsiteX12" fmla="*/ 73024 w 162476"/>
              <a:gd name="connsiteY12" fmla="*/ 299016 h 324111"/>
              <a:gd name="connsiteX13" fmla="*/ 3450 w 162476"/>
              <a:gd name="connsiteY13" fmla="*/ 308955 h 32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62476" h="324111">
                <a:moveTo>
                  <a:pt x="3450" y="308955"/>
                </a:moveTo>
                <a:cubicBezTo>
                  <a:pt x="-6489" y="265885"/>
                  <a:pt x="7627" y="129926"/>
                  <a:pt x="13390" y="40598"/>
                </a:cubicBezTo>
                <a:cubicBezTo>
                  <a:pt x="14269" y="26966"/>
                  <a:pt x="10195" y="4595"/>
                  <a:pt x="23329" y="842"/>
                </a:cubicBezTo>
                <a:cubicBezTo>
                  <a:pt x="43476" y="-4914"/>
                  <a:pt x="82963" y="20720"/>
                  <a:pt x="82963" y="20720"/>
                </a:cubicBezTo>
                <a:cubicBezTo>
                  <a:pt x="89589" y="27346"/>
                  <a:pt x="98651" y="32217"/>
                  <a:pt x="102842" y="40598"/>
                </a:cubicBezTo>
                <a:cubicBezTo>
                  <a:pt x="112213" y="59339"/>
                  <a:pt x="122720" y="100233"/>
                  <a:pt x="122720" y="100233"/>
                </a:cubicBezTo>
                <a:cubicBezTo>
                  <a:pt x="119407" y="113485"/>
                  <a:pt x="118890" y="127771"/>
                  <a:pt x="112781" y="139989"/>
                </a:cubicBezTo>
                <a:cubicBezTo>
                  <a:pt x="108590" y="148371"/>
                  <a:pt x="86277" y="153242"/>
                  <a:pt x="92903" y="159868"/>
                </a:cubicBezTo>
                <a:cubicBezTo>
                  <a:pt x="107719" y="174684"/>
                  <a:pt x="152537" y="179746"/>
                  <a:pt x="152537" y="179746"/>
                </a:cubicBezTo>
                <a:cubicBezTo>
                  <a:pt x="155850" y="192998"/>
                  <a:pt x="162476" y="205842"/>
                  <a:pt x="162476" y="219502"/>
                </a:cubicBezTo>
                <a:cubicBezTo>
                  <a:pt x="162476" y="236395"/>
                  <a:pt x="161908" y="255142"/>
                  <a:pt x="152537" y="269198"/>
                </a:cubicBezTo>
                <a:cubicBezTo>
                  <a:pt x="146726" y="277915"/>
                  <a:pt x="132530" y="275458"/>
                  <a:pt x="122720" y="279137"/>
                </a:cubicBezTo>
                <a:cubicBezTo>
                  <a:pt x="106015" y="285402"/>
                  <a:pt x="89589" y="292390"/>
                  <a:pt x="73024" y="299016"/>
                </a:cubicBezTo>
                <a:cubicBezTo>
                  <a:pt x="10122" y="288531"/>
                  <a:pt x="13389" y="352025"/>
                  <a:pt x="3450" y="30895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1871456" y="1892979"/>
            <a:ext cx="225963" cy="258622"/>
          </a:xfrm>
          <a:custGeom>
            <a:avLst/>
            <a:gdLst>
              <a:gd name="connsiteX0" fmla="*/ 166066 w 225963"/>
              <a:gd name="connsiteY0" fmla="*/ 59840 h 258622"/>
              <a:gd name="connsiteX1" fmla="*/ 156127 w 225963"/>
              <a:gd name="connsiteY1" fmla="*/ 10144 h 258622"/>
              <a:gd name="connsiteX2" fmla="*/ 126309 w 225963"/>
              <a:gd name="connsiteY2" fmla="*/ 205 h 258622"/>
              <a:gd name="connsiteX3" fmla="*/ 46796 w 225963"/>
              <a:gd name="connsiteY3" fmla="*/ 20083 h 258622"/>
              <a:gd name="connsiteX4" fmla="*/ 36857 w 225963"/>
              <a:gd name="connsiteY4" fmla="*/ 49901 h 258622"/>
              <a:gd name="connsiteX5" fmla="*/ 36857 w 225963"/>
              <a:gd name="connsiteY5" fmla="*/ 228805 h 258622"/>
              <a:gd name="connsiteX6" fmla="*/ 66674 w 225963"/>
              <a:gd name="connsiteY6" fmla="*/ 238744 h 258622"/>
              <a:gd name="connsiteX7" fmla="*/ 96492 w 225963"/>
              <a:gd name="connsiteY7" fmla="*/ 258622 h 258622"/>
              <a:gd name="connsiteX8" fmla="*/ 215761 w 225963"/>
              <a:gd name="connsiteY8" fmla="*/ 248683 h 258622"/>
              <a:gd name="connsiteX9" fmla="*/ 225701 w 225963"/>
              <a:gd name="connsiteY9" fmla="*/ 208927 h 258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5963" h="258622">
                <a:moveTo>
                  <a:pt x="166066" y="59840"/>
                </a:moveTo>
                <a:cubicBezTo>
                  <a:pt x="162753" y="43275"/>
                  <a:pt x="165498" y="24200"/>
                  <a:pt x="156127" y="10144"/>
                </a:cubicBezTo>
                <a:cubicBezTo>
                  <a:pt x="150315" y="1427"/>
                  <a:pt x="136743" y="-744"/>
                  <a:pt x="126309" y="205"/>
                </a:cubicBezTo>
                <a:cubicBezTo>
                  <a:pt x="99101" y="2678"/>
                  <a:pt x="73300" y="13457"/>
                  <a:pt x="46796" y="20083"/>
                </a:cubicBezTo>
                <a:cubicBezTo>
                  <a:pt x="43483" y="30022"/>
                  <a:pt x="41542" y="40530"/>
                  <a:pt x="36857" y="49901"/>
                </a:cubicBezTo>
                <a:cubicBezTo>
                  <a:pt x="-2018" y="127652"/>
                  <a:pt x="-21589" y="41775"/>
                  <a:pt x="36857" y="228805"/>
                </a:cubicBezTo>
                <a:cubicBezTo>
                  <a:pt x="39982" y="238805"/>
                  <a:pt x="57303" y="234059"/>
                  <a:pt x="66674" y="238744"/>
                </a:cubicBezTo>
                <a:cubicBezTo>
                  <a:pt x="77358" y="244086"/>
                  <a:pt x="86553" y="251996"/>
                  <a:pt x="96492" y="258622"/>
                </a:cubicBezTo>
                <a:cubicBezTo>
                  <a:pt x="136248" y="255309"/>
                  <a:pt x="178526" y="263004"/>
                  <a:pt x="215761" y="248683"/>
                </a:cubicBezTo>
                <a:cubicBezTo>
                  <a:pt x="228510" y="243779"/>
                  <a:pt x="225701" y="208927"/>
                  <a:pt x="225701" y="2089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904461" y="4079793"/>
            <a:ext cx="2136913" cy="20995"/>
          </a:xfrm>
          <a:custGeom>
            <a:avLst/>
            <a:gdLst>
              <a:gd name="connsiteX0" fmla="*/ 0 w 2136913"/>
              <a:gd name="connsiteY0" fmla="*/ 0 h 20995"/>
              <a:gd name="connsiteX1" fmla="*/ 2136913 w 2136913"/>
              <a:gd name="connsiteY1" fmla="*/ 19878 h 20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36913" h="20995">
                <a:moveTo>
                  <a:pt x="0" y="0"/>
                </a:moveTo>
                <a:cubicBezTo>
                  <a:pt x="1348323" y="28090"/>
                  <a:pt x="636035" y="19878"/>
                  <a:pt x="2136913" y="19878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1918252" y="2290749"/>
            <a:ext cx="1123122" cy="1818861"/>
          </a:xfrm>
          <a:custGeom>
            <a:avLst/>
            <a:gdLst>
              <a:gd name="connsiteX0" fmla="*/ 0 w 1123122"/>
              <a:gd name="connsiteY0" fmla="*/ 0 h 1818861"/>
              <a:gd name="connsiteX1" fmla="*/ 39757 w 1123122"/>
              <a:gd name="connsiteY1" fmla="*/ 49696 h 1818861"/>
              <a:gd name="connsiteX2" fmla="*/ 49696 w 1123122"/>
              <a:gd name="connsiteY2" fmla="*/ 89452 h 1818861"/>
              <a:gd name="connsiteX3" fmla="*/ 99391 w 1123122"/>
              <a:gd name="connsiteY3" fmla="*/ 139148 h 1818861"/>
              <a:gd name="connsiteX4" fmla="*/ 149087 w 1123122"/>
              <a:gd name="connsiteY4" fmla="*/ 228600 h 1818861"/>
              <a:gd name="connsiteX5" fmla="*/ 168965 w 1123122"/>
              <a:gd name="connsiteY5" fmla="*/ 268357 h 1818861"/>
              <a:gd name="connsiteX6" fmla="*/ 188844 w 1123122"/>
              <a:gd name="connsiteY6" fmla="*/ 288235 h 1818861"/>
              <a:gd name="connsiteX7" fmla="*/ 208722 w 1123122"/>
              <a:gd name="connsiteY7" fmla="*/ 318052 h 1818861"/>
              <a:gd name="connsiteX8" fmla="*/ 258418 w 1123122"/>
              <a:gd name="connsiteY8" fmla="*/ 407505 h 1818861"/>
              <a:gd name="connsiteX9" fmla="*/ 308113 w 1123122"/>
              <a:gd name="connsiteY9" fmla="*/ 487018 h 1818861"/>
              <a:gd name="connsiteX10" fmla="*/ 318052 w 1123122"/>
              <a:gd name="connsiteY10" fmla="*/ 516835 h 1818861"/>
              <a:gd name="connsiteX11" fmla="*/ 367748 w 1123122"/>
              <a:gd name="connsiteY11" fmla="*/ 576470 h 1818861"/>
              <a:gd name="connsiteX12" fmla="*/ 437322 w 1123122"/>
              <a:gd name="connsiteY12" fmla="*/ 665922 h 1818861"/>
              <a:gd name="connsiteX13" fmla="*/ 487018 w 1123122"/>
              <a:gd name="connsiteY13" fmla="*/ 725557 h 1818861"/>
              <a:gd name="connsiteX14" fmla="*/ 526774 w 1123122"/>
              <a:gd name="connsiteY14" fmla="*/ 795131 h 1818861"/>
              <a:gd name="connsiteX15" fmla="*/ 576470 w 1123122"/>
              <a:gd name="connsiteY15" fmla="*/ 864705 h 1818861"/>
              <a:gd name="connsiteX16" fmla="*/ 586409 w 1123122"/>
              <a:gd name="connsiteY16" fmla="*/ 894522 h 1818861"/>
              <a:gd name="connsiteX17" fmla="*/ 616226 w 1123122"/>
              <a:gd name="connsiteY17" fmla="*/ 934278 h 1818861"/>
              <a:gd name="connsiteX18" fmla="*/ 636105 w 1123122"/>
              <a:gd name="connsiteY18" fmla="*/ 964096 h 1818861"/>
              <a:gd name="connsiteX19" fmla="*/ 655983 w 1123122"/>
              <a:gd name="connsiteY19" fmla="*/ 1023731 h 1818861"/>
              <a:gd name="connsiteX20" fmla="*/ 695739 w 1123122"/>
              <a:gd name="connsiteY20" fmla="*/ 1093305 h 1818861"/>
              <a:gd name="connsiteX21" fmla="*/ 725557 w 1123122"/>
              <a:gd name="connsiteY21" fmla="*/ 1172818 h 1818861"/>
              <a:gd name="connsiteX22" fmla="*/ 735496 w 1123122"/>
              <a:gd name="connsiteY22" fmla="*/ 1202635 h 1818861"/>
              <a:gd name="connsiteX23" fmla="*/ 765313 w 1123122"/>
              <a:gd name="connsiteY23" fmla="*/ 1222513 h 1818861"/>
              <a:gd name="connsiteX24" fmla="*/ 785191 w 1123122"/>
              <a:gd name="connsiteY24" fmla="*/ 1252331 h 1818861"/>
              <a:gd name="connsiteX25" fmla="*/ 805070 w 1123122"/>
              <a:gd name="connsiteY25" fmla="*/ 1302026 h 1818861"/>
              <a:gd name="connsiteX26" fmla="*/ 824948 w 1123122"/>
              <a:gd name="connsiteY26" fmla="*/ 1321905 h 1818861"/>
              <a:gd name="connsiteX27" fmla="*/ 874644 w 1123122"/>
              <a:gd name="connsiteY27" fmla="*/ 1381539 h 1818861"/>
              <a:gd name="connsiteX28" fmla="*/ 914400 w 1123122"/>
              <a:gd name="connsiteY28" fmla="*/ 1451113 h 1818861"/>
              <a:gd name="connsiteX29" fmla="*/ 934278 w 1123122"/>
              <a:gd name="connsiteY29" fmla="*/ 1490870 h 1818861"/>
              <a:gd name="connsiteX30" fmla="*/ 954157 w 1123122"/>
              <a:gd name="connsiteY30" fmla="*/ 1510748 h 1818861"/>
              <a:gd name="connsiteX31" fmla="*/ 993913 w 1123122"/>
              <a:gd name="connsiteY31" fmla="*/ 1560444 h 1818861"/>
              <a:gd name="connsiteX32" fmla="*/ 1023731 w 1123122"/>
              <a:gd name="connsiteY32" fmla="*/ 1649896 h 1818861"/>
              <a:gd name="connsiteX33" fmla="*/ 1033670 w 1123122"/>
              <a:gd name="connsiteY33" fmla="*/ 1679713 h 1818861"/>
              <a:gd name="connsiteX34" fmla="*/ 1063487 w 1123122"/>
              <a:gd name="connsiteY34" fmla="*/ 1729409 h 1818861"/>
              <a:gd name="connsiteX35" fmla="*/ 1083365 w 1123122"/>
              <a:gd name="connsiteY35" fmla="*/ 1759226 h 1818861"/>
              <a:gd name="connsiteX36" fmla="*/ 1093305 w 1123122"/>
              <a:gd name="connsiteY36" fmla="*/ 1789044 h 1818861"/>
              <a:gd name="connsiteX37" fmla="*/ 1123122 w 1123122"/>
              <a:gd name="connsiteY37" fmla="*/ 1818861 h 1818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123122" h="1818861">
                <a:moveTo>
                  <a:pt x="0" y="0"/>
                </a:moveTo>
                <a:cubicBezTo>
                  <a:pt x="13252" y="16565"/>
                  <a:pt x="29454" y="31152"/>
                  <a:pt x="39757" y="49696"/>
                </a:cubicBezTo>
                <a:cubicBezTo>
                  <a:pt x="46391" y="61637"/>
                  <a:pt x="42119" y="78086"/>
                  <a:pt x="49696" y="89452"/>
                </a:cubicBezTo>
                <a:cubicBezTo>
                  <a:pt x="62691" y="108944"/>
                  <a:pt x="99391" y="139148"/>
                  <a:pt x="99391" y="139148"/>
                </a:cubicBezTo>
                <a:cubicBezTo>
                  <a:pt x="126882" y="221612"/>
                  <a:pt x="80727" y="91876"/>
                  <a:pt x="149087" y="228600"/>
                </a:cubicBezTo>
                <a:cubicBezTo>
                  <a:pt x="155713" y="241852"/>
                  <a:pt x="160746" y="256029"/>
                  <a:pt x="168965" y="268357"/>
                </a:cubicBezTo>
                <a:cubicBezTo>
                  <a:pt x="174163" y="276154"/>
                  <a:pt x="182990" y="280918"/>
                  <a:pt x="188844" y="288235"/>
                </a:cubicBezTo>
                <a:cubicBezTo>
                  <a:pt x="196306" y="297563"/>
                  <a:pt x="202096" y="308113"/>
                  <a:pt x="208722" y="318052"/>
                </a:cubicBezTo>
                <a:cubicBezTo>
                  <a:pt x="236207" y="400509"/>
                  <a:pt x="190067" y="270803"/>
                  <a:pt x="258418" y="407505"/>
                </a:cubicBezTo>
                <a:cubicBezTo>
                  <a:pt x="285704" y="462077"/>
                  <a:pt x="269406" y="435408"/>
                  <a:pt x="308113" y="487018"/>
                </a:cubicBezTo>
                <a:cubicBezTo>
                  <a:pt x="311426" y="496957"/>
                  <a:pt x="313367" y="507464"/>
                  <a:pt x="318052" y="516835"/>
                </a:cubicBezTo>
                <a:cubicBezTo>
                  <a:pt x="331888" y="544507"/>
                  <a:pt x="345770" y="554491"/>
                  <a:pt x="367748" y="576470"/>
                </a:cubicBezTo>
                <a:cubicBezTo>
                  <a:pt x="394905" y="657942"/>
                  <a:pt x="347931" y="531836"/>
                  <a:pt x="437322" y="665922"/>
                </a:cubicBezTo>
                <a:cubicBezTo>
                  <a:pt x="486675" y="739951"/>
                  <a:pt x="423245" y="649029"/>
                  <a:pt x="487018" y="725557"/>
                </a:cubicBezTo>
                <a:cubicBezTo>
                  <a:pt x="509032" y="751974"/>
                  <a:pt x="509098" y="764198"/>
                  <a:pt x="526774" y="795131"/>
                </a:cubicBezTo>
                <a:cubicBezTo>
                  <a:pt x="538401" y="815478"/>
                  <a:pt x="563671" y="847640"/>
                  <a:pt x="576470" y="864705"/>
                </a:cubicBezTo>
                <a:cubicBezTo>
                  <a:pt x="579783" y="874644"/>
                  <a:pt x="581211" y="885426"/>
                  <a:pt x="586409" y="894522"/>
                </a:cubicBezTo>
                <a:cubicBezTo>
                  <a:pt x="594628" y="908904"/>
                  <a:pt x="606598" y="920799"/>
                  <a:pt x="616226" y="934278"/>
                </a:cubicBezTo>
                <a:cubicBezTo>
                  <a:pt x="623169" y="943999"/>
                  <a:pt x="629479" y="954157"/>
                  <a:pt x="636105" y="964096"/>
                </a:cubicBezTo>
                <a:cubicBezTo>
                  <a:pt x="642731" y="983974"/>
                  <a:pt x="644360" y="1006297"/>
                  <a:pt x="655983" y="1023731"/>
                </a:cubicBezTo>
                <a:cubicBezTo>
                  <a:pt x="684080" y="1065876"/>
                  <a:pt x="670519" y="1042864"/>
                  <a:pt x="695739" y="1093305"/>
                </a:cubicBezTo>
                <a:cubicBezTo>
                  <a:pt x="714914" y="1189182"/>
                  <a:pt x="691433" y="1104570"/>
                  <a:pt x="725557" y="1172818"/>
                </a:cubicBezTo>
                <a:cubicBezTo>
                  <a:pt x="730242" y="1182189"/>
                  <a:pt x="728951" y="1194454"/>
                  <a:pt x="735496" y="1202635"/>
                </a:cubicBezTo>
                <a:cubicBezTo>
                  <a:pt x="742958" y="1211963"/>
                  <a:pt x="755374" y="1215887"/>
                  <a:pt x="765313" y="1222513"/>
                </a:cubicBezTo>
                <a:cubicBezTo>
                  <a:pt x="771939" y="1232452"/>
                  <a:pt x="779849" y="1241647"/>
                  <a:pt x="785191" y="1252331"/>
                </a:cubicBezTo>
                <a:cubicBezTo>
                  <a:pt x="793170" y="1268289"/>
                  <a:pt x="796218" y="1286536"/>
                  <a:pt x="805070" y="1302026"/>
                </a:cubicBezTo>
                <a:cubicBezTo>
                  <a:pt x="809719" y="1310162"/>
                  <a:pt x="819094" y="1314588"/>
                  <a:pt x="824948" y="1321905"/>
                </a:cubicBezTo>
                <a:cubicBezTo>
                  <a:pt x="880289" y="1391082"/>
                  <a:pt x="803825" y="1310722"/>
                  <a:pt x="874644" y="1381539"/>
                </a:cubicBezTo>
                <a:cubicBezTo>
                  <a:pt x="894171" y="1440121"/>
                  <a:pt x="871420" y="1382344"/>
                  <a:pt x="914400" y="1451113"/>
                </a:cubicBezTo>
                <a:cubicBezTo>
                  <a:pt x="922253" y="1463677"/>
                  <a:pt x="926059" y="1478542"/>
                  <a:pt x="934278" y="1490870"/>
                </a:cubicBezTo>
                <a:cubicBezTo>
                  <a:pt x="939476" y="1498667"/>
                  <a:pt x="948303" y="1503431"/>
                  <a:pt x="954157" y="1510748"/>
                </a:cubicBezTo>
                <a:cubicBezTo>
                  <a:pt x="1004320" y="1573451"/>
                  <a:pt x="945908" y="1512437"/>
                  <a:pt x="993913" y="1560444"/>
                </a:cubicBezTo>
                <a:lnTo>
                  <a:pt x="1023731" y="1649896"/>
                </a:lnTo>
                <a:cubicBezTo>
                  <a:pt x="1027044" y="1659835"/>
                  <a:pt x="1028280" y="1670729"/>
                  <a:pt x="1033670" y="1679713"/>
                </a:cubicBezTo>
                <a:cubicBezTo>
                  <a:pt x="1043609" y="1696278"/>
                  <a:pt x="1053248" y="1713027"/>
                  <a:pt x="1063487" y="1729409"/>
                </a:cubicBezTo>
                <a:cubicBezTo>
                  <a:pt x="1069818" y="1739539"/>
                  <a:pt x="1078023" y="1748542"/>
                  <a:pt x="1083365" y="1759226"/>
                </a:cubicBezTo>
                <a:cubicBezTo>
                  <a:pt x="1088051" y="1768597"/>
                  <a:pt x="1087493" y="1780327"/>
                  <a:pt x="1093305" y="1789044"/>
                </a:cubicBezTo>
                <a:cubicBezTo>
                  <a:pt x="1101102" y="1800739"/>
                  <a:pt x="1123122" y="1818861"/>
                  <a:pt x="1123122" y="1818861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2842591" y="2847340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2843808" y="2899673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1835696" y="4175736"/>
            <a:ext cx="218661" cy="178905"/>
          </a:xfrm>
          <a:custGeom>
            <a:avLst/>
            <a:gdLst>
              <a:gd name="connsiteX0" fmla="*/ 149087 w 218661"/>
              <a:gd name="connsiteY0" fmla="*/ 0 h 178905"/>
              <a:gd name="connsiteX1" fmla="*/ 99391 w 218661"/>
              <a:gd name="connsiteY1" fmla="*/ 19878 h 178905"/>
              <a:gd name="connsiteX2" fmla="*/ 69574 w 218661"/>
              <a:gd name="connsiteY2" fmla="*/ 29818 h 178905"/>
              <a:gd name="connsiteX3" fmla="*/ 59635 w 218661"/>
              <a:gd name="connsiteY3" fmla="*/ 59635 h 178905"/>
              <a:gd name="connsiteX4" fmla="*/ 19878 w 218661"/>
              <a:gd name="connsiteY4" fmla="*/ 119270 h 178905"/>
              <a:gd name="connsiteX5" fmla="*/ 0 w 218661"/>
              <a:gd name="connsiteY5" fmla="*/ 149087 h 178905"/>
              <a:gd name="connsiteX6" fmla="*/ 29817 w 218661"/>
              <a:gd name="connsiteY6" fmla="*/ 168965 h 178905"/>
              <a:gd name="connsiteX7" fmla="*/ 218661 w 218661"/>
              <a:gd name="connsiteY7" fmla="*/ 178905 h 178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8661" h="178905">
                <a:moveTo>
                  <a:pt x="149087" y="0"/>
                </a:moveTo>
                <a:cubicBezTo>
                  <a:pt x="132522" y="6626"/>
                  <a:pt x="116096" y="13613"/>
                  <a:pt x="99391" y="19878"/>
                </a:cubicBezTo>
                <a:cubicBezTo>
                  <a:pt x="89581" y="23557"/>
                  <a:pt x="76982" y="22410"/>
                  <a:pt x="69574" y="29818"/>
                </a:cubicBezTo>
                <a:cubicBezTo>
                  <a:pt x="62166" y="37226"/>
                  <a:pt x="64723" y="50477"/>
                  <a:pt x="59635" y="59635"/>
                </a:cubicBezTo>
                <a:cubicBezTo>
                  <a:pt x="48033" y="80519"/>
                  <a:pt x="33130" y="99392"/>
                  <a:pt x="19878" y="119270"/>
                </a:cubicBezTo>
                <a:lnTo>
                  <a:pt x="0" y="149087"/>
                </a:lnTo>
                <a:cubicBezTo>
                  <a:pt x="9939" y="155713"/>
                  <a:pt x="17981" y="167351"/>
                  <a:pt x="29817" y="168965"/>
                </a:cubicBezTo>
                <a:cubicBezTo>
                  <a:pt x="92274" y="177482"/>
                  <a:pt x="218661" y="178905"/>
                  <a:pt x="218661" y="17890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1924925" y="4295006"/>
            <a:ext cx="49919" cy="188843"/>
          </a:xfrm>
          <a:custGeom>
            <a:avLst/>
            <a:gdLst>
              <a:gd name="connsiteX0" fmla="*/ 30041 w 49919"/>
              <a:gd name="connsiteY0" fmla="*/ 0 h 188843"/>
              <a:gd name="connsiteX1" fmla="*/ 49919 w 49919"/>
              <a:gd name="connsiteY1" fmla="*/ 49695 h 188843"/>
              <a:gd name="connsiteX2" fmla="*/ 30041 w 49919"/>
              <a:gd name="connsiteY2" fmla="*/ 69574 h 188843"/>
              <a:gd name="connsiteX3" fmla="*/ 10162 w 49919"/>
              <a:gd name="connsiteY3" fmla="*/ 99391 h 188843"/>
              <a:gd name="connsiteX4" fmla="*/ 223 w 49919"/>
              <a:gd name="connsiteY4" fmla="*/ 188843 h 188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919" h="188843">
                <a:moveTo>
                  <a:pt x="30041" y="0"/>
                </a:moveTo>
                <a:cubicBezTo>
                  <a:pt x="36667" y="16565"/>
                  <a:pt x="49919" y="31854"/>
                  <a:pt x="49919" y="49695"/>
                </a:cubicBezTo>
                <a:cubicBezTo>
                  <a:pt x="49919" y="59066"/>
                  <a:pt x="35895" y="62257"/>
                  <a:pt x="30041" y="69574"/>
                </a:cubicBezTo>
                <a:cubicBezTo>
                  <a:pt x="22579" y="78902"/>
                  <a:pt x="16788" y="89452"/>
                  <a:pt x="10162" y="99391"/>
                </a:cubicBezTo>
                <a:cubicBezTo>
                  <a:pt x="-2376" y="162082"/>
                  <a:pt x="223" y="132194"/>
                  <a:pt x="223" y="18884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3342369" y="2902453"/>
            <a:ext cx="536831" cy="133731"/>
          </a:xfrm>
          <a:custGeom>
            <a:avLst/>
            <a:gdLst>
              <a:gd name="connsiteX0" fmla="*/ 56814 w 536831"/>
              <a:gd name="connsiteY0" fmla="*/ 24401 h 133731"/>
              <a:gd name="connsiteX1" fmla="*/ 7118 w 536831"/>
              <a:gd name="connsiteY1" fmla="*/ 4522 h 133731"/>
              <a:gd name="connsiteX2" fmla="*/ 36935 w 536831"/>
              <a:gd name="connsiteY2" fmla="*/ 113853 h 133731"/>
              <a:gd name="connsiteX3" fmla="*/ 66753 w 536831"/>
              <a:gd name="connsiteY3" fmla="*/ 123792 h 133731"/>
              <a:gd name="connsiteX4" fmla="*/ 106509 w 536831"/>
              <a:gd name="connsiteY4" fmla="*/ 113853 h 133731"/>
              <a:gd name="connsiteX5" fmla="*/ 116448 w 536831"/>
              <a:gd name="connsiteY5" fmla="*/ 84035 h 133731"/>
              <a:gd name="connsiteX6" fmla="*/ 136327 w 536831"/>
              <a:gd name="connsiteY6" fmla="*/ 64157 h 133731"/>
              <a:gd name="connsiteX7" fmla="*/ 146266 w 536831"/>
              <a:gd name="connsiteY7" fmla="*/ 24401 h 133731"/>
              <a:gd name="connsiteX8" fmla="*/ 176083 w 536831"/>
              <a:gd name="connsiteY8" fmla="*/ 84035 h 133731"/>
              <a:gd name="connsiteX9" fmla="*/ 215840 w 536831"/>
              <a:gd name="connsiteY9" fmla="*/ 123792 h 133731"/>
              <a:gd name="connsiteX10" fmla="*/ 235718 w 536831"/>
              <a:gd name="connsiteY10" fmla="*/ 93974 h 133731"/>
              <a:gd name="connsiteX11" fmla="*/ 245657 w 536831"/>
              <a:gd name="connsiteY11" fmla="*/ 54218 h 133731"/>
              <a:gd name="connsiteX12" fmla="*/ 275474 w 536831"/>
              <a:gd name="connsiteY12" fmla="*/ 34340 h 133731"/>
              <a:gd name="connsiteX13" fmla="*/ 315231 w 536831"/>
              <a:gd name="connsiteY13" fmla="*/ 84035 h 133731"/>
              <a:gd name="connsiteX14" fmla="*/ 325170 w 536831"/>
              <a:gd name="connsiteY14" fmla="*/ 123792 h 133731"/>
              <a:gd name="connsiteX15" fmla="*/ 345048 w 536831"/>
              <a:gd name="connsiteY15" fmla="*/ 84035 h 133731"/>
              <a:gd name="connsiteX16" fmla="*/ 354988 w 536831"/>
              <a:gd name="connsiteY16" fmla="*/ 54218 h 133731"/>
              <a:gd name="connsiteX17" fmla="*/ 384805 w 536831"/>
              <a:gd name="connsiteY17" fmla="*/ 34340 h 133731"/>
              <a:gd name="connsiteX18" fmla="*/ 434501 w 536831"/>
              <a:gd name="connsiteY18" fmla="*/ 103914 h 133731"/>
              <a:gd name="connsiteX19" fmla="*/ 444440 w 536831"/>
              <a:gd name="connsiteY19" fmla="*/ 133731 h 133731"/>
              <a:gd name="connsiteX20" fmla="*/ 494135 w 536831"/>
              <a:gd name="connsiteY20" fmla="*/ 93974 h 133731"/>
              <a:gd name="connsiteX21" fmla="*/ 494135 w 536831"/>
              <a:gd name="connsiteY21" fmla="*/ 84035 h 13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36831" h="133731">
                <a:moveTo>
                  <a:pt x="56814" y="24401"/>
                </a:moveTo>
                <a:cubicBezTo>
                  <a:pt x="40249" y="17775"/>
                  <a:pt x="15970" y="-10969"/>
                  <a:pt x="7118" y="4522"/>
                </a:cubicBezTo>
                <a:cubicBezTo>
                  <a:pt x="-9714" y="33977"/>
                  <a:pt x="4529" y="94409"/>
                  <a:pt x="36935" y="113853"/>
                </a:cubicBezTo>
                <a:cubicBezTo>
                  <a:pt x="45919" y="119243"/>
                  <a:pt x="56814" y="120479"/>
                  <a:pt x="66753" y="123792"/>
                </a:cubicBezTo>
                <a:cubicBezTo>
                  <a:pt x="80005" y="120479"/>
                  <a:pt x="95843" y="122386"/>
                  <a:pt x="106509" y="113853"/>
                </a:cubicBezTo>
                <a:cubicBezTo>
                  <a:pt x="114690" y="107308"/>
                  <a:pt x="111058" y="93019"/>
                  <a:pt x="116448" y="84035"/>
                </a:cubicBezTo>
                <a:cubicBezTo>
                  <a:pt x="121269" y="76000"/>
                  <a:pt x="129701" y="70783"/>
                  <a:pt x="136327" y="64157"/>
                </a:cubicBezTo>
                <a:cubicBezTo>
                  <a:pt x="139640" y="50905"/>
                  <a:pt x="133307" y="28721"/>
                  <a:pt x="146266" y="24401"/>
                </a:cubicBezTo>
                <a:cubicBezTo>
                  <a:pt x="159220" y="20083"/>
                  <a:pt x="173536" y="80470"/>
                  <a:pt x="176083" y="84035"/>
                </a:cubicBezTo>
                <a:cubicBezTo>
                  <a:pt x="186976" y="99286"/>
                  <a:pt x="215840" y="123792"/>
                  <a:pt x="215840" y="123792"/>
                </a:cubicBezTo>
                <a:cubicBezTo>
                  <a:pt x="222466" y="113853"/>
                  <a:pt x="231013" y="104954"/>
                  <a:pt x="235718" y="93974"/>
                </a:cubicBezTo>
                <a:cubicBezTo>
                  <a:pt x="241099" y="81419"/>
                  <a:pt x="238080" y="65584"/>
                  <a:pt x="245657" y="54218"/>
                </a:cubicBezTo>
                <a:cubicBezTo>
                  <a:pt x="252283" y="44279"/>
                  <a:pt x="265535" y="40966"/>
                  <a:pt x="275474" y="34340"/>
                </a:cubicBezTo>
                <a:cubicBezTo>
                  <a:pt x="291505" y="50370"/>
                  <a:pt x="305827" y="62092"/>
                  <a:pt x="315231" y="84035"/>
                </a:cubicBezTo>
                <a:cubicBezTo>
                  <a:pt x="320612" y="96591"/>
                  <a:pt x="321857" y="110540"/>
                  <a:pt x="325170" y="123792"/>
                </a:cubicBezTo>
                <a:cubicBezTo>
                  <a:pt x="331796" y="110540"/>
                  <a:pt x="339211" y="97653"/>
                  <a:pt x="345048" y="84035"/>
                </a:cubicBezTo>
                <a:cubicBezTo>
                  <a:pt x="349175" y="74405"/>
                  <a:pt x="348443" y="62399"/>
                  <a:pt x="354988" y="54218"/>
                </a:cubicBezTo>
                <a:cubicBezTo>
                  <a:pt x="362450" y="44890"/>
                  <a:pt x="374866" y="40966"/>
                  <a:pt x="384805" y="34340"/>
                </a:cubicBezTo>
                <a:cubicBezTo>
                  <a:pt x="434500" y="50905"/>
                  <a:pt x="411309" y="34340"/>
                  <a:pt x="434501" y="103914"/>
                </a:cubicBezTo>
                <a:lnTo>
                  <a:pt x="444440" y="133731"/>
                </a:lnTo>
                <a:cubicBezTo>
                  <a:pt x="541918" y="101238"/>
                  <a:pt x="404220" y="153918"/>
                  <a:pt x="494135" y="93974"/>
                </a:cubicBezTo>
                <a:cubicBezTo>
                  <a:pt x="513864" y="80821"/>
                  <a:pt x="579455" y="84035"/>
                  <a:pt x="494135" y="8403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olný tvar 24"/>
          <p:cNvSpPr/>
          <p:nvPr/>
        </p:nvSpPr>
        <p:spPr>
          <a:xfrm>
            <a:off x="2123728" y="4267825"/>
            <a:ext cx="536831" cy="133731"/>
          </a:xfrm>
          <a:custGeom>
            <a:avLst/>
            <a:gdLst>
              <a:gd name="connsiteX0" fmla="*/ 56814 w 536831"/>
              <a:gd name="connsiteY0" fmla="*/ 24401 h 133731"/>
              <a:gd name="connsiteX1" fmla="*/ 7118 w 536831"/>
              <a:gd name="connsiteY1" fmla="*/ 4522 h 133731"/>
              <a:gd name="connsiteX2" fmla="*/ 36935 w 536831"/>
              <a:gd name="connsiteY2" fmla="*/ 113853 h 133731"/>
              <a:gd name="connsiteX3" fmla="*/ 66753 w 536831"/>
              <a:gd name="connsiteY3" fmla="*/ 123792 h 133731"/>
              <a:gd name="connsiteX4" fmla="*/ 106509 w 536831"/>
              <a:gd name="connsiteY4" fmla="*/ 113853 h 133731"/>
              <a:gd name="connsiteX5" fmla="*/ 116448 w 536831"/>
              <a:gd name="connsiteY5" fmla="*/ 84035 h 133731"/>
              <a:gd name="connsiteX6" fmla="*/ 136327 w 536831"/>
              <a:gd name="connsiteY6" fmla="*/ 64157 h 133731"/>
              <a:gd name="connsiteX7" fmla="*/ 146266 w 536831"/>
              <a:gd name="connsiteY7" fmla="*/ 24401 h 133731"/>
              <a:gd name="connsiteX8" fmla="*/ 176083 w 536831"/>
              <a:gd name="connsiteY8" fmla="*/ 84035 h 133731"/>
              <a:gd name="connsiteX9" fmla="*/ 215840 w 536831"/>
              <a:gd name="connsiteY9" fmla="*/ 123792 h 133731"/>
              <a:gd name="connsiteX10" fmla="*/ 235718 w 536831"/>
              <a:gd name="connsiteY10" fmla="*/ 93974 h 133731"/>
              <a:gd name="connsiteX11" fmla="*/ 245657 w 536831"/>
              <a:gd name="connsiteY11" fmla="*/ 54218 h 133731"/>
              <a:gd name="connsiteX12" fmla="*/ 275474 w 536831"/>
              <a:gd name="connsiteY12" fmla="*/ 34340 h 133731"/>
              <a:gd name="connsiteX13" fmla="*/ 315231 w 536831"/>
              <a:gd name="connsiteY13" fmla="*/ 84035 h 133731"/>
              <a:gd name="connsiteX14" fmla="*/ 325170 w 536831"/>
              <a:gd name="connsiteY14" fmla="*/ 123792 h 133731"/>
              <a:gd name="connsiteX15" fmla="*/ 345048 w 536831"/>
              <a:gd name="connsiteY15" fmla="*/ 84035 h 133731"/>
              <a:gd name="connsiteX16" fmla="*/ 354988 w 536831"/>
              <a:gd name="connsiteY16" fmla="*/ 54218 h 133731"/>
              <a:gd name="connsiteX17" fmla="*/ 384805 w 536831"/>
              <a:gd name="connsiteY17" fmla="*/ 34340 h 133731"/>
              <a:gd name="connsiteX18" fmla="*/ 434501 w 536831"/>
              <a:gd name="connsiteY18" fmla="*/ 103914 h 133731"/>
              <a:gd name="connsiteX19" fmla="*/ 444440 w 536831"/>
              <a:gd name="connsiteY19" fmla="*/ 133731 h 133731"/>
              <a:gd name="connsiteX20" fmla="*/ 494135 w 536831"/>
              <a:gd name="connsiteY20" fmla="*/ 93974 h 133731"/>
              <a:gd name="connsiteX21" fmla="*/ 494135 w 536831"/>
              <a:gd name="connsiteY21" fmla="*/ 84035 h 13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36831" h="133731">
                <a:moveTo>
                  <a:pt x="56814" y="24401"/>
                </a:moveTo>
                <a:cubicBezTo>
                  <a:pt x="40249" y="17775"/>
                  <a:pt x="15970" y="-10969"/>
                  <a:pt x="7118" y="4522"/>
                </a:cubicBezTo>
                <a:cubicBezTo>
                  <a:pt x="-9714" y="33977"/>
                  <a:pt x="4529" y="94409"/>
                  <a:pt x="36935" y="113853"/>
                </a:cubicBezTo>
                <a:cubicBezTo>
                  <a:pt x="45919" y="119243"/>
                  <a:pt x="56814" y="120479"/>
                  <a:pt x="66753" y="123792"/>
                </a:cubicBezTo>
                <a:cubicBezTo>
                  <a:pt x="80005" y="120479"/>
                  <a:pt x="95843" y="122386"/>
                  <a:pt x="106509" y="113853"/>
                </a:cubicBezTo>
                <a:cubicBezTo>
                  <a:pt x="114690" y="107308"/>
                  <a:pt x="111058" y="93019"/>
                  <a:pt x="116448" y="84035"/>
                </a:cubicBezTo>
                <a:cubicBezTo>
                  <a:pt x="121269" y="76000"/>
                  <a:pt x="129701" y="70783"/>
                  <a:pt x="136327" y="64157"/>
                </a:cubicBezTo>
                <a:cubicBezTo>
                  <a:pt x="139640" y="50905"/>
                  <a:pt x="133307" y="28721"/>
                  <a:pt x="146266" y="24401"/>
                </a:cubicBezTo>
                <a:cubicBezTo>
                  <a:pt x="159220" y="20083"/>
                  <a:pt x="173536" y="80470"/>
                  <a:pt x="176083" y="84035"/>
                </a:cubicBezTo>
                <a:cubicBezTo>
                  <a:pt x="186976" y="99286"/>
                  <a:pt x="215840" y="123792"/>
                  <a:pt x="215840" y="123792"/>
                </a:cubicBezTo>
                <a:cubicBezTo>
                  <a:pt x="222466" y="113853"/>
                  <a:pt x="231013" y="104954"/>
                  <a:pt x="235718" y="93974"/>
                </a:cubicBezTo>
                <a:cubicBezTo>
                  <a:pt x="241099" y="81419"/>
                  <a:pt x="238080" y="65584"/>
                  <a:pt x="245657" y="54218"/>
                </a:cubicBezTo>
                <a:cubicBezTo>
                  <a:pt x="252283" y="44279"/>
                  <a:pt x="265535" y="40966"/>
                  <a:pt x="275474" y="34340"/>
                </a:cubicBezTo>
                <a:cubicBezTo>
                  <a:pt x="291505" y="50370"/>
                  <a:pt x="305827" y="62092"/>
                  <a:pt x="315231" y="84035"/>
                </a:cubicBezTo>
                <a:cubicBezTo>
                  <a:pt x="320612" y="96591"/>
                  <a:pt x="321857" y="110540"/>
                  <a:pt x="325170" y="123792"/>
                </a:cubicBezTo>
                <a:cubicBezTo>
                  <a:pt x="331796" y="110540"/>
                  <a:pt x="339211" y="97653"/>
                  <a:pt x="345048" y="84035"/>
                </a:cubicBezTo>
                <a:cubicBezTo>
                  <a:pt x="349175" y="74405"/>
                  <a:pt x="348443" y="62399"/>
                  <a:pt x="354988" y="54218"/>
                </a:cubicBezTo>
                <a:cubicBezTo>
                  <a:pt x="362450" y="44890"/>
                  <a:pt x="374866" y="40966"/>
                  <a:pt x="384805" y="34340"/>
                </a:cubicBezTo>
                <a:cubicBezTo>
                  <a:pt x="434500" y="50905"/>
                  <a:pt x="411309" y="34340"/>
                  <a:pt x="434501" y="103914"/>
                </a:cubicBezTo>
                <a:lnTo>
                  <a:pt x="444440" y="133731"/>
                </a:lnTo>
                <a:cubicBezTo>
                  <a:pt x="541918" y="101238"/>
                  <a:pt x="404220" y="153918"/>
                  <a:pt x="494135" y="93974"/>
                </a:cubicBezTo>
                <a:cubicBezTo>
                  <a:pt x="513864" y="80821"/>
                  <a:pt x="579455" y="84035"/>
                  <a:pt x="494135" y="8403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Volný tvar 25"/>
          <p:cNvSpPr/>
          <p:nvPr/>
        </p:nvSpPr>
        <p:spPr>
          <a:xfrm>
            <a:off x="899592" y="2827665"/>
            <a:ext cx="536831" cy="133731"/>
          </a:xfrm>
          <a:custGeom>
            <a:avLst/>
            <a:gdLst>
              <a:gd name="connsiteX0" fmla="*/ 56814 w 536831"/>
              <a:gd name="connsiteY0" fmla="*/ 24401 h 133731"/>
              <a:gd name="connsiteX1" fmla="*/ 7118 w 536831"/>
              <a:gd name="connsiteY1" fmla="*/ 4522 h 133731"/>
              <a:gd name="connsiteX2" fmla="*/ 36935 w 536831"/>
              <a:gd name="connsiteY2" fmla="*/ 113853 h 133731"/>
              <a:gd name="connsiteX3" fmla="*/ 66753 w 536831"/>
              <a:gd name="connsiteY3" fmla="*/ 123792 h 133731"/>
              <a:gd name="connsiteX4" fmla="*/ 106509 w 536831"/>
              <a:gd name="connsiteY4" fmla="*/ 113853 h 133731"/>
              <a:gd name="connsiteX5" fmla="*/ 116448 w 536831"/>
              <a:gd name="connsiteY5" fmla="*/ 84035 h 133731"/>
              <a:gd name="connsiteX6" fmla="*/ 136327 w 536831"/>
              <a:gd name="connsiteY6" fmla="*/ 64157 h 133731"/>
              <a:gd name="connsiteX7" fmla="*/ 146266 w 536831"/>
              <a:gd name="connsiteY7" fmla="*/ 24401 h 133731"/>
              <a:gd name="connsiteX8" fmla="*/ 176083 w 536831"/>
              <a:gd name="connsiteY8" fmla="*/ 84035 h 133731"/>
              <a:gd name="connsiteX9" fmla="*/ 215840 w 536831"/>
              <a:gd name="connsiteY9" fmla="*/ 123792 h 133731"/>
              <a:gd name="connsiteX10" fmla="*/ 235718 w 536831"/>
              <a:gd name="connsiteY10" fmla="*/ 93974 h 133731"/>
              <a:gd name="connsiteX11" fmla="*/ 245657 w 536831"/>
              <a:gd name="connsiteY11" fmla="*/ 54218 h 133731"/>
              <a:gd name="connsiteX12" fmla="*/ 275474 w 536831"/>
              <a:gd name="connsiteY12" fmla="*/ 34340 h 133731"/>
              <a:gd name="connsiteX13" fmla="*/ 315231 w 536831"/>
              <a:gd name="connsiteY13" fmla="*/ 84035 h 133731"/>
              <a:gd name="connsiteX14" fmla="*/ 325170 w 536831"/>
              <a:gd name="connsiteY14" fmla="*/ 123792 h 133731"/>
              <a:gd name="connsiteX15" fmla="*/ 345048 w 536831"/>
              <a:gd name="connsiteY15" fmla="*/ 84035 h 133731"/>
              <a:gd name="connsiteX16" fmla="*/ 354988 w 536831"/>
              <a:gd name="connsiteY16" fmla="*/ 54218 h 133731"/>
              <a:gd name="connsiteX17" fmla="*/ 384805 w 536831"/>
              <a:gd name="connsiteY17" fmla="*/ 34340 h 133731"/>
              <a:gd name="connsiteX18" fmla="*/ 434501 w 536831"/>
              <a:gd name="connsiteY18" fmla="*/ 103914 h 133731"/>
              <a:gd name="connsiteX19" fmla="*/ 444440 w 536831"/>
              <a:gd name="connsiteY19" fmla="*/ 133731 h 133731"/>
              <a:gd name="connsiteX20" fmla="*/ 494135 w 536831"/>
              <a:gd name="connsiteY20" fmla="*/ 93974 h 133731"/>
              <a:gd name="connsiteX21" fmla="*/ 494135 w 536831"/>
              <a:gd name="connsiteY21" fmla="*/ 84035 h 13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36831" h="133731">
                <a:moveTo>
                  <a:pt x="56814" y="24401"/>
                </a:moveTo>
                <a:cubicBezTo>
                  <a:pt x="40249" y="17775"/>
                  <a:pt x="15970" y="-10969"/>
                  <a:pt x="7118" y="4522"/>
                </a:cubicBezTo>
                <a:cubicBezTo>
                  <a:pt x="-9714" y="33977"/>
                  <a:pt x="4529" y="94409"/>
                  <a:pt x="36935" y="113853"/>
                </a:cubicBezTo>
                <a:cubicBezTo>
                  <a:pt x="45919" y="119243"/>
                  <a:pt x="56814" y="120479"/>
                  <a:pt x="66753" y="123792"/>
                </a:cubicBezTo>
                <a:cubicBezTo>
                  <a:pt x="80005" y="120479"/>
                  <a:pt x="95843" y="122386"/>
                  <a:pt x="106509" y="113853"/>
                </a:cubicBezTo>
                <a:cubicBezTo>
                  <a:pt x="114690" y="107308"/>
                  <a:pt x="111058" y="93019"/>
                  <a:pt x="116448" y="84035"/>
                </a:cubicBezTo>
                <a:cubicBezTo>
                  <a:pt x="121269" y="76000"/>
                  <a:pt x="129701" y="70783"/>
                  <a:pt x="136327" y="64157"/>
                </a:cubicBezTo>
                <a:cubicBezTo>
                  <a:pt x="139640" y="50905"/>
                  <a:pt x="133307" y="28721"/>
                  <a:pt x="146266" y="24401"/>
                </a:cubicBezTo>
                <a:cubicBezTo>
                  <a:pt x="159220" y="20083"/>
                  <a:pt x="173536" y="80470"/>
                  <a:pt x="176083" y="84035"/>
                </a:cubicBezTo>
                <a:cubicBezTo>
                  <a:pt x="186976" y="99286"/>
                  <a:pt x="215840" y="123792"/>
                  <a:pt x="215840" y="123792"/>
                </a:cubicBezTo>
                <a:cubicBezTo>
                  <a:pt x="222466" y="113853"/>
                  <a:pt x="231013" y="104954"/>
                  <a:pt x="235718" y="93974"/>
                </a:cubicBezTo>
                <a:cubicBezTo>
                  <a:pt x="241099" y="81419"/>
                  <a:pt x="238080" y="65584"/>
                  <a:pt x="245657" y="54218"/>
                </a:cubicBezTo>
                <a:cubicBezTo>
                  <a:pt x="252283" y="44279"/>
                  <a:pt x="265535" y="40966"/>
                  <a:pt x="275474" y="34340"/>
                </a:cubicBezTo>
                <a:cubicBezTo>
                  <a:pt x="291505" y="50370"/>
                  <a:pt x="305827" y="62092"/>
                  <a:pt x="315231" y="84035"/>
                </a:cubicBezTo>
                <a:cubicBezTo>
                  <a:pt x="320612" y="96591"/>
                  <a:pt x="321857" y="110540"/>
                  <a:pt x="325170" y="123792"/>
                </a:cubicBezTo>
                <a:cubicBezTo>
                  <a:pt x="331796" y="110540"/>
                  <a:pt x="339211" y="97653"/>
                  <a:pt x="345048" y="84035"/>
                </a:cubicBezTo>
                <a:cubicBezTo>
                  <a:pt x="349175" y="74405"/>
                  <a:pt x="348443" y="62399"/>
                  <a:pt x="354988" y="54218"/>
                </a:cubicBezTo>
                <a:cubicBezTo>
                  <a:pt x="362450" y="44890"/>
                  <a:pt x="374866" y="40966"/>
                  <a:pt x="384805" y="34340"/>
                </a:cubicBezTo>
                <a:cubicBezTo>
                  <a:pt x="434500" y="50905"/>
                  <a:pt x="411309" y="34340"/>
                  <a:pt x="434501" y="103914"/>
                </a:cubicBezTo>
                <a:lnTo>
                  <a:pt x="444440" y="133731"/>
                </a:lnTo>
                <a:cubicBezTo>
                  <a:pt x="541918" y="101238"/>
                  <a:pt x="404220" y="153918"/>
                  <a:pt x="494135" y="93974"/>
                </a:cubicBezTo>
                <a:cubicBezTo>
                  <a:pt x="513864" y="80821"/>
                  <a:pt x="579455" y="84035"/>
                  <a:pt x="494135" y="8403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904423" y="2270871"/>
            <a:ext cx="1003890" cy="1808922"/>
          </a:xfrm>
          <a:custGeom>
            <a:avLst/>
            <a:gdLst>
              <a:gd name="connsiteX0" fmla="*/ 1003890 w 1003890"/>
              <a:gd name="connsiteY0" fmla="*/ 0 h 1808922"/>
              <a:gd name="connsiteX1" fmla="*/ 954194 w 1003890"/>
              <a:gd name="connsiteY1" fmla="*/ 39756 h 1808922"/>
              <a:gd name="connsiteX2" fmla="*/ 924377 w 1003890"/>
              <a:gd name="connsiteY2" fmla="*/ 59635 h 1808922"/>
              <a:gd name="connsiteX3" fmla="*/ 894560 w 1003890"/>
              <a:gd name="connsiteY3" fmla="*/ 119269 h 1808922"/>
              <a:gd name="connsiteX4" fmla="*/ 874681 w 1003890"/>
              <a:gd name="connsiteY4" fmla="*/ 149087 h 1808922"/>
              <a:gd name="connsiteX5" fmla="*/ 844864 w 1003890"/>
              <a:gd name="connsiteY5" fmla="*/ 208722 h 1808922"/>
              <a:gd name="connsiteX6" fmla="*/ 834925 w 1003890"/>
              <a:gd name="connsiteY6" fmla="*/ 238539 h 1808922"/>
              <a:gd name="connsiteX7" fmla="*/ 805107 w 1003890"/>
              <a:gd name="connsiteY7" fmla="*/ 278296 h 1808922"/>
              <a:gd name="connsiteX8" fmla="*/ 785229 w 1003890"/>
              <a:gd name="connsiteY8" fmla="*/ 308113 h 1808922"/>
              <a:gd name="connsiteX9" fmla="*/ 765351 w 1003890"/>
              <a:gd name="connsiteY9" fmla="*/ 387626 h 1808922"/>
              <a:gd name="connsiteX10" fmla="*/ 745473 w 1003890"/>
              <a:gd name="connsiteY10" fmla="*/ 447261 h 1808922"/>
              <a:gd name="connsiteX11" fmla="*/ 735534 w 1003890"/>
              <a:gd name="connsiteY11" fmla="*/ 477078 h 1808922"/>
              <a:gd name="connsiteX12" fmla="*/ 725594 w 1003890"/>
              <a:gd name="connsiteY12" fmla="*/ 516835 h 1808922"/>
              <a:gd name="connsiteX13" fmla="*/ 685838 w 1003890"/>
              <a:gd name="connsiteY13" fmla="*/ 576469 h 1808922"/>
              <a:gd name="connsiteX14" fmla="*/ 665960 w 1003890"/>
              <a:gd name="connsiteY14" fmla="*/ 616226 h 1808922"/>
              <a:gd name="connsiteX15" fmla="*/ 626203 w 1003890"/>
              <a:gd name="connsiteY15" fmla="*/ 655983 h 1808922"/>
              <a:gd name="connsiteX16" fmla="*/ 606325 w 1003890"/>
              <a:gd name="connsiteY16" fmla="*/ 715617 h 1808922"/>
              <a:gd name="connsiteX17" fmla="*/ 596386 w 1003890"/>
              <a:gd name="connsiteY17" fmla="*/ 745435 h 1808922"/>
              <a:gd name="connsiteX18" fmla="*/ 576507 w 1003890"/>
              <a:gd name="connsiteY18" fmla="*/ 775252 h 1808922"/>
              <a:gd name="connsiteX19" fmla="*/ 546690 w 1003890"/>
              <a:gd name="connsiteY19" fmla="*/ 824948 h 1808922"/>
              <a:gd name="connsiteX20" fmla="*/ 536751 w 1003890"/>
              <a:gd name="connsiteY20" fmla="*/ 854765 h 1808922"/>
              <a:gd name="connsiteX21" fmla="*/ 496994 w 1003890"/>
              <a:gd name="connsiteY21" fmla="*/ 924339 h 1808922"/>
              <a:gd name="connsiteX22" fmla="*/ 477116 w 1003890"/>
              <a:gd name="connsiteY22" fmla="*/ 974035 h 1808922"/>
              <a:gd name="connsiteX23" fmla="*/ 457238 w 1003890"/>
              <a:gd name="connsiteY23" fmla="*/ 1003852 h 1808922"/>
              <a:gd name="connsiteX24" fmla="*/ 447299 w 1003890"/>
              <a:gd name="connsiteY24" fmla="*/ 1033669 h 1808922"/>
              <a:gd name="connsiteX25" fmla="*/ 427420 w 1003890"/>
              <a:gd name="connsiteY25" fmla="*/ 1053548 h 1808922"/>
              <a:gd name="connsiteX26" fmla="*/ 387664 w 1003890"/>
              <a:gd name="connsiteY26" fmla="*/ 1113183 h 1808922"/>
              <a:gd name="connsiteX27" fmla="*/ 367786 w 1003890"/>
              <a:gd name="connsiteY27" fmla="*/ 1143000 h 1808922"/>
              <a:gd name="connsiteX28" fmla="*/ 347907 w 1003890"/>
              <a:gd name="connsiteY28" fmla="*/ 1202635 h 1808922"/>
              <a:gd name="connsiteX29" fmla="*/ 337968 w 1003890"/>
              <a:gd name="connsiteY29" fmla="*/ 1232452 h 1808922"/>
              <a:gd name="connsiteX30" fmla="*/ 318090 w 1003890"/>
              <a:gd name="connsiteY30" fmla="*/ 1272209 h 1808922"/>
              <a:gd name="connsiteX31" fmla="*/ 288273 w 1003890"/>
              <a:gd name="connsiteY31" fmla="*/ 1361661 h 1808922"/>
              <a:gd name="connsiteX32" fmla="*/ 278334 w 1003890"/>
              <a:gd name="connsiteY32" fmla="*/ 1391478 h 1808922"/>
              <a:gd name="connsiteX33" fmla="*/ 238577 w 1003890"/>
              <a:gd name="connsiteY33" fmla="*/ 1451113 h 1808922"/>
              <a:gd name="connsiteX34" fmla="*/ 218699 w 1003890"/>
              <a:gd name="connsiteY34" fmla="*/ 1480930 h 1808922"/>
              <a:gd name="connsiteX35" fmla="*/ 198820 w 1003890"/>
              <a:gd name="connsiteY35" fmla="*/ 1520687 h 1808922"/>
              <a:gd name="connsiteX36" fmla="*/ 188881 w 1003890"/>
              <a:gd name="connsiteY36" fmla="*/ 1550504 h 1808922"/>
              <a:gd name="connsiteX37" fmla="*/ 169003 w 1003890"/>
              <a:gd name="connsiteY37" fmla="*/ 1580322 h 1808922"/>
              <a:gd name="connsiteX38" fmla="*/ 159064 w 1003890"/>
              <a:gd name="connsiteY38" fmla="*/ 1610139 h 1808922"/>
              <a:gd name="connsiteX39" fmla="*/ 119307 w 1003890"/>
              <a:gd name="connsiteY39" fmla="*/ 1639956 h 1808922"/>
              <a:gd name="connsiteX40" fmla="*/ 99429 w 1003890"/>
              <a:gd name="connsiteY40" fmla="*/ 1659835 h 1808922"/>
              <a:gd name="connsiteX41" fmla="*/ 39794 w 1003890"/>
              <a:gd name="connsiteY41" fmla="*/ 1709530 h 1808922"/>
              <a:gd name="connsiteX42" fmla="*/ 19916 w 1003890"/>
              <a:gd name="connsiteY42" fmla="*/ 1769165 h 1808922"/>
              <a:gd name="connsiteX43" fmla="*/ 38 w 1003890"/>
              <a:gd name="connsiteY43" fmla="*/ 1808922 h 180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03890" h="1808922">
                <a:moveTo>
                  <a:pt x="1003890" y="0"/>
                </a:moveTo>
                <a:cubicBezTo>
                  <a:pt x="987325" y="13252"/>
                  <a:pt x="971165" y="27028"/>
                  <a:pt x="954194" y="39756"/>
                </a:cubicBezTo>
                <a:cubicBezTo>
                  <a:pt x="944638" y="46923"/>
                  <a:pt x="932824" y="51188"/>
                  <a:pt x="924377" y="59635"/>
                </a:cubicBezTo>
                <a:cubicBezTo>
                  <a:pt x="895892" y="88121"/>
                  <a:pt x="910728" y="86933"/>
                  <a:pt x="894560" y="119269"/>
                </a:cubicBezTo>
                <a:cubicBezTo>
                  <a:pt x="889218" y="129953"/>
                  <a:pt x="881307" y="139148"/>
                  <a:pt x="874681" y="149087"/>
                </a:cubicBezTo>
                <a:cubicBezTo>
                  <a:pt x="849699" y="224032"/>
                  <a:pt x="883398" y="131653"/>
                  <a:pt x="844864" y="208722"/>
                </a:cubicBezTo>
                <a:cubicBezTo>
                  <a:pt x="840179" y="218093"/>
                  <a:pt x="840123" y="229443"/>
                  <a:pt x="834925" y="238539"/>
                </a:cubicBezTo>
                <a:cubicBezTo>
                  <a:pt x="826706" y="252922"/>
                  <a:pt x="814736" y="264816"/>
                  <a:pt x="805107" y="278296"/>
                </a:cubicBezTo>
                <a:cubicBezTo>
                  <a:pt x="798164" y="288016"/>
                  <a:pt x="791855" y="298174"/>
                  <a:pt x="785229" y="308113"/>
                </a:cubicBezTo>
                <a:cubicBezTo>
                  <a:pt x="778603" y="334617"/>
                  <a:pt x="773990" y="361708"/>
                  <a:pt x="765351" y="387626"/>
                </a:cubicBezTo>
                <a:lnTo>
                  <a:pt x="745473" y="447261"/>
                </a:lnTo>
                <a:cubicBezTo>
                  <a:pt x="742160" y="457200"/>
                  <a:pt x="738075" y="466914"/>
                  <a:pt x="735534" y="477078"/>
                </a:cubicBezTo>
                <a:cubicBezTo>
                  <a:pt x="732221" y="490330"/>
                  <a:pt x="731703" y="504617"/>
                  <a:pt x="725594" y="516835"/>
                </a:cubicBezTo>
                <a:cubicBezTo>
                  <a:pt x="714910" y="538203"/>
                  <a:pt x="696522" y="555101"/>
                  <a:pt x="685838" y="576469"/>
                </a:cubicBezTo>
                <a:cubicBezTo>
                  <a:pt x="679212" y="589721"/>
                  <a:pt x="674850" y="604373"/>
                  <a:pt x="665960" y="616226"/>
                </a:cubicBezTo>
                <a:cubicBezTo>
                  <a:pt x="654715" y="631219"/>
                  <a:pt x="626203" y="655983"/>
                  <a:pt x="626203" y="655983"/>
                </a:cubicBezTo>
                <a:lnTo>
                  <a:pt x="606325" y="715617"/>
                </a:lnTo>
                <a:cubicBezTo>
                  <a:pt x="603012" y="725556"/>
                  <a:pt x="602198" y="736718"/>
                  <a:pt x="596386" y="745435"/>
                </a:cubicBezTo>
                <a:lnTo>
                  <a:pt x="576507" y="775252"/>
                </a:lnTo>
                <a:cubicBezTo>
                  <a:pt x="548352" y="859718"/>
                  <a:pt x="587619" y="756732"/>
                  <a:pt x="546690" y="824948"/>
                </a:cubicBezTo>
                <a:cubicBezTo>
                  <a:pt x="541300" y="833932"/>
                  <a:pt x="540878" y="845135"/>
                  <a:pt x="536751" y="854765"/>
                </a:cubicBezTo>
                <a:cubicBezTo>
                  <a:pt x="484472" y="976751"/>
                  <a:pt x="546907" y="824513"/>
                  <a:pt x="496994" y="924339"/>
                </a:cubicBezTo>
                <a:cubicBezTo>
                  <a:pt x="489015" y="940297"/>
                  <a:pt x="485095" y="958077"/>
                  <a:pt x="477116" y="974035"/>
                </a:cubicBezTo>
                <a:cubicBezTo>
                  <a:pt x="471774" y="984719"/>
                  <a:pt x="462580" y="993168"/>
                  <a:pt x="457238" y="1003852"/>
                </a:cubicBezTo>
                <a:cubicBezTo>
                  <a:pt x="452553" y="1013223"/>
                  <a:pt x="452689" y="1024685"/>
                  <a:pt x="447299" y="1033669"/>
                </a:cubicBezTo>
                <a:cubicBezTo>
                  <a:pt x="442478" y="1041705"/>
                  <a:pt x="433043" y="1046051"/>
                  <a:pt x="427420" y="1053548"/>
                </a:cubicBezTo>
                <a:cubicBezTo>
                  <a:pt x="413086" y="1072661"/>
                  <a:pt x="400916" y="1093305"/>
                  <a:pt x="387664" y="1113183"/>
                </a:cubicBezTo>
                <a:cubicBezTo>
                  <a:pt x="381038" y="1123122"/>
                  <a:pt x="371564" y="1131668"/>
                  <a:pt x="367786" y="1143000"/>
                </a:cubicBezTo>
                <a:lnTo>
                  <a:pt x="347907" y="1202635"/>
                </a:lnTo>
                <a:cubicBezTo>
                  <a:pt x="344594" y="1212574"/>
                  <a:pt x="342653" y="1223081"/>
                  <a:pt x="337968" y="1232452"/>
                </a:cubicBezTo>
                <a:cubicBezTo>
                  <a:pt x="331342" y="1245704"/>
                  <a:pt x="323593" y="1258452"/>
                  <a:pt x="318090" y="1272209"/>
                </a:cubicBezTo>
                <a:cubicBezTo>
                  <a:pt x="318084" y="1272223"/>
                  <a:pt x="293245" y="1346746"/>
                  <a:pt x="288273" y="1361661"/>
                </a:cubicBezTo>
                <a:cubicBezTo>
                  <a:pt x="284960" y="1371600"/>
                  <a:pt x="284145" y="1382761"/>
                  <a:pt x="278334" y="1391478"/>
                </a:cubicBezTo>
                <a:lnTo>
                  <a:pt x="238577" y="1451113"/>
                </a:lnTo>
                <a:cubicBezTo>
                  <a:pt x="231951" y="1461052"/>
                  <a:pt x="224041" y="1470246"/>
                  <a:pt x="218699" y="1480930"/>
                </a:cubicBezTo>
                <a:cubicBezTo>
                  <a:pt x="212073" y="1494182"/>
                  <a:pt x="204657" y="1507068"/>
                  <a:pt x="198820" y="1520687"/>
                </a:cubicBezTo>
                <a:cubicBezTo>
                  <a:pt x="194693" y="1530317"/>
                  <a:pt x="193566" y="1541133"/>
                  <a:pt x="188881" y="1550504"/>
                </a:cubicBezTo>
                <a:cubicBezTo>
                  <a:pt x="183539" y="1561188"/>
                  <a:pt x="174345" y="1569638"/>
                  <a:pt x="169003" y="1580322"/>
                </a:cubicBezTo>
                <a:cubicBezTo>
                  <a:pt x="164318" y="1589693"/>
                  <a:pt x="165771" y="1602091"/>
                  <a:pt x="159064" y="1610139"/>
                </a:cubicBezTo>
                <a:cubicBezTo>
                  <a:pt x="148459" y="1622865"/>
                  <a:pt x="132033" y="1629351"/>
                  <a:pt x="119307" y="1639956"/>
                </a:cubicBezTo>
                <a:cubicBezTo>
                  <a:pt x="112108" y="1645955"/>
                  <a:pt x="106746" y="1653981"/>
                  <a:pt x="99429" y="1659835"/>
                </a:cubicBezTo>
                <a:cubicBezTo>
                  <a:pt x="30230" y="1715196"/>
                  <a:pt x="110638" y="1638689"/>
                  <a:pt x="39794" y="1709530"/>
                </a:cubicBezTo>
                <a:cubicBezTo>
                  <a:pt x="33168" y="1729408"/>
                  <a:pt x="31539" y="1751730"/>
                  <a:pt x="19916" y="1769165"/>
                </a:cubicBezTo>
                <a:cubicBezTo>
                  <a:pt x="-1800" y="1801740"/>
                  <a:pt x="38" y="1787038"/>
                  <a:pt x="38" y="1808922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Volný tvar 26"/>
          <p:cNvSpPr/>
          <p:nvPr/>
        </p:nvSpPr>
        <p:spPr>
          <a:xfrm>
            <a:off x="1691680" y="4275127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Volný tvar 27"/>
          <p:cNvSpPr/>
          <p:nvPr/>
        </p:nvSpPr>
        <p:spPr>
          <a:xfrm>
            <a:off x="1692897" y="4327460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Volný tvar 29"/>
          <p:cNvSpPr/>
          <p:nvPr/>
        </p:nvSpPr>
        <p:spPr>
          <a:xfrm>
            <a:off x="539552" y="2906975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Volný tvar 30"/>
          <p:cNvSpPr/>
          <p:nvPr/>
        </p:nvSpPr>
        <p:spPr>
          <a:xfrm>
            <a:off x="540769" y="2959308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1431235" y="4217205"/>
            <a:ext cx="139202" cy="170701"/>
          </a:xfrm>
          <a:custGeom>
            <a:avLst/>
            <a:gdLst>
              <a:gd name="connsiteX0" fmla="*/ 109330 w 139202"/>
              <a:gd name="connsiteY0" fmla="*/ 21614 h 170701"/>
              <a:gd name="connsiteX1" fmla="*/ 9939 w 139202"/>
              <a:gd name="connsiteY1" fmla="*/ 11675 h 170701"/>
              <a:gd name="connsiteX2" fmla="*/ 0 w 139202"/>
              <a:gd name="connsiteY2" fmla="*/ 41492 h 170701"/>
              <a:gd name="connsiteX3" fmla="*/ 9939 w 139202"/>
              <a:gd name="connsiteY3" fmla="*/ 130944 h 170701"/>
              <a:gd name="connsiteX4" fmla="*/ 39756 w 139202"/>
              <a:gd name="connsiteY4" fmla="*/ 150822 h 170701"/>
              <a:gd name="connsiteX5" fmla="*/ 99391 w 139202"/>
              <a:gd name="connsiteY5" fmla="*/ 170701 h 170701"/>
              <a:gd name="connsiteX6" fmla="*/ 139148 w 139202"/>
              <a:gd name="connsiteY6" fmla="*/ 150822 h 17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202" h="170701">
                <a:moveTo>
                  <a:pt x="109330" y="21614"/>
                </a:moveTo>
                <a:cubicBezTo>
                  <a:pt x="74994" y="7879"/>
                  <a:pt x="47735" y="-13523"/>
                  <a:pt x="9939" y="11675"/>
                </a:cubicBezTo>
                <a:cubicBezTo>
                  <a:pt x="1222" y="17486"/>
                  <a:pt x="3313" y="31553"/>
                  <a:pt x="0" y="41492"/>
                </a:cubicBezTo>
                <a:cubicBezTo>
                  <a:pt x="3313" y="71309"/>
                  <a:pt x="-313" y="102749"/>
                  <a:pt x="9939" y="130944"/>
                </a:cubicBezTo>
                <a:cubicBezTo>
                  <a:pt x="14021" y="142170"/>
                  <a:pt x="28840" y="145971"/>
                  <a:pt x="39756" y="150822"/>
                </a:cubicBezTo>
                <a:cubicBezTo>
                  <a:pt x="58904" y="159332"/>
                  <a:pt x="99391" y="170701"/>
                  <a:pt x="99391" y="170701"/>
                </a:cubicBezTo>
                <a:cubicBezTo>
                  <a:pt x="142362" y="159958"/>
                  <a:pt x="139148" y="174422"/>
                  <a:pt x="139148" y="150822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Volný tvar 33"/>
          <p:cNvSpPr/>
          <p:nvPr/>
        </p:nvSpPr>
        <p:spPr>
          <a:xfrm>
            <a:off x="714612" y="2728071"/>
            <a:ext cx="97866" cy="254944"/>
          </a:xfrm>
          <a:custGeom>
            <a:avLst/>
            <a:gdLst>
              <a:gd name="connsiteX0" fmla="*/ 10945 w 97866"/>
              <a:gd name="connsiteY0" fmla="*/ 0 h 254944"/>
              <a:gd name="connsiteX1" fmla="*/ 10945 w 97866"/>
              <a:gd name="connsiteY1" fmla="*/ 89452 h 254944"/>
              <a:gd name="connsiteX2" fmla="*/ 50701 w 97866"/>
              <a:gd name="connsiteY2" fmla="*/ 99391 h 254944"/>
              <a:gd name="connsiteX3" fmla="*/ 60640 w 97866"/>
              <a:gd name="connsiteY3" fmla="*/ 248478 h 254944"/>
              <a:gd name="connsiteX4" fmla="*/ 1005 w 97866"/>
              <a:gd name="connsiteY4" fmla="*/ 238539 h 254944"/>
              <a:gd name="connsiteX5" fmla="*/ 10945 w 97866"/>
              <a:gd name="connsiteY5" fmla="*/ 228600 h 254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866" h="254944">
                <a:moveTo>
                  <a:pt x="10945" y="0"/>
                </a:moveTo>
                <a:cubicBezTo>
                  <a:pt x="7006" y="19695"/>
                  <a:pt x="-10111" y="68396"/>
                  <a:pt x="10945" y="89452"/>
                </a:cubicBezTo>
                <a:cubicBezTo>
                  <a:pt x="20604" y="99111"/>
                  <a:pt x="37449" y="96078"/>
                  <a:pt x="50701" y="99391"/>
                </a:cubicBezTo>
                <a:cubicBezTo>
                  <a:pt x="93948" y="142639"/>
                  <a:pt x="126039" y="158555"/>
                  <a:pt x="60640" y="248478"/>
                </a:cubicBezTo>
                <a:cubicBezTo>
                  <a:pt x="48787" y="264776"/>
                  <a:pt x="19716" y="246023"/>
                  <a:pt x="1005" y="238539"/>
                </a:cubicBezTo>
                <a:cubicBezTo>
                  <a:pt x="-3345" y="236799"/>
                  <a:pt x="7632" y="231913"/>
                  <a:pt x="10945" y="22860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olný tvar 34"/>
          <p:cNvSpPr/>
          <p:nvPr/>
        </p:nvSpPr>
        <p:spPr>
          <a:xfrm>
            <a:off x="715617" y="2728071"/>
            <a:ext cx="139148" cy="0"/>
          </a:xfrm>
          <a:custGeom>
            <a:avLst/>
            <a:gdLst>
              <a:gd name="connsiteX0" fmla="*/ 0 w 139148"/>
              <a:gd name="connsiteY0" fmla="*/ 0 h 0"/>
              <a:gd name="connsiteX1" fmla="*/ 139148 w 13914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148">
                <a:moveTo>
                  <a:pt x="0" y="0"/>
                </a:moveTo>
                <a:lnTo>
                  <a:pt x="139148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olný tvar 35"/>
          <p:cNvSpPr/>
          <p:nvPr/>
        </p:nvSpPr>
        <p:spPr>
          <a:xfrm>
            <a:off x="278296" y="2678375"/>
            <a:ext cx="188843" cy="340750"/>
          </a:xfrm>
          <a:custGeom>
            <a:avLst/>
            <a:gdLst>
              <a:gd name="connsiteX0" fmla="*/ 0 w 188843"/>
              <a:gd name="connsiteY0" fmla="*/ 337931 h 340750"/>
              <a:gd name="connsiteX1" fmla="*/ 19878 w 188843"/>
              <a:gd name="connsiteY1" fmla="*/ 258418 h 340750"/>
              <a:gd name="connsiteX2" fmla="*/ 39756 w 188843"/>
              <a:gd name="connsiteY2" fmla="*/ 228600 h 340750"/>
              <a:gd name="connsiteX3" fmla="*/ 49695 w 188843"/>
              <a:gd name="connsiteY3" fmla="*/ 198783 h 340750"/>
              <a:gd name="connsiteX4" fmla="*/ 69574 w 188843"/>
              <a:gd name="connsiteY4" fmla="*/ 149087 h 340750"/>
              <a:gd name="connsiteX5" fmla="*/ 79513 w 188843"/>
              <a:gd name="connsiteY5" fmla="*/ 79513 h 340750"/>
              <a:gd name="connsiteX6" fmla="*/ 89452 w 188843"/>
              <a:gd name="connsiteY6" fmla="*/ 49696 h 340750"/>
              <a:gd name="connsiteX7" fmla="*/ 79513 w 188843"/>
              <a:gd name="connsiteY7" fmla="*/ 0 h 340750"/>
              <a:gd name="connsiteX8" fmla="*/ 59634 w 188843"/>
              <a:gd name="connsiteY8" fmla="*/ 19879 h 340750"/>
              <a:gd name="connsiteX9" fmla="*/ 39756 w 188843"/>
              <a:gd name="connsiteY9" fmla="*/ 79513 h 340750"/>
              <a:gd name="connsiteX10" fmla="*/ 59634 w 188843"/>
              <a:gd name="connsiteY10" fmla="*/ 248479 h 340750"/>
              <a:gd name="connsiteX11" fmla="*/ 69574 w 188843"/>
              <a:gd name="connsiteY11" fmla="*/ 278296 h 340750"/>
              <a:gd name="connsiteX12" fmla="*/ 79513 w 188843"/>
              <a:gd name="connsiteY12" fmla="*/ 337931 h 340750"/>
              <a:gd name="connsiteX13" fmla="*/ 109330 w 188843"/>
              <a:gd name="connsiteY13" fmla="*/ 327992 h 340750"/>
              <a:gd name="connsiteX14" fmla="*/ 129208 w 188843"/>
              <a:gd name="connsiteY14" fmla="*/ 298174 h 340750"/>
              <a:gd name="connsiteX15" fmla="*/ 119269 w 188843"/>
              <a:gd name="connsiteY15" fmla="*/ 248479 h 340750"/>
              <a:gd name="connsiteX16" fmla="*/ 109330 w 188843"/>
              <a:gd name="connsiteY16" fmla="*/ 218661 h 340750"/>
              <a:gd name="connsiteX17" fmla="*/ 139147 w 188843"/>
              <a:gd name="connsiteY17" fmla="*/ 198783 h 340750"/>
              <a:gd name="connsiteX18" fmla="*/ 188843 w 188843"/>
              <a:gd name="connsiteY18" fmla="*/ 178905 h 34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88843" h="340750">
                <a:moveTo>
                  <a:pt x="0" y="337931"/>
                </a:moveTo>
                <a:cubicBezTo>
                  <a:pt x="3781" y="319028"/>
                  <a:pt x="9690" y="278794"/>
                  <a:pt x="19878" y="258418"/>
                </a:cubicBezTo>
                <a:cubicBezTo>
                  <a:pt x="25220" y="247734"/>
                  <a:pt x="34414" y="239284"/>
                  <a:pt x="39756" y="228600"/>
                </a:cubicBezTo>
                <a:cubicBezTo>
                  <a:pt x="44441" y="219229"/>
                  <a:pt x="46016" y="208593"/>
                  <a:pt x="49695" y="198783"/>
                </a:cubicBezTo>
                <a:cubicBezTo>
                  <a:pt x="55960" y="182078"/>
                  <a:pt x="62948" y="165652"/>
                  <a:pt x="69574" y="149087"/>
                </a:cubicBezTo>
                <a:cubicBezTo>
                  <a:pt x="72887" y="125896"/>
                  <a:pt x="74919" y="102485"/>
                  <a:pt x="79513" y="79513"/>
                </a:cubicBezTo>
                <a:cubicBezTo>
                  <a:pt x="81568" y="69240"/>
                  <a:pt x="89452" y="60173"/>
                  <a:pt x="89452" y="49696"/>
                </a:cubicBezTo>
                <a:cubicBezTo>
                  <a:pt x="89452" y="32803"/>
                  <a:pt x="82826" y="16565"/>
                  <a:pt x="79513" y="0"/>
                </a:cubicBezTo>
                <a:cubicBezTo>
                  <a:pt x="72887" y="6626"/>
                  <a:pt x="63825" y="11497"/>
                  <a:pt x="59634" y="19879"/>
                </a:cubicBezTo>
                <a:cubicBezTo>
                  <a:pt x="50263" y="38620"/>
                  <a:pt x="39756" y="79513"/>
                  <a:pt x="39756" y="79513"/>
                </a:cubicBezTo>
                <a:cubicBezTo>
                  <a:pt x="45853" y="152682"/>
                  <a:pt x="44092" y="186313"/>
                  <a:pt x="59634" y="248479"/>
                </a:cubicBezTo>
                <a:cubicBezTo>
                  <a:pt x="62175" y="258643"/>
                  <a:pt x="66261" y="268357"/>
                  <a:pt x="69574" y="278296"/>
                </a:cubicBezTo>
                <a:cubicBezTo>
                  <a:pt x="72887" y="298174"/>
                  <a:pt x="66924" y="322194"/>
                  <a:pt x="79513" y="337931"/>
                </a:cubicBezTo>
                <a:cubicBezTo>
                  <a:pt x="86058" y="346112"/>
                  <a:pt x="101149" y="334537"/>
                  <a:pt x="109330" y="327992"/>
                </a:cubicBezTo>
                <a:cubicBezTo>
                  <a:pt x="118658" y="320530"/>
                  <a:pt x="122582" y="308113"/>
                  <a:pt x="129208" y="298174"/>
                </a:cubicBezTo>
                <a:cubicBezTo>
                  <a:pt x="125895" y="281609"/>
                  <a:pt x="123366" y="264868"/>
                  <a:pt x="119269" y="248479"/>
                </a:cubicBezTo>
                <a:cubicBezTo>
                  <a:pt x="116728" y="238315"/>
                  <a:pt x="105439" y="228389"/>
                  <a:pt x="109330" y="218661"/>
                </a:cubicBezTo>
                <a:cubicBezTo>
                  <a:pt x="113766" y="207570"/>
                  <a:pt x="128168" y="203488"/>
                  <a:pt x="139147" y="198783"/>
                </a:cubicBezTo>
                <a:cubicBezTo>
                  <a:pt x="197294" y="173863"/>
                  <a:pt x="164496" y="203252"/>
                  <a:pt x="188843" y="17890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olný tvar 36"/>
          <p:cNvSpPr/>
          <p:nvPr/>
        </p:nvSpPr>
        <p:spPr>
          <a:xfrm>
            <a:off x="2597173" y="2807584"/>
            <a:ext cx="235479" cy="168965"/>
          </a:xfrm>
          <a:custGeom>
            <a:avLst/>
            <a:gdLst>
              <a:gd name="connsiteX0" fmla="*/ 66514 w 235479"/>
              <a:gd name="connsiteY0" fmla="*/ 0 h 168965"/>
              <a:gd name="connsiteX1" fmla="*/ 16818 w 235479"/>
              <a:gd name="connsiteY1" fmla="*/ 19878 h 168965"/>
              <a:gd name="connsiteX2" fmla="*/ 56575 w 235479"/>
              <a:gd name="connsiteY2" fmla="*/ 149087 h 168965"/>
              <a:gd name="connsiteX3" fmla="*/ 126149 w 235479"/>
              <a:gd name="connsiteY3" fmla="*/ 99391 h 168965"/>
              <a:gd name="connsiteX4" fmla="*/ 116210 w 235479"/>
              <a:gd name="connsiteY4" fmla="*/ 19878 h 168965"/>
              <a:gd name="connsiteX5" fmla="*/ 76453 w 235479"/>
              <a:gd name="connsiteY5" fmla="*/ 9939 h 168965"/>
              <a:gd name="connsiteX6" fmla="*/ 136088 w 235479"/>
              <a:gd name="connsiteY6" fmla="*/ 29817 h 168965"/>
              <a:gd name="connsiteX7" fmla="*/ 146027 w 235479"/>
              <a:gd name="connsiteY7" fmla="*/ 99391 h 168965"/>
              <a:gd name="connsiteX8" fmla="*/ 165905 w 235479"/>
              <a:gd name="connsiteY8" fmla="*/ 168965 h 168965"/>
              <a:gd name="connsiteX9" fmla="*/ 235479 w 235479"/>
              <a:gd name="connsiteY9" fmla="*/ 129209 h 168965"/>
              <a:gd name="connsiteX10" fmla="*/ 215601 w 235479"/>
              <a:gd name="connsiteY10" fmla="*/ 129209 h 168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5479" h="168965">
                <a:moveTo>
                  <a:pt x="66514" y="0"/>
                </a:moveTo>
                <a:cubicBezTo>
                  <a:pt x="49949" y="6626"/>
                  <a:pt x="21719" y="2723"/>
                  <a:pt x="16818" y="19878"/>
                </a:cubicBezTo>
                <a:cubicBezTo>
                  <a:pt x="-16080" y="135020"/>
                  <a:pt x="388" y="130359"/>
                  <a:pt x="56575" y="149087"/>
                </a:cubicBezTo>
                <a:cubicBezTo>
                  <a:pt x="86962" y="141490"/>
                  <a:pt x="118987" y="142363"/>
                  <a:pt x="126149" y="99391"/>
                </a:cubicBezTo>
                <a:cubicBezTo>
                  <a:pt x="130540" y="73044"/>
                  <a:pt x="129182" y="43227"/>
                  <a:pt x="116210" y="19878"/>
                </a:cubicBezTo>
                <a:cubicBezTo>
                  <a:pt x="109576" y="7937"/>
                  <a:pt x="64235" y="3830"/>
                  <a:pt x="76453" y="9939"/>
                </a:cubicBezTo>
                <a:cubicBezTo>
                  <a:pt x="95194" y="19310"/>
                  <a:pt x="136088" y="29817"/>
                  <a:pt x="136088" y="29817"/>
                </a:cubicBezTo>
                <a:cubicBezTo>
                  <a:pt x="139401" y="53008"/>
                  <a:pt x="141836" y="76342"/>
                  <a:pt x="146027" y="99391"/>
                </a:cubicBezTo>
                <a:cubicBezTo>
                  <a:pt x="151019" y="126849"/>
                  <a:pt x="157389" y="143417"/>
                  <a:pt x="165905" y="168965"/>
                </a:cubicBezTo>
                <a:cubicBezTo>
                  <a:pt x="185949" y="164956"/>
                  <a:pt x="235479" y="167233"/>
                  <a:pt x="235479" y="129209"/>
                </a:cubicBezTo>
                <a:cubicBezTo>
                  <a:pt x="235479" y="122583"/>
                  <a:pt x="222227" y="129209"/>
                  <a:pt x="215601" y="12920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3995936" y="1484784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2. </a:t>
            </a:r>
            <a:r>
              <a:rPr lang="cs-CZ" sz="2000" dirty="0" smtClean="0"/>
              <a:t>postup</a:t>
            </a:r>
            <a:r>
              <a:rPr lang="cs-CZ" dirty="0" smtClean="0"/>
              <a:t> konstrukce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427984" y="1884894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1. AB; |AB|= 4 cm</a:t>
            </a:r>
            <a:endParaRPr lang="cs-CZ" sz="20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427984" y="2287325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2. k; k(A, 5 cm) </a:t>
            </a:r>
            <a:endParaRPr lang="cs-CZ" sz="2000" dirty="0"/>
          </a:p>
        </p:txBody>
      </p:sp>
      <p:sp>
        <p:nvSpPr>
          <p:cNvPr id="42" name="Volný tvar 41"/>
          <p:cNvSpPr/>
          <p:nvPr/>
        </p:nvSpPr>
        <p:spPr>
          <a:xfrm>
            <a:off x="3101009" y="2757888"/>
            <a:ext cx="149087" cy="358113"/>
          </a:xfrm>
          <a:custGeom>
            <a:avLst/>
            <a:gdLst>
              <a:gd name="connsiteX0" fmla="*/ 0 w 149087"/>
              <a:gd name="connsiteY0" fmla="*/ 0 h 358113"/>
              <a:gd name="connsiteX1" fmla="*/ 59634 w 149087"/>
              <a:gd name="connsiteY1" fmla="*/ 9939 h 358113"/>
              <a:gd name="connsiteX2" fmla="*/ 89452 w 149087"/>
              <a:gd name="connsiteY2" fmla="*/ 19879 h 358113"/>
              <a:gd name="connsiteX3" fmla="*/ 139148 w 149087"/>
              <a:gd name="connsiteY3" fmla="*/ 9939 h 358113"/>
              <a:gd name="connsiteX4" fmla="*/ 149087 w 149087"/>
              <a:gd name="connsiteY4" fmla="*/ 39757 h 358113"/>
              <a:gd name="connsiteX5" fmla="*/ 139148 w 149087"/>
              <a:gd name="connsiteY5" fmla="*/ 188844 h 358113"/>
              <a:gd name="connsiteX6" fmla="*/ 129208 w 149087"/>
              <a:gd name="connsiteY6" fmla="*/ 218661 h 358113"/>
              <a:gd name="connsiteX7" fmla="*/ 119269 w 149087"/>
              <a:gd name="connsiteY7" fmla="*/ 258418 h 358113"/>
              <a:gd name="connsiteX8" fmla="*/ 99391 w 149087"/>
              <a:gd name="connsiteY8" fmla="*/ 318052 h 358113"/>
              <a:gd name="connsiteX9" fmla="*/ 69574 w 149087"/>
              <a:gd name="connsiteY9" fmla="*/ 357809 h 358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9087" h="358113">
                <a:moveTo>
                  <a:pt x="0" y="0"/>
                </a:moveTo>
                <a:cubicBezTo>
                  <a:pt x="19878" y="3313"/>
                  <a:pt x="39962" y="5567"/>
                  <a:pt x="59634" y="9939"/>
                </a:cubicBezTo>
                <a:cubicBezTo>
                  <a:pt x="69862" y="12212"/>
                  <a:pt x="78975" y="19879"/>
                  <a:pt x="89452" y="19879"/>
                </a:cubicBezTo>
                <a:cubicBezTo>
                  <a:pt x="106345" y="19879"/>
                  <a:pt x="122583" y="13252"/>
                  <a:pt x="139148" y="9939"/>
                </a:cubicBezTo>
                <a:cubicBezTo>
                  <a:pt x="142461" y="19878"/>
                  <a:pt x="149087" y="29280"/>
                  <a:pt x="149087" y="39757"/>
                </a:cubicBezTo>
                <a:cubicBezTo>
                  <a:pt x="149087" y="89563"/>
                  <a:pt x="144648" y="139343"/>
                  <a:pt x="139148" y="188844"/>
                </a:cubicBezTo>
                <a:cubicBezTo>
                  <a:pt x="137991" y="199257"/>
                  <a:pt x="132086" y="208587"/>
                  <a:pt x="129208" y="218661"/>
                </a:cubicBezTo>
                <a:cubicBezTo>
                  <a:pt x="125455" y="231796"/>
                  <a:pt x="123194" y="245334"/>
                  <a:pt x="119269" y="258418"/>
                </a:cubicBezTo>
                <a:cubicBezTo>
                  <a:pt x="113248" y="278488"/>
                  <a:pt x="104473" y="297724"/>
                  <a:pt x="99391" y="318052"/>
                </a:cubicBezTo>
                <a:cubicBezTo>
                  <a:pt x="87845" y="364237"/>
                  <a:pt x="103112" y="357809"/>
                  <a:pt x="69574" y="35780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Volný tvar 42"/>
          <p:cNvSpPr/>
          <p:nvPr/>
        </p:nvSpPr>
        <p:spPr>
          <a:xfrm>
            <a:off x="3180522" y="2887097"/>
            <a:ext cx="129208" cy="20243"/>
          </a:xfrm>
          <a:custGeom>
            <a:avLst/>
            <a:gdLst>
              <a:gd name="connsiteX0" fmla="*/ 0 w 129208"/>
              <a:gd name="connsiteY0" fmla="*/ 0 h 20243"/>
              <a:gd name="connsiteX1" fmla="*/ 109330 w 129208"/>
              <a:gd name="connsiteY1" fmla="*/ 19878 h 20243"/>
              <a:gd name="connsiteX2" fmla="*/ 129208 w 129208"/>
              <a:gd name="connsiteY2" fmla="*/ 19878 h 20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208" h="20243">
                <a:moveTo>
                  <a:pt x="0" y="0"/>
                </a:moveTo>
                <a:cubicBezTo>
                  <a:pt x="33926" y="6785"/>
                  <a:pt x="75418" y="15639"/>
                  <a:pt x="109330" y="19878"/>
                </a:cubicBezTo>
                <a:cubicBezTo>
                  <a:pt x="115905" y="20700"/>
                  <a:pt x="122582" y="19878"/>
                  <a:pt x="129208" y="19878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ovéPole 43"/>
          <p:cNvSpPr txBox="1"/>
          <p:nvPr/>
        </p:nvSpPr>
        <p:spPr>
          <a:xfrm>
            <a:off x="4427984" y="270892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3. l; l(B, 7 cm) </a:t>
            </a:r>
            <a:endParaRPr lang="cs-CZ" sz="2000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4427984" y="3181038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4. C ; C </a:t>
            </a:r>
            <a:r>
              <a:rPr lang="cs-CZ" sz="2000" dirty="0" smtClean="0">
                <a:sym typeface="Symbol"/>
              </a:rPr>
              <a:t> k  l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427984" y="3573016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5. trojúhelník ABC</a:t>
            </a:r>
            <a:endParaRPr lang="cs-CZ" sz="2000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3995936" y="399577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3. </a:t>
            </a:r>
            <a:r>
              <a:rPr lang="cs-CZ" sz="2000" dirty="0" smtClean="0"/>
              <a:t>konstrukce</a:t>
            </a:r>
            <a:endParaRPr lang="cs-CZ" dirty="0"/>
          </a:p>
        </p:txBody>
      </p:sp>
      <p:sp>
        <p:nvSpPr>
          <p:cNvPr id="48" name="Volný tvar 47"/>
          <p:cNvSpPr/>
          <p:nvPr/>
        </p:nvSpPr>
        <p:spPr>
          <a:xfrm>
            <a:off x="1252330" y="2057400"/>
            <a:ext cx="1321905" cy="586480"/>
          </a:xfrm>
          <a:custGeom>
            <a:avLst/>
            <a:gdLst>
              <a:gd name="connsiteX0" fmla="*/ 0 w 1321905"/>
              <a:gd name="connsiteY0" fmla="*/ 0 h 586480"/>
              <a:gd name="connsiteX1" fmla="*/ 79513 w 1321905"/>
              <a:gd name="connsiteY1" fmla="*/ 19878 h 586480"/>
              <a:gd name="connsiteX2" fmla="*/ 159027 w 1321905"/>
              <a:gd name="connsiteY2" fmla="*/ 59635 h 586480"/>
              <a:gd name="connsiteX3" fmla="*/ 208722 w 1321905"/>
              <a:gd name="connsiteY3" fmla="*/ 69574 h 586480"/>
              <a:gd name="connsiteX4" fmla="*/ 238540 w 1321905"/>
              <a:gd name="connsiteY4" fmla="*/ 79513 h 586480"/>
              <a:gd name="connsiteX5" fmla="*/ 268357 w 1321905"/>
              <a:gd name="connsiteY5" fmla="*/ 99391 h 586480"/>
              <a:gd name="connsiteX6" fmla="*/ 477079 w 1321905"/>
              <a:gd name="connsiteY6" fmla="*/ 149087 h 586480"/>
              <a:gd name="connsiteX7" fmla="*/ 506896 w 1321905"/>
              <a:gd name="connsiteY7" fmla="*/ 159026 h 586480"/>
              <a:gd name="connsiteX8" fmla="*/ 586409 w 1321905"/>
              <a:gd name="connsiteY8" fmla="*/ 198783 h 586480"/>
              <a:gd name="connsiteX9" fmla="*/ 646044 w 1321905"/>
              <a:gd name="connsiteY9" fmla="*/ 218661 h 586480"/>
              <a:gd name="connsiteX10" fmla="*/ 705679 w 1321905"/>
              <a:gd name="connsiteY10" fmla="*/ 258417 h 586480"/>
              <a:gd name="connsiteX11" fmla="*/ 735496 w 1321905"/>
              <a:gd name="connsiteY11" fmla="*/ 278296 h 586480"/>
              <a:gd name="connsiteX12" fmla="*/ 785192 w 1321905"/>
              <a:gd name="connsiteY12" fmla="*/ 288235 h 586480"/>
              <a:gd name="connsiteX13" fmla="*/ 844827 w 1321905"/>
              <a:gd name="connsiteY13" fmla="*/ 327991 h 586480"/>
              <a:gd name="connsiteX14" fmla="*/ 934279 w 1321905"/>
              <a:gd name="connsiteY14" fmla="*/ 357809 h 586480"/>
              <a:gd name="connsiteX15" fmla="*/ 974035 w 1321905"/>
              <a:gd name="connsiteY15" fmla="*/ 377687 h 586480"/>
              <a:gd name="connsiteX16" fmla="*/ 1003853 w 1321905"/>
              <a:gd name="connsiteY16" fmla="*/ 397565 h 586480"/>
              <a:gd name="connsiteX17" fmla="*/ 1033670 w 1321905"/>
              <a:gd name="connsiteY17" fmla="*/ 407504 h 586480"/>
              <a:gd name="connsiteX18" fmla="*/ 1053548 w 1321905"/>
              <a:gd name="connsiteY18" fmla="*/ 427383 h 586480"/>
              <a:gd name="connsiteX19" fmla="*/ 1113183 w 1321905"/>
              <a:gd name="connsiteY19" fmla="*/ 457200 h 586480"/>
              <a:gd name="connsiteX20" fmla="*/ 1143000 w 1321905"/>
              <a:gd name="connsiteY20" fmla="*/ 487017 h 586480"/>
              <a:gd name="connsiteX21" fmla="*/ 1172818 w 1321905"/>
              <a:gd name="connsiteY21" fmla="*/ 496957 h 586480"/>
              <a:gd name="connsiteX22" fmla="*/ 1232453 w 1321905"/>
              <a:gd name="connsiteY22" fmla="*/ 526774 h 586480"/>
              <a:gd name="connsiteX23" fmla="*/ 1292087 w 1321905"/>
              <a:gd name="connsiteY23" fmla="*/ 566530 h 586480"/>
              <a:gd name="connsiteX24" fmla="*/ 1321905 w 1321905"/>
              <a:gd name="connsiteY24" fmla="*/ 586409 h 58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21905" h="586480">
                <a:moveTo>
                  <a:pt x="0" y="0"/>
                </a:moveTo>
                <a:cubicBezTo>
                  <a:pt x="18901" y="3780"/>
                  <a:pt x="59138" y="9691"/>
                  <a:pt x="79513" y="19878"/>
                </a:cubicBezTo>
                <a:cubicBezTo>
                  <a:pt x="141046" y="50645"/>
                  <a:pt x="73044" y="33840"/>
                  <a:pt x="159027" y="59635"/>
                </a:cubicBezTo>
                <a:cubicBezTo>
                  <a:pt x="175208" y="64489"/>
                  <a:pt x="192333" y="65477"/>
                  <a:pt x="208722" y="69574"/>
                </a:cubicBezTo>
                <a:cubicBezTo>
                  <a:pt x="218886" y="72115"/>
                  <a:pt x="228601" y="76200"/>
                  <a:pt x="238540" y="79513"/>
                </a:cubicBezTo>
                <a:cubicBezTo>
                  <a:pt x="248479" y="86139"/>
                  <a:pt x="257441" y="94540"/>
                  <a:pt x="268357" y="99391"/>
                </a:cubicBezTo>
                <a:cubicBezTo>
                  <a:pt x="352527" y="136801"/>
                  <a:pt x="364389" y="111524"/>
                  <a:pt x="477079" y="149087"/>
                </a:cubicBezTo>
                <a:cubicBezTo>
                  <a:pt x="487018" y="152400"/>
                  <a:pt x="497358" y="154691"/>
                  <a:pt x="506896" y="159026"/>
                </a:cubicBezTo>
                <a:cubicBezTo>
                  <a:pt x="533873" y="171288"/>
                  <a:pt x="558297" y="189412"/>
                  <a:pt x="586409" y="198783"/>
                </a:cubicBezTo>
                <a:cubicBezTo>
                  <a:pt x="606287" y="205409"/>
                  <a:pt x="628609" y="207038"/>
                  <a:pt x="646044" y="218661"/>
                </a:cubicBezTo>
                <a:lnTo>
                  <a:pt x="705679" y="258417"/>
                </a:lnTo>
                <a:cubicBezTo>
                  <a:pt x="715618" y="265043"/>
                  <a:pt x="723783" y="275953"/>
                  <a:pt x="735496" y="278296"/>
                </a:cubicBezTo>
                <a:lnTo>
                  <a:pt x="785192" y="288235"/>
                </a:lnTo>
                <a:cubicBezTo>
                  <a:pt x="805070" y="301487"/>
                  <a:pt x="822645" y="319118"/>
                  <a:pt x="844827" y="327991"/>
                </a:cubicBezTo>
                <a:cubicBezTo>
                  <a:pt x="907205" y="352943"/>
                  <a:pt x="877213" y="343543"/>
                  <a:pt x="934279" y="357809"/>
                </a:cubicBezTo>
                <a:cubicBezTo>
                  <a:pt x="947531" y="364435"/>
                  <a:pt x="961171" y="370336"/>
                  <a:pt x="974035" y="377687"/>
                </a:cubicBezTo>
                <a:cubicBezTo>
                  <a:pt x="984407" y="383614"/>
                  <a:pt x="993169" y="392223"/>
                  <a:pt x="1003853" y="397565"/>
                </a:cubicBezTo>
                <a:cubicBezTo>
                  <a:pt x="1013224" y="402250"/>
                  <a:pt x="1023731" y="404191"/>
                  <a:pt x="1033670" y="407504"/>
                </a:cubicBezTo>
                <a:cubicBezTo>
                  <a:pt x="1040296" y="414130"/>
                  <a:pt x="1045513" y="422562"/>
                  <a:pt x="1053548" y="427383"/>
                </a:cubicBezTo>
                <a:cubicBezTo>
                  <a:pt x="1117590" y="465809"/>
                  <a:pt x="1048549" y="403338"/>
                  <a:pt x="1113183" y="457200"/>
                </a:cubicBezTo>
                <a:cubicBezTo>
                  <a:pt x="1123981" y="466198"/>
                  <a:pt x="1131305" y="479220"/>
                  <a:pt x="1143000" y="487017"/>
                </a:cubicBezTo>
                <a:cubicBezTo>
                  <a:pt x="1151717" y="492829"/>
                  <a:pt x="1163447" y="492271"/>
                  <a:pt x="1172818" y="496957"/>
                </a:cubicBezTo>
                <a:cubicBezTo>
                  <a:pt x="1249880" y="535489"/>
                  <a:pt x="1157511" y="501794"/>
                  <a:pt x="1232453" y="526774"/>
                </a:cubicBezTo>
                <a:cubicBezTo>
                  <a:pt x="1252331" y="540026"/>
                  <a:pt x="1275194" y="549637"/>
                  <a:pt x="1292087" y="566530"/>
                </a:cubicBezTo>
                <a:cubicBezTo>
                  <a:pt x="1314309" y="588752"/>
                  <a:pt x="1302595" y="586409"/>
                  <a:pt x="1321905" y="5864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Volný tvar 48"/>
          <p:cNvSpPr/>
          <p:nvPr/>
        </p:nvSpPr>
        <p:spPr>
          <a:xfrm>
            <a:off x="1351676" y="1746716"/>
            <a:ext cx="268402" cy="320623"/>
          </a:xfrm>
          <a:custGeom>
            <a:avLst/>
            <a:gdLst>
              <a:gd name="connsiteX0" fmla="*/ 46 w 268402"/>
              <a:gd name="connsiteY0" fmla="*/ 260988 h 320623"/>
              <a:gd name="connsiteX1" fmla="*/ 49741 w 268402"/>
              <a:gd name="connsiteY1" fmla="*/ 231171 h 320623"/>
              <a:gd name="connsiteX2" fmla="*/ 69620 w 268402"/>
              <a:gd name="connsiteY2" fmla="*/ 171536 h 320623"/>
              <a:gd name="connsiteX3" fmla="*/ 59681 w 268402"/>
              <a:gd name="connsiteY3" fmla="*/ 52267 h 320623"/>
              <a:gd name="connsiteX4" fmla="*/ 49741 w 268402"/>
              <a:gd name="connsiteY4" fmla="*/ 2571 h 320623"/>
              <a:gd name="connsiteX5" fmla="*/ 9985 w 268402"/>
              <a:gd name="connsiteY5" fmla="*/ 12510 h 320623"/>
              <a:gd name="connsiteX6" fmla="*/ 46 w 268402"/>
              <a:gd name="connsiteY6" fmla="*/ 42327 h 320623"/>
              <a:gd name="connsiteX7" fmla="*/ 39802 w 268402"/>
              <a:gd name="connsiteY7" fmla="*/ 191414 h 320623"/>
              <a:gd name="connsiteX8" fmla="*/ 59681 w 268402"/>
              <a:gd name="connsiteY8" fmla="*/ 211293 h 320623"/>
              <a:gd name="connsiteX9" fmla="*/ 99437 w 268402"/>
              <a:gd name="connsiteY9" fmla="*/ 231171 h 320623"/>
              <a:gd name="connsiteX10" fmla="*/ 139194 w 268402"/>
              <a:gd name="connsiteY10" fmla="*/ 171536 h 320623"/>
              <a:gd name="connsiteX11" fmla="*/ 169011 w 268402"/>
              <a:gd name="connsiteY11" fmla="*/ 181475 h 320623"/>
              <a:gd name="connsiteX12" fmla="*/ 129254 w 268402"/>
              <a:gd name="connsiteY12" fmla="*/ 241110 h 320623"/>
              <a:gd name="connsiteX13" fmla="*/ 119315 w 268402"/>
              <a:gd name="connsiteY13" fmla="*/ 270927 h 320623"/>
              <a:gd name="connsiteX14" fmla="*/ 139194 w 268402"/>
              <a:gd name="connsiteY14" fmla="*/ 290806 h 320623"/>
              <a:gd name="connsiteX15" fmla="*/ 198828 w 268402"/>
              <a:gd name="connsiteY15" fmla="*/ 320623 h 320623"/>
              <a:gd name="connsiteX16" fmla="*/ 238585 w 268402"/>
              <a:gd name="connsiteY16" fmla="*/ 310684 h 320623"/>
              <a:gd name="connsiteX17" fmla="*/ 268402 w 268402"/>
              <a:gd name="connsiteY17" fmla="*/ 290806 h 320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8402" h="320623">
                <a:moveTo>
                  <a:pt x="46" y="260988"/>
                </a:moveTo>
                <a:cubicBezTo>
                  <a:pt x="16611" y="251049"/>
                  <a:pt x="37881" y="246420"/>
                  <a:pt x="49741" y="231171"/>
                </a:cubicBezTo>
                <a:cubicBezTo>
                  <a:pt x="62605" y="214631"/>
                  <a:pt x="69620" y="171536"/>
                  <a:pt x="69620" y="171536"/>
                </a:cubicBezTo>
                <a:cubicBezTo>
                  <a:pt x="66307" y="131780"/>
                  <a:pt x="64342" y="91888"/>
                  <a:pt x="59681" y="52267"/>
                </a:cubicBezTo>
                <a:cubicBezTo>
                  <a:pt x="57707" y="35489"/>
                  <a:pt x="62933" y="13124"/>
                  <a:pt x="49741" y="2571"/>
                </a:cubicBezTo>
                <a:cubicBezTo>
                  <a:pt x="39074" y="-5962"/>
                  <a:pt x="23237" y="9197"/>
                  <a:pt x="9985" y="12510"/>
                </a:cubicBezTo>
                <a:cubicBezTo>
                  <a:pt x="6672" y="22449"/>
                  <a:pt x="-651" y="31874"/>
                  <a:pt x="46" y="42327"/>
                </a:cubicBezTo>
                <a:cubicBezTo>
                  <a:pt x="5000" y="116642"/>
                  <a:pt x="2572" y="144876"/>
                  <a:pt x="39802" y="191414"/>
                </a:cubicBezTo>
                <a:cubicBezTo>
                  <a:pt x="45656" y="198732"/>
                  <a:pt x="53055" y="204667"/>
                  <a:pt x="59681" y="211293"/>
                </a:cubicBezTo>
                <a:cubicBezTo>
                  <a:pt x="66307" y="231171"/>
                  <a:pt x="66307" y="264301"/>
                  <a:pt x="99437" y="231171"/>
                </a:cubicBezTo>
                <a:cubicBezTo>
                  <a:pt x="116330" y="214278"/>
                  <a:pt x="139194" y="171536"/>
                  <a:pt x="139194" y="171536"/>
                </a:cubicBezTo>
                <a:cubicBezTo>
                  <a:pt x="149133" y="174849"/>
                  <a:pt x="165120" y="171748"/>
                  <a:pt x="169011" y="181475"/>
                </a:cubicBezTo>
                <a:cubicBezTo>
                  <a:pt x="182523" y="215256"/>
                  <a:pt x="147397" y="229015"/>
                  <a:pt x="129254" y="241110"/>
                </a:cubicBezTo>
                <a:cubicBezTo>
                  <a:pt x="125941" y="251049"/>
                  <a:pt x="117260" y="260654"/>
                  <a:pt x="119315" y="270927"/>
                </a:cubicBezTo>
                <a:cubicBezTo>
                  <a:pt x="121153" y="280116"/>
                  <a:pt x="131876" y="284952"/>
                  <a:pt x="139194" y="290806"/>
                </a:cubicBezTo>
                <a:cubicBezTo>
                  <a:pt x="166718" y="312825"/>
                  <a:pt x="167335" y="310125"/>
                  <a:pt x="198828" y="320623"/>
                </a:cubicBezTo>
                <a:cubicBezTo>
                  <a:pt x="212080" y="317310"/>
                  <a:pt x="226029" y="316065"/>
                  <a:pt x="238585" y="310684"/>
                </a:cubicBezTo>
                <a:cubicBezTo>
                  <a:pt x="249564" y="305979"/>
                  <a:pt x="268402" y="290806"/>
                  <a:pt x="268402" y="29080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Volný tvar 49"/>
          <p:cNvSpPr/>
          <p:nvPr/>
        </p:nvSpPr>
        <p:spPr>
          <a:xfrm>
            <a:off x="1441174" y="2076701"/>
            <a:ext cx="1212574" cy="567108"/>
          </a:xfrm>
          <a:custGeom>
            <a:avLst/>
            <a:gdLst>
              <a:gd name="connsiteX0" fmla="*/ 0 w 1212574"/>
              <a:gd name="connsiteY0" fmla="*/ 567108 h 567108"/>
              <a:gd name="connsiteX1" fmla="*/ 59635 w 1212574"/>
              <a:gd name="connsiteY1" fmla="*/ 517412 h 567108"/>
              <a:gd name="connsiteX2" fmla="*/ 89452 w 1212574"/>
              <a:gd name="connsiteY2" fmla="*/ 497534 h 567108"/>
              <a:gd name="connsiteX3" fmla="*/ 139148 w 1212574"/>
              <a:gd name="connsiteY3" fmla="*/ 447838 h 567108"/>
              <a:gd name="connsiteX4" fmla="*/ 168965 w 1212574"/>
              <a:gd name="connsiteY4" fmla="*/ 418021 h 567108"/>
              <a:gd name="connsiteX5" fmla="*/ 188843 w 1212574"/>
              <a:gd name="connsiteY5" fmla="*/ 398142 h 567108"/>
              <a:gd name="connsiteX6" fmla="*/ 208722 w 1212574"/>
              <a:gd name="connsiteY6" fmla="*/ 368325 h 567108"/>
              <a:gd name="connsiteX7" fmla="*/ 248478 w 1212574"/>
              <a:gd name="connsiteY7" fmla="*/ 348447 h 567108"/>
              <a:gd name="connsiteX8" fmla="*/ 278296 w 1212574"/>
              <a:gd name="connsiteY8" fmla="*/ 318629 h 567108"/>
              <a:gd name="connsiteX9" fmla="*/ 308113 w 1212574"/>
              <a:gd name="connsiteY9" fmla="*/ 298751 h 567108"/>
              <a:gd name="connsiteX10" fmla="*/ 367748 w 1212574"/>
              <a:gd name="connsiteY10" fmla="*/ 239116 h 567108"/>
              <a:gd name="connsiteX11" fmla="*/ 407504 w 1212574"/>
              <a:gd name="connsiteY11" fmla="*/ 229177 h 567108"/>
              <a:gd name="connsiteX12" fmla="*/ 467139 w 1212574"/>
              <a:gd name="connsiteY12" fmla="*/ 209299 h 567108"/>
              <a:gd name="connsiteX13" fmla="*/ 506896 w 1212574"/>
              <a:gd name="connsiteY13" fmla="*/ 189421 h 567108"/>
              <a:gd name="connsiteX14" fmla="*/ 596348 w 1212574"/>
              <a:gd name="connsiteY14" fmla="*/ 169542 h 567108"/>
              <a:gd name="connsiteX15" fmla="*/ 646043 w 1212574"/>
              <a:gd name="connsiteY15" fmla="*/ 149664 h 567108"/>
              <a:gd name="connsiteX16" fmla="*/ 725556 w 1212574"/>
              <a:gd name="connsiteY16" fmla="*/ 129786 h 567108"/>
              <a:gd name="connsiteX17" fmla="*/ 755374 w 1212574"/>
              <a:gd name="connsiteY17" fmla="*/ 109908 h 567108"/>
              <a:gd name="connsiteX18" fmla="*/ 834887 w 1212574"/>
              <a:gd name="connsiteY18" fmla="*/ 90029 h 567108"/>
              <a:gd name="connsiteX19" fmla="*/ 924339 w 1212574"/>
              <a:gd name="connsiteY19" fmla="*/ 60212 h 567108"/>
              <a:gd name="connsiteX20" fmla="*/ 983974 w 1212574"/>
              <a:gd name="connsiteY20" fmla="*/ 50273 h 567108"/>
              <a:gd name="connsiteX21" fmla="*/ 1073426 w 1212574"/>
              <a:gd name="connsiteY21" fmla="*/ 40334 h 567108"/>
              <a:gd name="connsiteX22" fmla="*/ 1123122 w 1212574"/>
              <a:gd name="connsiteY22" fmla="*/ 30395 h 567108"/>
              <a:gd name="connsiteX23" fmla="*/ 1192696 w 1212574"/>
              <a:gd name="connsiteY23" fmla="*/ 577 h 567108"/>
              <a:gd name="connsiteX24" fmla="*/ 1212574 w 1212574"/>
              <a:gd name="connsiteY24" fmla="*/ 577 h 56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2574" h="567108">
                <a:moveTo>
                  <a:pt x="0" y="567108"/>
                </a:moveTo>
                <a:cubicBezTo>
                  <a:pt x="19878" y="550543"/>
                  <a:pt x="39210" y="533298"/>
                  <a:pt x="59635" y="517412"/>
                </a:cubicBezTo>
                <a:cubicBezTo>
                  <a:pt x="69064" y="510078"/>
                  <a:pt x="80462" y="505400"/>
                  <a:pt x="89452" y="497534"/>
                </a:cubicBezTo>
                <a:cubicBezTo>
                  <a:pt x="107083" y="482107"/>
                  <a:pt x="122583" y="464403"/>
                  <a:pt x="139148" y="447838"/>
                </a:cubicBezTo>
                <a:lnTo>
                  <a:pt x="168965" y="418021"/>
                </a:lnTo>
                <a:cubicBezTo>
                  <a:pt x="175591" y="411395"/>
                  <a:pt x="183645" y="405939"/>
                  <a:pt x="188843" y="398142"/>
                </a:cubicBezTo>
                <a:cubicBezTo>
                  <a:pt x="195469" y="388203"/>
                  <a:pt x="199545" y="375972"/>
                  <a:pt x="208722" y="368325"/>
                </a:cubicBezTo>
                <a:cubicBezTo>
                  <a:pt x="220104" y="358840"/>
                  <a:pt x="236422" y="357059"/>
                  <a:pt x="248478" y="348447"/>
                </a:cubicBezTo>
                <a:cubicBezTo>
                  <a:pt x="259916" y="340277"/>
                  <a:pt x="267498" y="327628"/>
                  <a:pt x="278296" y="318629"/>
                </a:cubicBezTo>
                <a:cubicBezTo>
                  <a:pt x="287473" y="310982"/>
                  <a:pt x="299666" y="307198"/>
                  <a:pt x="308113" y="298751"/>
                </a:cubicBezTo>
                <a:cubicBezTo>
                  <a:pt x="341479" y="265385"/>
                  <a:pt x="326756" y="256684"/>
                  <a:pt x="367748" y="239116"/>
                </a:cubicBezTo>
                <a:cubicBezTo>
                  <a:pt x="380303" y="233735"/>
                  <a:pt x="394420" y="233102"/>
                  <a:pt x="407504" y="229177"/>
                </a:cubicBezTo>
                <a:cubicBezTo>
                  <a:pt x="427574" y="223156"/>
                  <a:pt x="448397" y="218670"/>
                  <a:pt x="467139" y="209299"/>
                </a:cubicBezTo>
                <a:cubicBezTo>
                  <a:pt x="480391" y="202673"/>
                  <a:pt x="492735" y="193778"/>
                  <a:pt x="506896" y="189421"/>
                </a:cubicBezTo>
                <a:cubicBezTo>
                  <a:pt x="536090" y="180438"/>
                  <a:pt x="566979" y="177933"/>
                  <a:pt x="596348" y="169542"/>
                </a:cubicBezTo>
                <a:cubicBezTo>
                  <a:pt x="613503" y="164641"/>
                  <a:pt x="628954" y="154791"/>
                  <a:pt x="646043" y="149664"/>
                </a:cubicBezTo>
                <a:cubicBezTo>
                  <a:pt x="674398" y="141158"/>
                  <a:pt x="699319" y="142905"/>
                  <a:pt x="725556" y="129786"/>
                </a:cubicBezTo>
                <a:cubicBezTo>
                  <a:pt x="736240" y="124444"/>
                  <a:pt x="744148" y="113990"/>
                  <a:pt x="755374" y="109908"/>
                </a:cubicBezTo>
                <a:cubicBezTo>
                  <a:pt x="781049" y="100571"/>
                  <a:pt x="808677" y="97738"/>
                  <a:pt x="834887" y="90029"/>
                </a:cubicBezTo>
                <a:cubicBezTo>
                  <a:pt x="865040" y="81160"/>
                  <a:pt x="893336" y="65379"/>
                  <a:pt x="924339" y="60212"/>
                </a:cubicBezTo>
                <a:cubicBezTo>
                  <a:pt x="944217" y="56899"/>
                  <a:pt x="963998" y="52936"/>
                  <a:pt x="983974" y="50273"/>
                </a:cubicBezTo>
                <a:cubicBezTo>
                  <a:pt x="1013712" y="46308"/>
                  <a:pt x="1043727" y="44577"/>
                  <a:pt x="1073426" y="40334"/>
                </a:cubicBezTo>
                <a:cubicBezTo>
                  <a:pt x="1090150" y="37945"/>
                  <a:pt x="1106557" y="33708"/>
                  <a:pt x="1123122" y="30395"/>
                </a:cubicBezTo>
                <a:cubicBezTo>
                  <a:pt x="1144677" y="19617"/>
                  <a:pt x="1168319" y="5452"/>
                  <a:pt x="1192696" y="577"/>
                </a:cubicBezTo>
                <a:cubicBezTo>
                  <a:pt x="1199193" y="-722"/>
                  <a:pt x="1205948" y="577"/>
                  <a:pt x="1212574" y="57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Volný tvar 50"/>
          <p:cNvSpPr/>
          <p:nvPr/>
        </p:nvSpPr>
        <p:spPr>
          <a:xfrm>
            <a:off x="2514412" y="1719397"/>
            <a:ext cx="228788" cy="268429"/>
          </a:xfrm>
          <a:custGeom>
            <a:avLst/>
            <a:gdLst>
              <a:gd name="connsiteX0" fmla="*/ 10127 w 228788"/>
              <a:gd name="connsiteY0" fmla="*/ 268429 h 268429"/>
              <a:gd name="connsiteX1" fmla="*/ 188 w 228788"/>
              <a:gd name="connsiteY1" fmla="*/ 218733 h 268429"/>
              <a:gd name="connsiteX2" fmla="*/ 39945 w 228788"/>
              <a:gd name="connsiteY2" fmla="*/ 139220 h 268429"/>
              <a:gd name="connsiteX3" fmla="*/ 79701 w 228788"/>
              <a:gd name="connsiteY3" fmla="*/ 89525 h 268429"/>
              <a:gd name="connsiteX4" fmla="*/ 99579 w 228788"/>
              <a:gd name="connsiteY4" fmla="*/ 29890 h 268429"/>
              <a:gd name="connsiteX5" fmla="*/ 109518 w 228788"/>
              <a:gd name="connsiteY5" fmla="*/ 73 h 268429"/>
              <a:gd name="connsiteX6" fmla="*/ 39945 w 228788"/>
              <a:gd name="connsiteY6" fmla="*/ 10012 h 268429"/>
              <a:gd name="connsiteX7" fmla="*/ 49884 w 228788"/>
              <a:gd name="connsiteY7" fmla="*/ 208794 h 268429"/>
              <a:gd name="connsiteX8" fmla="*/ 69762 w 228788"/>
              <a:gd name="connsiteY8" fmla="*/ 228673 h 268429"/>
              <a:gd name="connsiteX9" fmla="*/ 109518 w 228788"/>
              <a:gd name="connsiteY9" fmla="*/ 238612 h 268429"/>
              <a:gd name="connsiteX10" fmla="*/ 139336 w 228788"/>
              <a:gd name="connsiteY10" fmla="*/ 248551 h 268429"/>
              <a:gd name="connsiteX11" fmla="*/ 189031 w 228788"/>
              <a:gd name="connsiteY11" fmla="*/ 238612 h 268429"/>
              <a:gd name="connsiteX12" fmla="*/ 218849 w 228788"/>
              <a:gd name="connsiteY12" fmla="*/ 208794 h 268429"/>
              <a:gd name="connsiteX13" fmla="*/ 228788 w 228788"/>
              <a:gd name="connsiteY13" fmla="*/ 198855 h 26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8788" h="268429">
                <a:moveTo>
                  <a:pt x="10127" y="268429"/>
                </a:moveTo>
                <a:cubicBezTo>
                  <a:pt x="6814" y="251864"/>
                  <a:pt x="-1341" y="235557"/>
                  <a:pt x="188" y="218733"/>
                </a:cubicBezTo>
                <a:cubicBezTo>
                  <a:pt x="4756" y="168482"/>
                  <a:pt x="13422" y="165743"/>
                  <a:pt x="39945" y="139220"/>
                </a:cubicBezTo>
                <a:cubicBezTo>
                  <a:pt x="76193" y="30475"/>
                  <a:pt x="15477" y="192285"/>
                  <a:pt x="79701" y="89525"/>
                </a:cubicBezTo>
                <a:cubicBezTo>
                  <a:pt x="90806" y="71756"/>
                  <a:pt x="92953" y="49768"/>
                  <a:pt x="99579" y="29890"/>
                </a:cubicBezTo>
                <a:cubicBezTo>
                  <a:pt x="102892" y="19951"/>
                  <a:pt x="119889" y="-1409"/>
                  <a:pt x="109518" y="73"/>
                </a:cubicBezTo>
                <a:lnTo>
                  <a:pt x="39945" y="10012"/>
                </a:lnTo>
                <a:cubicBezTo>
                  <a:pt x="43258" y="76273"/>
                  <a:pt x="40920" y="143059"/>
                  <a:pt x="49884" y="208794"/>
                </a:cubicBezTo>
                <a:cubicBezTo>
                  <a:pt x="51150" y="218079"/>
                  <a:pt x="61381" y="224482"/>
                  <a:pt x="69762" y="228673"/>
                </a:cubicBezTo>
                <a:cubicBezTo>
                  <a:pt x="81980" y="234782"/>
                  <a:pt x="96384" y="234859"/>
                  <a:pt x="109518" y="238612"/>
                </a:cubicBezTo>
                <a:cubicBezTo>
                  <a:pt x="119592" y="241490"/>
                  <a:pt x="129397" y="245238"/>
                  <a:pt x="139336" y="248551"/>
                </a:cubicBezTo>
                <a:cubicBezTo>
                  <a:pt x="155901" y="245238"/>
                  <a:pt x="173921" y="246167"/>
                  <a:pt x="189031" y="238612"/>
                </a:cubicBezTo>
                <a:cubicBezTo>
                  <a:pt x="201603" y="232326"/>
                  <a:pt x="208910" y="218733"/>
                  <a:pt x="218849" y="208794"/>
                </a:cubicBezTo>
                <a:lnTo>
                  <a:pt x="228788" y="19885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2" name="Přímá spojnice 51"/>
          <p:cNvCxnSpPr/>
          <p:nvPr/>
        </p:nvCxnSpPr>
        <p:spPr>
          <a:xfrm flipV="1">
            <a:off x="6300192" y="6237312"/>
            <a:ext cx="144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7596336" y="624605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</a:t>
            </a:r>
            <a:endParaRPr lang="cs-CZ" sz="2400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6155573" y="627970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</a:t>
            </a:r>
            <a:endParaRPr lang="cs-CZ" sz="2400" dirty="0"/>
          </a:p>
        </p:txBody>
      </p:sp>
      <p:cxnSp>
        <p:nvCxnSpPr>
          <p:cNvPr id="55" name="Přímá spojnice 54"/>
          <p:cNvCxnSpPr/>
          <p:nvPr/>
        </p:nvCxnSpPr>
        <p:spPr>
          <a:xfrm>
            <a:off x="6300192" y="6158519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7740352" y="6158519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blouk 57"/>
          <p:cNvSpPr/>
          <p:nvPr/>
        </p:nvSpPr>
        <p:spPr>
          <a:xfrm>
            <a:off x="4499992" y="4410000"/>
            <a:ext cx="3600000" cy="3600000"/>
          </a:xfrm>
          <a:prstGeom prst="arc">
            <a:avLst>
              <a:gd name="adj1" fmla="val 13915502"/>
              <a:gd name="adj2" fmla="val 1949077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TextovéPole 58"/>
          <p:cNvSpPr txBox="1"/>
          <p:nvPr/>
        </p:nvSpPr>
        <p:spPr>
          <a:xfrm>
            <a:off x="4932040" y="443711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</a:t>
            </a:r>
            <a:endParaRPr lang="cs-CZ" sz="2400" dirty="0"/>
          </a:p>
        </p:txBody>
      </p:sp>
      <p:sp>
        <p:nvSpPr>
          <p:cNvPr id="60" name="Oblouk 59"/>
          <p:cNvSpPr/>
          <p:nvPr/>
        </p:nvSpPr>
        <p:spPr>
          <a:xfrm>
            <a:off x="5292640" y="3672000"/>
            <a:ext cx="5040000" cy="5040000"/>
          </a:xfrm>
          <a:prstGeom prst="arc">
            <a:avLst>
              <a:gd name="adj1" fmla="val 12315719"/>
              <a:gd name="adj2" fmla="val 157751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TextovéPole 60"/>
          <p:cNvSpPr txBox="1"/>
          <p:nvPr/>
        </p:nvSpPr>
        <p:spPr>
          <a:xfrm>
            <a:off x="7164288" y="3327375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l</a:t>
            </a:r>
            <a:endParaRPr lang="cs-CZ" sz="24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5724128" y="396000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</a:t>
            </a:r>
            <a:endParaRPr lang="cs-CZ" sz="2400" dirty="0"/>
          </a:p>
        </p:txBody>
      </p:sp>
      <p:cxnSp>
        <p:nvCxnSpPr>
          <p:cNvPr id="64" name="Přímá spojnice 63"/>
          <p:cNvCxnSpPr/>
          <p:nvPr/>
        </p:nvCxnSpPr>
        <p:spPr>
          <a:xfrm flipH="1" flipV="1">
            <a:off x="6012160" y="4437112"/>
            <a:ext cx="288032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flipH="1" flipV="1">
            <a:off x="6012160" y="4437112"/>
            <a:ext cx="1728192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7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3" grpId="0" animBg="1"/>
      <p:bldP spid="24" grpId="0" animBg="1"/>
      <p:bldP spid="14" grpId="0" animBg="1"/>
      <p:bldP spid="15" grpId="0" animBg="1"/>
      <p:bldP spid="16" grpId="0" animBg="1"/>
      <p:bldP spid="25" grpId="0" animBg="1"/>
      <p:bldP spid="26" grpId="0" animBg="1"/>
      <p:bldP spid="17" grpId="0" animBg="1"/>
      <p:bldP spid="27" grpId="0" animBg="1"/>
      <p:bldP spid="28" grpId="0" animBg="1"/>
      <p:bldP spid="30" grpId="0" animBg="1"/>
      <p:bldP spid="31" grpId="0" animBg="1"/>
      <p:bldP spid="18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1" grpId="0"/>
      <p:bldP spid="42" grpId="0" animBg="1"/>
      <p:bldP spid="43" grpId="0" animBg="1"/>
      <p:bldP spid="44" grpId="0"/>
      <p:bldP spid="45" grpId="0"/>
      <p:bldP spid="46" grpId="0"/>
      <p:bldP spid="47" grpId="0"/>
      <p:bldP spid="48" grpId="0" animBg="1"/>
      <p:bldP spid="49" grpId="0" animBg="1"/>
      <p:bldP spid="50" grpId="0" animBg="1"/>
      <p:bldP spid="51" grpId="0" animBg="1"/>
      <p:bldP spid="53" grpId="0"/>
      <p:bldP spid="54" grpId="0"/>
      <p:bldP spid="58" grpId="0" animBg="1"/>
      <p:bldP spid="59" grpId="0"/>
      <p:bldP spid="60" grpId="0" animBg="1"/>
      <p:bldP spid="61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Trojúhelníky - konstrukce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5565" y="796642"/>
            <a:ext cx="8852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6) Narýsujte trojúhelník ABC, který má velikosti stran a = 3 cm, </a:t>
            </a:r>
          </a:p>
          <a:p>
            <a:r>
              <a:rPr lang="cs-CZ" sz="2400" dirty="0" smtClean="0"/>
              <a:t>     b = 5 cm a c = 4 cm .</a:t>
            </a:r>
            <a:endParaRPr lang="cs-CZ" sz="2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60352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1. náčrt</a:t>
            </a:r>
            <a:endParaRPr lang="cs-CZ" sz="2000" dirty="0"/>
          </a:p>
        </p:txBody>
      </p:sp>
      <p:sp>
        <p:nvSpPr>
          <p:cNvPr id="3" name="Volný tvar 2"/>
          <p:cNvSpPr/>
          <p:nvPr/>
        </p:nvSpPr>
        <p:spPr>
          <a:xfrm>
            <a:off x="882378" y="2269127"/>
            <a:ext cx="2129179" cy="1810666"/>
          </a:xfrm>
          <a:custGeom>
            <a:avLst/>
            <a:gdLst>
              <a:gd name="connsiteX0" fmla="*/ 1045813 w 2129179"/>
              <a:gd name="connsiteY0" fmla="*/ 1744 h 1810666"/>
              <a:gd name="connsiteX1" fmla="*/ 996118 w 2129179"/>
              <a:gd name="connsiteY1" fmla="*/ 51440 h 1810666"/>
              <a:gd name="connsiteX2" fmla="*/ 956361 w 2129179"/>
              <a:gd name="connsiteY2" fmla="*/ 111074 h 1810666"/>
              <a:gd name="connsiteX3" fmla="*/ 936483 w 2129179"/>
              <a:gd name="connsiteY3" fmla="*/ 130953 h 1810666"/>
              <a:gd name="connsiteX4" fmla="*/ 906665 w 2129179"/>
              <a:gd name="connsiteY4" fmla="*/ 200527 h 1810666"/>
              <a:gd name="connsiteX5" fmla="*/ 886787 w 2129179"/>
              <a:gd name="connsiteY5" fmla="*/ 230344 h 1810666"/>
              <a:gd name="connsiteX6" fmla="*/ 837092 w 2129179"/>
              <a:gd name="connsiteY6" fmla="*/ 329735 h 1810666"/>
              <a:gd name="connsiteX7" fmla="*/ 797335 w 2129179"/>
              <a:gd name="connsiteY7" fmla="*/ 399309 h 1810666"/>
              <a:gd name="connsiteX8" fmla="*/ 757579 w 2129179"/>
              <a:gd name="connsiteY8" fmla="*/ 458944 h 1810666"/>
              <a:gd name="connsiteX9" fmla="*/ 717822 w 2129179"/>
              <a:gd name="connsiteY9" fmla="*/ 518579 h 1810666"/>
              <a:gd name="connsiteX10" fmla="*/ 697944 w 2129179"/>
              <a:gd name="connsiteY10" fmla="*/ 578213 h 1810666"/>
              <a:gd name="connsiteX11" fmla="*/ 678065 w 2129179"/>
              <a:gd name="connsiteY11" fmla="*/ 598092 h 1810666"/>
              <a:gd name="connsiteX12" fmla="*/ 658187 w 2129179"/>
              <a:gd name="connsiteY12" fmla="*/ 637848 h 1810666"/>
              <a:gd name="connsiteX13" fmla="*/ 638309 w 2129179"/>
              <a:gd name="connsiteY13" fmla="*/ 667666 h 1810666"/>
              <a:gd name="connsiteX14" fmla="*/ 628370 w 2129179"/>
              <a:gd name="connsiteY14" fmla="*/ 697483 h 1810666"/>
              <a:gd name="connsiteX15" fmla="*/ 608492 w 2129179"/>
              <a:gd name="connsiteY15" fmla="*/ 727300 h 1810666"/>
              <a:gd name="connsiteX16" fmla="*/ 588613 w 2129179"/>
              <a:gd name="connsiteY16" fmla="*/ 767057 h 1810666"/>
              <a:gd name="connsiteX17" fmla="*/ 568735 w 2129179"/>
              <a:gd name="connsiteY17" fmla="*/ 796874 h 1810666"/>
              <a:gd name="connsiteX18" fmla="*/ 548857 w 2129179"/>
              <a:gd name="connsiteY18" fmla="*/ 836631 h 1810666"/>
              <a:gd name="connsiteX19" fmla="*/ 509100 w 2129179"/>
              <a:gd name="connsiteY19" fmla="*/ 876387 h 1810666"/>
              <a:gd name="connsiteX20" fmla="*/ 459405 w 2129179"/>
              <a:gd name="connsiteY20" fmla="*/ 955900 h 1810666"/>
              <a:gd name="connsiteX21" fmla="*/ 419648 w 2129179"/>
              <a:gd name="connsiteY21" fmla="*/ 1025474 h 1810666"/>
              <a:gd name="connsiteX22" fmla="*/ 409709 w 2129179"/>
              <a:gd name="connsiteY22" fmla="*/ 1055292 h 1810666"/>
              <a:gd name="connsiteX23" fmla="*/ 369952 w 2129179"/>
              <a:gd name="connsiteY23" fmla="*/ 1114927 h 1810666"/>
              <a:gd name="connsiteX24" fmla="*/ 330196 w 2129179"/>
              <a:gd name="connsiteY24" fmla="*/ 1194440 h 1810666"/>
              <a:gd name="connsiteX25" fmla="*/ 310318 w 2129179"/>
              <a:gd name="connsiteY25" fmla="*/ 1234196 h 1810666"/>
              <a:gd name="connsiteX26" fmla="*/ 290439 w 2129179"/>
              <a:gd name="connsiteY26" fmla="*/ 1333587 h 1810666"/>
              <a:gd name="connsiteX27" fmla="*/ 270561 w 2129179"/>
              <a:gd name="connsiteY27" fmla="*/ 1383283 h 1810666"/>
              <a:gd name="connsiteX28" fmla="*/ 240744 w 2129179"/>
              <a:gd name="connsiteY28" fmla="*/ 1432979 h 1810666"/>
              <a:gd name="connsiteX29" fmla="*/ 220865 w 2129179"/>
              <a:gd name="connsiteY29" fmla="*/ 1492613 h 1810666"/>
              <a:gd name="connsiteX30" fmla="*/ 200987 w 2129179"/>
              <a:gd name="connsiteY30" fmla="*/ 1512492 h 1810666"/>
              <a:gd name="connsiteX31" fmla="*/ 111535 w 2129179"/>
              <a:gd name="connsiteY31" fmla="*/ 1671518 h 1810666"/>
              <a:gd name="connsiteX32" fmla="*/ 71779 w 2129179"/>
              <a:gd name="connsiteY32" fmla="*/ 1711274 h 1810666"/>
              <a:gd name="connsiteX33" fmla="*/ 61839 w 2129179"/>
              <a:gd name="connsiteY33" fmla="*/ 1741092 h 1810666"/>
              <a:gd name="connsiteX34" fmla="*/ 22083 w 2129179"/>
              <a:gd name="connsiteY34" fmla="*/ 1790787 h 1810666"/>
              <a:gd name="connsiteX35" fmla="*/ 2205 w 2129179"/>
              <a:gd name="connsiteY35" fmla="*/ 1810666 h 1810666"/>
              <a:gd name="connsiteX36" fmla="*/ 2129179 w 2129179"/>
              <a:gd name="connsiteY36" fmla="*/ 1800727 h 1810666"/>
              <a:gd name="connsiteX37" fmla="*/ 2099361 w 2129179"/>
              <a:gd name="connsiteY37" fmla="*/ 1741092 h 1810666"/>
              <a:gd name="connsiteX38" fmla="*/ 2079483 w 2129179"/>
              <a:gd name="connsiteY38" fmla="*/ 1721213 h 1810666"/>
              <a:gd name="connsiteX39" fmla="*/ 2039726 w 2129179"/>
              <a:gd name="connsiteY39" fmla="*/ 1661579 h 1810666"/>
              <a:gd name="connsiteX40" fmla="*/ 2009909 w 2129179"/>
              <a:gd name="connsiteY40" fmla="*/ 1601944 h 1810666"/>
              <a:gd name="connsiteX41" fmla="*/ 1980092 w 2129179"/>
              <a:gd name="connsiteY41" fmla="*/ 1532370 h 1810666"/>
              <a:gd name="connsiteX42" fmla="*/ 1960213 w 2129179"/>
              <a:gd name="connsiteY42" fmla="*/ 1512492 h 1810666"/>
              <a:gd name="connsiteX43" fmla="*/ 1930396 w 2129179"/>
              <a:gd name="connsiteY43" fmla="*/ 1452857 h 1810666"/>
              <a:gd name="connsiteX44" fmla="*/ 1920457 w 2129179"/>
              <a:gd name="connsiteY44" fmla="*/ 1423040 h 1810666"/>
              <a:gd name="connsiteX45" fmla="*/ 1880700 w 2129179"/>
              <a:gd name="connsiteY45" fmla="*/ 1363405 h 1810666"/>
              <a:gd name="connsiteX46" fmla="*/ 1831005 w 2129179"/>
              <a:gd name="connsiteY46" fmla="*/ 1273953 h 1810666"/>
              <a:gd name="connsiteX47" fmla="*/ 1811126 w 2129179"/>
              <a:gd name="connsiteY47" fmla="*/ 1244135 h 1810666"/>
              <a:gd name="connsiteX48" fmla="*/ 1761431 w 2129179"/>
              <a:gd name="connsiteY48" fmla="*/ 1154683 h 1810666"/>
              <a:gd name="connsiteX49" fmla="*/ 1731613 w 2129179"/>
              <a:gd name="connsiteY49" fmla="*/ 1104987 h 1810666"/>
              <a:gd name="connsiteX50" fmla="*/ 1721674 w 2129179"/>
              <a:gd name="connsiteY50" fmla="*/ 1075170 h 1810666"/>
              <a:gd name="connsiteX51" fmla="*/ 1691857 w 2129179"/>
              <a:gd name="connsiteY51" fmla="*/ 1025474 h 1810666"/>
              <a:gd name="connsiteX52" fmla="*/ 1671979 w 2129179"/>
              <a:gd name="connsiteY52" fmla="*/ 975779 h 1810666"/>
              <a:gd name="connsiteX53" fmla="*/ 1662039 w 2129179"/>
              <a:gd name="connsiteY53" fmla="*/ 936022 h 1810666"/>
              <a:gd name="connsiteX54" fmla="*/ 1632222 w 2129179"/>
              <a:gd name="connsiteY54" fmla="*/ 896266 h 1810666"/>
              <a:gd name="connsiteX55" fmla="*/ 1592465 w 2129179"/>
              <a:gd name="connsiteY55" fmla="*/ 846570 h 1810666"/>
              <a:gd name="connsiteX56" fmla="*/ 1572587 w 2129179"/>
              <a:gd name="connsiteY56" fmla="*/ 786935 h 1810666"/>
              <a:gd name="connsiteX57" fmla="*/ 1562648 w 2129179"/>
              <a:gd name="connsiteY57" fmla="*/ 757118 h 1810666"/>
              <a:gd name="connsiteX58" fmla="*/ 1512952 w 2129179"/>
              <a:gd name="connsiteY58" fmla="*/ 687544 h 1810666"/>
              <a:gd name="connsiteX59" fmla="*/ 1483135 w 2129179"/>
              <a:gd name="connsiteY59" fmla="*/ 637848 h 1810666"/>
              <a:gd name="connsiteX60" fmla="*/ 1443379 w 2129179"/>
              <a:gd name="connsiteY60" fmla="*/ 578213 h 1810666"/>
              <a:gd name="connsiteX61" fmla="*/ 1383744 w 2129179"/>
              <a:gd name="connsiteY61" fmla="*/ 498700 h 1810666"/>
              <a:gd name="connsiteX62" fmla="*/ 1324109 w 2129179"/>
              <a:gd name="connsiteY62" fmla="*/ 419187 h 1810666"/>
              <a:gd name="connsiteX63" fmla="*/ 1314170 w 2129179"/>
              <a:gd name="connsiteY63" fmla="*/ 389370 h 1810666"/>
              <a:gd name="connsiteX64" fmla="*/ 1274413 w 2129179"/>
              <a:gd name="connsiteY64" fmla="*/ 329735 h 1810666"/>
              <a:gd name="connsiteX65" fmla="*/ 1254535 w 2129179"/>
              <a:gd name="connsiteY65" fmla="*/ 299918 h 1810666"/>
              <a:gd name="connsiteX66" fmla="*/ 1234657 w 2129179"/>
              <a:gd name="connsiteY66" fmla="*/ 270100 h 1810666"/>
              <a:gd name="connsiteX67" fmla="*/ 1214779 w 2129179"/>
              <a:gd name="connsiteY67" fmla="*/ 230344 h 1810666"/>
              <a:gd name="connsiteX68" fmla="*/ 1165083 w 2129179"/>
              <a:gd name="connsiteY68" fmla="*/ 180648 h 1810666"/>
              <a:gd name="connsiteX69" fmla="*/ 1155144 w 2129179"/>
              <a:gd name="connsiteY69" fmla="*/ 150831 h 1810666"/>
              <a:gd name="connsiteX70" fmla="*/ 1095509 w 2129179"/>
              <a:gd name="connsiteY70" fmla="*/ 81257 h 1810666"/>
              <a:gd name="connsiteX71" fmla="*/ 1055752 w 2129179"/>
              <a:gd name="connsiteY71" fmla="*/ 21622 h 1810666"/>
              <a:gd name="connsiteX72" fmla="*/ 1015996 w 2129179"/>
              <a:gd name="connsiteY72" fmla="*/ 11683 h 1810666"/>
              <a:gd name="connsiteX73" fmla="*/ 1045813 w 2129179"/>
              <a:gd name="connsiteY73" fmla="*/ 1744 h 1810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2129179" h="1810666">
                <a:moveTo>
                  <a:pt x="1045813" y="1744"/>
                </a:moveTo>
                <a:cubicBezTo>
                  <a:pt x="1042500" y="8370"/>
                  <a:pt x="1010953" y="33309"/>
                  <a:pt x="996118" y="51440"/>
                </a:cubicBezTo>
                <a:cubicBezTo>
                  <a:pt x="980990" y="69930"/>
                  <a:pt x="973254" y="94180"/>
                  <a:pt x="956361" y="111074"/>
                </a:cubicBezTo>
                <a:cubicBezTo>
                  <a:pt x="949735" y="117700"/>
                  <a:pt x="941681" y="123156"/>
                  <a:pt x="936483" y="130953"/>
                </a:cubicBezTo>
                <a:cubicBezTo>
                  <a:pt x="895121" y="192997"/>
                  <a:pt x="933169" y="147519"/>
                  <a:pt x="906665" y="200527"/>
                </a:cubicBezTo>
                <a:cubicBezTo>
                  <a:pt x="901323" y="211211"/>
                  <a:pt x="893413" y="220405"/>
                  <a:pt x="886787" y="230344"/>
                </a:cubicBezTo>
                <a:cubicBezTo>
                  <a:pt x="864289" y="320336"/>
                  <a:pt x="896256" y="211410"/>
                  <a:pt x="837092" y="329735"/>
                </a:cubicBezTo>
                <a:cubicBezTo>
                  <a:pt x="811871" y="380176"/>
                  <a:pt x="825432" y="357164"/>
                  <a:pt x="797335" y="399309"/>
                </a:cubicBezTo>
                <a:cubicBezTo>
                  <a:pt x="776016" y="463269"/>
                  <a:pt x="804109" y="393803"/>
                  <a:pt x="757579" y="458944"/>
                </a:cubicBezTo>
                <a:cubicBezTo>
                  <a:pt x="697401" y="543191"/>
                  <a:pt x="771013" y="465385"/>
                  <a:pt x="717822" y="518579"/>
                </a:cubicBezTo>
                <a:cubicBezTo>
                  <a:pt x="711196" y="538457"/>
                  <a:pt x="707315" y="559472"/>
                  <a:pt x="697944" y="578213"/>
                </a:cubicBezTo>
                <a:cubicBezTo>
                  <a:pt x="693753" y="586595"/>
                  <a:pt x="683263" y="590295"/>
                  <a:pt x="678065" y="598092"/>
                </a:cubicBezTo>
                <a:cubicBezTo>
                  <a:pt x="669846" y="610420"/>
                  <a:pt x="665538" y="624984"/>
                  <a:pt x="658187" y="637848"/>
                </a:cubicBezTo>
                <a:cubicBezTo>
                  <a:pt x="652260" y="648220"/>
                  <a:pt x="643651" y="656982"/>
                  <a:pt x="638309" y="667666"/>
                </a:cubicBezTo>
                <a:cubicBezTo>
                  <a:pt x="633624" y="677037"/>
                  <a:pt x="633055" y="688112"/>
                  <a:pt x="628370" y="697483"/>
                </a:cubicBezTo>
                <a:cubicBezTo>
                  <a:pt x="623028" y="708167"/>
                  <a:pt x="614419" y="716929"/>
                  <a:pt x="608492" y="727300"/>
                </a:cubicBezTo>
                <a:cubicBezTo>
                  <a:pt x="601141" y="740164"/>
                  <a:pt x="595964" y="754193"/>
                  <a:pt x="588613" y="767057"/>
                </a:cubicBezTo>
                <a:cubicBezTo>
                  <a:pt x="582686" y="777428"/>
                  <a:pt x="574661" y="786503"/>
                  <a:pt x="568735" y="796874"/>
                </a:cubicBezTo>
                <a:cubicBezTo>
                  <a:pt x="561384" y="809738"/>
                  <a:pt x="557747" y="824778"/>
                  <a:pt x="548857" y="836631"/>
                </a:cubicBezTo>
                <a:cubicBezTo>
                  <a:pt x="537612" y="851624"/>
                  <a:pt x="522352" y="863135"/>
                  <a:pt x="509100" y="876387"/>
                </a:cubicBezTo>
                <a:cubicBezTo>
                  <a:pt x="485445" y="947354"/>
                  <a:pt x="506656" y="924399"/>
                  <a:pt x="459405" y="955900"/>
                </a:cubicBezTo>
                <a:cubicBezTo>
                  <a:pt x="438381" y="1039989"/>
                  <a:pt x="467021" y="954413"/>
                  <a:pt x="419648" y="1025474"/>
                </a:cubicBezTo>
                <a:cubicBezTo>
                  <a:pt x="413837" y="1034191"/>
                  <a:pt x="414797" y="1046133"/>
                  <a:pt x="409709" y="1055292"/>
                </a:cubicBezTo>
                <a:cubicBezTo>
                  <a:pt x="398107" y="1076176"/>
                  <a:pt x="380636" y="1093558"/>
                  <a:pt x="369952" y="1114927"/>
                </a:cubicBezTo>
                <a:lnTo>
                  <a:pt x="330196" y="1194440"/>
                </a:lnTo>
                <a:lnTo>
                  <a:pt x="310318" y="1234196"/>
                </a:lnTo>
                <a:cubicBezTo>
                  <a:pt x="305423" y="1263569"/>
                  <a:pt x="300326" y="1303926"/>
                  <a:pt x="290439" y="1333587"/>
                </a:cubicBezTo>
                <a:cubicBezTo>
                  <a:pt x="284797" y="1350513"/>
                  <a:pt x="276825" y="1366578"/>
                  <a:pt x="270561" y="1383283"/>
                </a:cubicBezTo>
                <a:cubicBezTo>
                  <a:pt x="255078" y="1424570"/>
                  <a:pt x="270338" y="1403384"/>
                  <a:pt x="240744" y="1432979"/>
                </a:cubicBezTo>
                <a:cubicBezTo>
                  <a:pt x="234118" y="1452857"/>
                  <a:pt x="235681" y="1477796"/>
                  <a:pt x="220865" y="1492613"/>
                </a:cubicBezTo>
                <a:cubicBezTo>
                  <a:pt x="214239" y="1499239"/>
                  <a:pt x="205709" y="1504398"/>
                  <a:pt x="200987" y="1512492"/>
                </a:cubicBezTo>
                <a:cubicBezTo>
                  <a:pt x="153794" y="1593396"/>
                  <a:pt x="163334" y="1606769"/>
                  <a:pt x="111535" y="1671518"/>
                </a:cubicBezTo>
                <a:cubicBezTo>
                  <a:pt x="99827" y="1686152"/>
                  <a:pt x="85031" y="1698022"/>
                  <a:pt x="71779" y="1711274"/>
                </a:cubicBezTo>
                <a:cubicBezTo>
                  <a:pt x="68466" y="1721213"/>
                  <a:pt x="67392" y="1732208"/>
                  <a:pt x="61839" y="1741092"/>
                </a:cubicBezTo>
                <a:cubicBezTo>
                  <a:pt x="50596" y="1759081"/>
                  <a:pt x="35888" y="1774680"/>
                  <a:pt x="22083" y="1790787"/>
                </a:cubicBezTo>
                <a:cubicBezTo>
                  <a:pt x="15985" y="1797902"/>
                  <a:pt x="-7166" y="1810622"/>
                  <a:pt x="2205" y="1810666"/>
                </a:cubicBezTo>
                <a:lnTo>
                  <a:pt x="2129179" y="1800727"/>
                </a:lnTo>
                <a:cubicBezTo>
                  <a:pt x="2118680" y="1769233"/>
                  <a:pt x="2121381" y="1768617"/>
                  <a:pt x="2099361" y="1741092"/>
                </a:cubicBezTo>
                <a:cubicBezTo>
                  <a:pt x="2093507" y="1733775"/>
                  <a:pt x="2085106" y="1728710"/>
                  <a:pt x="2079483" y="1721213"/>
                </a:cubicBezTo>
                <a:cubicBezTo>
                  <a:pt x="2065149" y="1702101"/>
                  <a:pt x="2039726" y="1661579"/>
                  <a:pt x="2039726" y="1661579"/>
                </a:cubicBezTo>
                <a:cubicBezTo>
                  <a:pt x="2014745" y="1586633"/>
                  <a:pt x="2048442" y="1679010"/>
                  <a:pt x="2009909" y="1601944"/>
                </a:cubicBezTo>
                <a:cubicBezTo>
                  <a:pt x="1983407" y="1548940"/>
                  <a:pt x="2021453" y="1594411"/>
                  <a:pt x="1980092" y="1532370"/>
                </a:cubicBezTo>
                <a:cubicBezTo>
                  <a:pt x="1974894" y="1524573"/>
                  <a:pt x="1966839" y="1519118"/>
                  <a:pt x="1960213" y="1512492"/>
                </a:cubicBezTo>
                <a:cubicBezTo>
                  <a:pt x="1935232" y="1437546"/>
                  <a:pt x="1968929" y="1529923"/>
                  <a:pt x="1930396" y="1452857"/>
                </a:cubicBezTo>
                <a:cubicBezTo>
                  <a:pt x="1925711" y="1443486"/>
                  <a:pt x="1925545" y="1432198"/>
                  <a:pt x="1920457" y="1423040"/>
                </a:cubicBezTo>
                <a:cubicBezTo>
                  <a:pt x="1908855" y="1402156"/>
                  <a:pt x="1880700" y="1363405"/>
                  <a:pt x="1880700" y="1363405"/>
                </a:cubicBezTo>
                <a:cubicBezTo>
                  <a:pt x="1863207" y="1310923"/>
                  <a:pt x="1876572" y="1342304"/>
                  <a:pt x="1831005" y="1273953"/>
                </a:cubicBezTo>
                <a:lnTo>
                  <a:pt x="1811126" y="1244135"/>
                </a:lnTo>
                <a:cubicBezTo>
                  <a:pt x="1786803" y="1171165"/>
                  <a:pt x="1806064" y="1199316"/>
                  <a:pt x="1761431" y="1154683"/>
                </a:cubicBezTo>
                <a:cubicBezTo>
                  <a:pt x="1733276" y="1070219"/>
                  <a:pt x="1772543" y="1173203"/>
                  <a:pt x="1731613" y="1104987"/>
                </a:cubicBezTo>
                <a:cubicBezTo>
                  <a:pt x="1726223" y="1096003"/>
                  <a:pt x="1726359" y="1084541"/>
                  <a:pt x="1721674" y="1075170"/>
                </a:cubicBezTo>
                <a:cubicBezTo>
                  <a:pt x="1713035" y="1057891"/>
                  <a:pt x="1700496" y="1042753"/>
                  <a:pt x="1691857" y="1025474"/>
                </a:cubicBezTo>
                <a:cubicBezTo>
                  <a:pt x="1683878" y="1009516"/>
                  <a:pt x="1677621" y="992704"/>
                  <a:pt x="1671979" y="975779"/>
                </a:cubicBezTo>
                <a:cubicBezTo>
                  <a:pt x="1667659" y="962820"/>
                  <a:pt x="1668148" y="948240"/>
                  <a:pt x="1662039" y="936022"/>
                </a:cubicBezTo>
                <a:cubicBezTo>
                  <a:pt x="1654631" y="921206"/>
                  <a:pt x="1641850" y="909746"/>
                  <a:pt x="1632222" y="896266"/>
                </a:cubicBezTo>
                <a:cubicBezTo>
                  <a:pt x="1600876" y="852381"/>
                  <a:pt x="1625709" y="879813"/>
                  <a:pt x="1592465" y="846570"/>
                </a:cubicBezTo>
                <a:lnTo>
                  <a:pt x="1572587" y="786935"/>
                </a:lnTo>
                <a:cubicBezTo>
                  <a:pt x="1569274" y="776996"/>
                  <a:pt x="1568459" y="765835"/>
                  <a:pt x="1562648" y="757118"/>
                </a:cubicBezTo>
                <a:cubicBezTo>
                  <a:pt x="1533581" y="713517"/>
                  <a:pt x="1549937" y="736856"/>
                  <a:pt x="1512952" y="687544"/>
                </a:cubicBezTo>
                <a:cubicBezTo>
                  <a:pt x="1484797" y="603078"/>
                  <a:pt x="1524064" y="706064"/>
                  <a:pt x="1483135" y="637848"/>
                </a:cubicBezTo>
                <a:cubicBezTo>
                  <a:pt x="1439984" y="565928"/>
                  <a:pt x="1519200" y="654036"/>
                  <a:pt x="1443379" y="578213"/>
                </a:cubicBezTo>
                <a:cubicBezTo>
                  <a:pt x="1417517" y="500635"/>
                  <a:pt x="1459883" y="612905"/>
                  <a:pt x="1383744" y="498700"/>
                </a:cubicBezTo>
                <a:cubicBezTo>
                  <a:pt x="1338789" y="431269"/>
                  <a:pt x="1360880" y="455960"/>
                  <a:pt x="1324109" y="419187"/>
                </a:cubicBezTo>
                <a:cubicBezTo>
                  <a:pt x="1320796" y="409248"/>
                  <a:pt x="1319258" y="398528"/>
                  <a:pt x="1314170" y="389370"/>
                </a:cubicBezTo>
                <a:cubicBezTo>
                  <a:pt x="1302568" y="368486"/>
                  <a:pt x="1287665" y="349613"/>
                  <a:pt x="1274413" y="329735"/>
                </a:cubicBezTo>
                <a:lnTo>
                  <a:pt x="1254535" y="299918"/>
                </a:lnTo>
                <a:cubicBezTo>
                  <a:pt x="1247909" y="289979"/>
                  <a:pt x="1239999" y="280784"/>
                  <a:pt x="1234657" y="270100"/>
                </a:cubicBezTo>
                <a:cubicBezTo>
                  <a:pt x="1228031" y="256848"/>
                  <a:pt x="1223875" y="242039"/>
                  <a:pt x="1214779" y="230344"/>
                </a:cubicBezTo>
                <a:cubicBezTo>
                  <a:pt x="1200396" y="211852"/>
                  <a:pt x="1165083" y="180648"/>
                  <a:pt x="1165083" y="180648"/>
                </a:cubicBezTo>
                <a:cubicBezTo>
                  <a:pt x="1161770" y="170709"/>
                  <a:pt x="1161233" y="159356"/>
                  <a:pt x="1155144" y="150831"/>
                </a:cubicBezTo>
                <a:cubicBezTo>
                  <a:pt x="1085785" y="53729"/>
                  <a:pt x="1139267" y="157834"/>
                  <a:pt x="1095509" y="81257"/>
                </a:cubicBezTo>
                <a:cubicBezTo>
                  <a:pt x="1085823" y="64306"/>
                  <a:pt x="1077012" y="32252"/>
                  <a:pt x="1055752" y="21622"/>
                </a:cubicBezTo>
                <a:cubicBezTo>
                  <a:pt x="1043534" y="15513"/>
                  <a:pt x="1028955" y="16003"/>
                  <a:pt x="1015996" y="11683"/>
                </a:cubicBezTo>
                <a:cubicBezTo>
                  <a:pt x="1008968" y="9340"/>
                  <a:pt x="1049126" y="-4882"/>
                  <a:pt x="1045813" y="1744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olný tvar 4"/>
          <p:cNvSpPr/>
          <p:nvPr/>
        </p:nvSpPr>
        <p:spPr>
          <a:xfrm>
            <a:off x="695739" y="4209001"/>
            <a:ext cx="248478" cy="372127"/>
          </a:xfrm>
          <a:custGeom>
            <a:avLst/>
            <a:gdLst>
              <a:gd name="connsiteX0" fmla="*/ 0 w 248478"/>
              <a:gd name="connsiteY0" fmla="*/ 367748 h 372127"/>
              <a:gd name="connsiteX1" fmla="*/ 29818 w 248478"/>
              <a:gd name="connsiteY1" fmla="*/ 278296 h 372127"/>
              <a:gd name="connsiteX2" fmla="*/ 39757 w 248478"/>
              <a:gd name="connsiteY2" fmla="*/ 218661 h 372127"/>
              <a:gd name="connsiteX3" fmla="*/ 59635 w 248478"/>
              <a:gd name="connsiteY3" fmla="*/ 188844 h 372127"/>
              <a:gd name="connsiteX4" fmla="*/ 89452 w 248478"/>
              <a:gd name="connsiteY4" fmla="*/ 109331 h 372127"/>
              <a:gd name="connsiteX5" fmla="*/ 109331 w 248478"/>
              <a:gd name="connsiteY5" fmla="*/ 49696 h 372127"/>
              <a:gd name="connsiteX6" fmla="*/ 159026 w 248478"/>
              <a:gd name="connsiteY6" fmla="*/ 0 h 372127"/>
              <a:gd name="connsiteX7" fmla="*/ 168965 w 248478"/>
              <a:gd name="connsiteY7" fmla="*/ 29818 h 372127"/>
              <a:gd name="connsiteX8" fmla="*/ 188844 w 248478"/>
              <a:gd name="connsiteY8" fmla="*/ 49696 h 372127"/>
              <a:gd name="connsiteX9" fmla="*/ 228600 w 248478"/>
              <a:gd name="connsiteY9" fmla="*/ 218661 h 372127"/>
              <a:gd name="connsiteX10" fmla="*/ 248478 w 248478"/>
              <a:gd name="connsiteY10" fmla="*/ 278296 h 372127"/>
              <a:gd name="connsiteX11" fmla="*/ 228600 w 248478"/>
              <a:gd name="connsiteY11" fmla="*/ 347870 h 372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8478" h="372127">
                <a:moveTo>
                  <a:pt x="0" y="367748"/>
                </a:moveTo>
                <a:cubicBezTo>
                  <a:pt x="17496" y="324008"/>
                  <a:pt x="21259" y="321091"/>
                  <a:pt x="29818" y="278296"/>
                </a:cubicBezTo>
                <a:cubicBezTo>
                  <a:pt x="33770" y="258535"/>
                  <a:pt x="33384" y="237779"/>
                  <a:pt x="39757" y="218661"/>
                </a:cubicBezTo>
                <a:cubicBezTo>
                  <a:pt x="43534" y="207329"/>
                  <a:pt x="53709" y="199215"/>
                  <a:pt x="59635" y="188844"/>
                </a:cubicBezTo>
                <a:cubicBezTo>
                  <a:pt x="87699" y="139731"/>
                  <a:pt x="74004" y="160823"/>
                  <a:pt x="89452" y="109331"/>
                </a:cubicBezTo>
                <a:cubicBezTo>
                  <a:pt x="95473" y="89261"/>
                  <a:pt x="94515" y="64513"/>
                  <a:pt x="109331" y="49696"/>
                </a:cubicBezTo>
                <a:lnTo>
                  <a:pt x="159026" y="0"/>
                </a:lnTo>
                <a:cubicBezTo>
                  <a:pt x="162339" y="9939"/>
                  <a:pt x="163575" y="20834"/>
                  <a:pt x="168965" y="29818"/>
                </a:cubicBezTo>
                <a:cubicBezTo>
                  <a:pt x="173786" y="37853"/>
                  <a:pt x="185038" y="41133"/>
                  <a:pt x="188844" y="49696"/>
                </a:cubicBezTo>
                <a:cubicBezTo>
                  <a:pt x="207213" y="91025"/>
                  <a:pt x="219108" y="180691"/>
                  <a:pt x="228600" y="218661"/>
                </a:cubicBezTo>
                <a:cubicBezTo>
                  <a:pt x="233682" y="238989"/>
                  <a:pt x="248478" y="278296"/>
                  <a:pt x="248478" y="278296"/>
                </a:cubicBezTo>
                <a:cubicBezTo>
                  <a:pt x="237721" y="375111"/>
                  <a:pt x="251956" y="394582"/>
                  <a:pt x="228600" y="34787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785191" y="4407784"/>
            <a:ext cx="139148" cy="10563"/>
          </a:xfrm>
          <a:custGeom>
            <a:avLst/>
            <a:gdLst>
              <a:gd name="connsiteX0" fmla="*/ 0 w 139148"/>
              <a:gd name="connsiteY0" fmla="*/ 0 h 10563"/>
              <a:gd name="connsiteX1" fmla="*/ 139148 w 139148"/>
              <a:gd name="connsiteY1" fmla="*/ 9939 h 10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148" h="10563">
                <a:moveTo>
                  <a:pt x="0" y="0"/>
                </a:moveTo>
                <a:cubicBezTo>
                  <a:pt x="85779" y="14296"/>
                  <a:pt x="39482" y="9939"/>
                  <a:pt x="139148" y="993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2998167" y="4228038"/>
            <a:ext cx="162476" cy="324111"/>
          </a:xfrm>
          <a:custGeom>
            <a:avLst/>
            <a:gdLst>
              <a:gd name="connsiteX0" fmla="*/ 3450 w 162476"/>
              <a:gd name="connsiteY0" fmla="*/ 308955 h 324111"/>
              <a:gd name="connsiteX1" fmla="*/ 13390 w 162476"/>
              <a:gd name="connsiteY1" fmla="*/ 40598 h 324111"/>
              <a:gd name="connsiteX2" fmla="*/ 23329 w 162476"/>
              <a:gd name="connsiteY2" fmla="*/ 842 h 324111"/>
              <a:gd name="connsiteX3" fmla="*/ 82963 w 162476"/>
              <a:gd name="connsiteY3" fmla="*/ 20720 h 324111"/>
              <a:gd name="connsiteX4" fmla="*/ 102842 w 162476"/>
              <a:gd name="connsiteY4" fmla="*/ 40598 h 324111"/>
              <a:gd name="connsiteX5" fmla="*/ 122720 w 162476"/>
              <a:gd name="connsiteY5" fmla="*/ 100233 h 324111"/>
              <a:gd name="connsiteX6" fmla="*/ 112781 w 162476"/>
              <a:gd name="connsiteY6" fmla="*/ 139989 h 324111"/>
              <a:gd name="connsiteX7" fmla="*/ 92903 w 162476"/>
              <a:gd name="connsiteY7" fmla="*/ 159868 h 324111"/>
              <a:gd name="connsiteX8" fmla="*/ 152537 w 162476"/>
              <a:gd name="connsiteY8" fmla="*/ 179746 h 324111"/>
              <a:gd name="connsiteX9" fmla="*/ 162476 w 162476"/>
              <a:gd name="connsiteY9" fmla="*/ 219502 h 324111"/>
              <a:gd name="connsiteX10" fmla="*/ 152537 w 162476"/>
              <a:gd name="connsiteY10" fmla="*/ 269198 h 324111"/>
              <a:gd name="connsiteX11" fmla="*/ 122720 w 162476"/>
              <a:gd name="connsiteY11" fmla="*/ 279137 h 324111"/>
              <a:gd name="connsiteX12" fmla="*/ 73024 w 162476"/>
              <a:gd name="connsiteY12" fmla="*/ 299016 h 324111"/>
              <a:gd name="connsiteX13" fmla="*/ 3450 w 162476"/>
              <a:gd name="connsiteY13" fmla="*/ 308955 h 32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62476" h="324111">
                <a:moveTo>
                  <a:pt x="3450" y="308955"/>
                </a:moveTo>
                <a:cubicBezTo>
                  <a:pt x="-6489" y="265885"/>
                  <a:pt x="7627" y="129926"/>
                  <a:pt x="13390" y="40598"/>
                </a:cubicBezTo>
                <a:cubicBezTo>
                  <a:pt x="14269" y="26966"/>
                  <a:pt x="10195" y="4595"/>
                  <a:pt x="23329" y="842"/>
                </a:cubicBezTo>
                <a:cubicBezTo>
                  <a:pt x="43476" y="-4914"/>
                  <a:pt x="82963" y="20720"/>
                  <a:pt x="82963" y="20720"/>
                </a:cubicBezTo>
                <a:cubicBezTo>
                  <a:pt x="89589" y="27346"/>
                  <a:pt x="98651" y="32217"/>
                  <a:pt x="102842" y="40598"/>
                </a:cubicBezTo>
                <a:cubicBezTo>
                  <a:pt x="112213" y="59339"/>
                  <a:pt x="122720" y="100233"/>
                  <a:pt x="122720" y="100233"/>
                </a:cubicBezTo>
                <a:cubicBezTo>
                  <a:pt x="119407" y="113485"/>
                  <a:pt x="118890" y="127771"/>
                  <a:pt x="112781" y="139989"/>
                </a:cubicBezTo>
                <a:cubicBezTo>
                  <a:pt x="108590" y="148371"/>
                  <a:pt x="86277" y="153242"/>
                  <a:pt x="92903" y="159868"/>
                </a:cubicBezTo>
                <a:cubicBezTo>
                  <a:pt x="107719" y="174684"/>
                  <a:pt x="152537" y="179746"/>
                  <a:pt x="152537" y="179746"/>
                </a:cubicBezTo>
                <a:cubicBezTo>
                  <a:pt x="155850" y="192998"/>
                  <a:pt x="162476" y="205842"/>
                  <a:pt x="162476" y="219502"/>
                </a:cubicBezTo>
                <a:cubicBezTo>
                  <a:pt x="162476" y="236395"/>
                  <a:pt x="161908" y="255142"/>
                  <a:pt x="152537" y="269198"/>
                </a:cubicBezTo>
                <a:cubicBezTo>
                  <a:pt x="146726" y="277915"/>
                  <a:pt x="132530" y="275458"/>
                  <a:pt x="122720" y="279137"/>
                </a:cubicBezTo>
                <a:cubicBezTo>
                  <a:pt x="106015" y="285402"/>
                  <a:pt x="89589" y="292390"/>
                  <a:pt x="73024" y="299016"/>
                </a:cubicBezTo>
                <a:cubicBezTo>
                  <a:pt x="10122" y="288531"/>
                  <a:pt x="13389" y="352025"/>
                  <a:pt x="3450" y="30895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1871456" y="1892979"/>
            <a:ext cx="225963" cy="258622"/>
          </a:xfrm>
          <a:custGeom>
            <a:avLst/>
            <a:gdLst>
              <a:gd name="connsiteX0" fmla="*/ 166066 w 225963"/>
              <a:gd name="connsiteY0" fmla="*/ 59840 h 258622"/>
              <a:gd name="connsiteX1" fmla="*/ 156127 w 225963"/>
              <a:gd name="connsiteY1" fmla="*/ 10144 h 258622"/>
              <a:gd name="connsiteX2" fmla="*/ 126309 w 225963"/>
              <a:gd name="connsiteY2" fmla="*/ 205 h 258622"/>
              <a:gd name="connsiteX3" fmla="*/ 46796 w 225963"/>
              <a:gd name="connsiteY3" fmla="*/ 20083 h 258622"/>
              <a:gd name="connsiteX4" fmla="*/ 36857 w 225963"/>
              <a:gd name="connsiteY4" fmla="*/ 49901 h 258622"/>
              <a:gd name="connsiteX5" fmla="*/ 36857 w 225963"/>
              <a:gd name="connsiteY5" fmla="*/ 228805 h 258622"/>
              <a:gd name="connsiteX6" fmla="*/ 66674 w 225963"/>
              <a:gd name="connsiteY6" fmla="*/ 238744 h 258622"/>
              <a:gd name="connsiteX7" fmla="*/ 96492 w 225963"/>
              <a:gd name="connsiteY7" fmla="*/ 258622 h 258622"/>
              <a:gd name="connsiteX8" fmla="*/ 215761 w 225963"/>
              <a:gd name="connsiteY8" fmla="*/ 248683 h 258622"/>
              <a:gd name="connsiteX9" fmla="*/ 225701 w 225963"/>
              <a:gd name="connsiteY9" fmla="*/ 208927 h 258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5963" h="258622">
                <a:moveTo>
                  <a:pt x="166066" y="59840"/>
                </a:moveTo>
                <a:cubicBezTo>
                  <a:pt x="162753" y="43275"/>
                  <a:pt x="165498" y="24200"/>
                  <a:pt x="156127" y="10144"/>
                </a:cubicBezTo>
                <a:cubicBezTo>
                  <a:pt x="150315" y="1427"/>
                  <a:pt x="136743" y="-744"/>
                  <a:pt x="126309" y="205"/>
                </a:cubicBezTo>
                <a:cubicBezTo>
                  <a:pt x="99101" y="2678"/>
                  <a:pt x="73300" y="13457"/>
                  <a:pt x="46796" y="20083"/>
                </a:cubicBezTo>
                <a:cubicBezTo>
                  <a:pt x="43483" y="30022"/>
                  <a:pt x="41542" y="40530"/>
                  <a:pt x="36857" y="49901"/>
                </a:cubicBezTo>
                <a:cubicBezTo>
                  <a:pt x="-2018" y="127652"/>
                  <a:pt x="-21589" y="41775"/>
                  <a:pt x="36857" y="228805"/>
                </a:cubicBezTo>
                <a:cubicBezTo>
                  <a:pt x="39982" y="238805"/>
                  <a:pt x="57303" y="234059"/>
                  <a:pt x="66674" y="238744"/>
                </a:cubicBezTo>
                <a:cubicBezTo>
                  <a:pt x="77358" y="244086"/>
                  <a:pt x="86553" y="251996"/>
                  <a:pt x="96492" y="258622"/>
                </a:cubicBezTo>
                <a:cubicBezTo>
                  <a:pt x="136248" y="255309"/>
                  <a:pt x="178526" y="263004"/>
                  <a:pt x="215761" y="248683"/>
                </a:cubicBezTo>
                <a:cubicBezTo>
                  <a:pt x="228510" y="243779"/>
                  <a:pt x="225701" y="208927"/>
                  <a:pt x="225701" y="2089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904461" y="4079793"/>
            <a:ext cx="2136913" cy="20995"/>
          </a:xfrm>
          <a:custGeom>
            <a:avLst/>
            <a:gdLst>
              <a:gd name="connsiteX0" fmla="*/ 0 w 2136913"/>
              <a:gd name="connsiteY0" fmla="*/ 0 h 20995"/>
              <a:gd name="connsiteX1" fmla="*/ 2136913 w 2136913"/>
              <a:gd name="connsiteY1" fmla="*/ 19878 h 20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36913" h="20995">
                <a:moveTo>
                  <a:pt x="0" y="0"/>
                </a:moveTo>
                <a:cubicBezTo>
                  <a:pt x="1348323" y="28090"/>
                  <a:pt x="636035" y="19878"/>
                  <a:pt x="2136913" y="19878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1918252" y="2290749"/>
            <a:ext cx="1123122" cy="1818861"/>
          </a:xfrm>
          <a:custGeom>
            <a:avLst/>
            <a:gdLst>
              <a:gd name="connsiteX0" fmla="*/ 0 w 1123122"/>
              <a:gd name="connsiteY0" fmla="*/ 0 h 1818861"/>
              <a:gd name="connsiteX1" fmla="*/ 39757 w 1123122"/>
              <a:gd name="connsiteY1" fmla="*/ 49696 h 1818861"/>
              <a:gd name="connsiteX2" fmla="*/ 49696 w 1123122"/>
              <a:gd name="connsiteY2" fmla="*/ 89452 h 1818861"/>
              <a:gd name="connsiteX3" fmla="*/ 99391 w 1123122"/>
              <a:gd name="connsiteY3" fmla="*/ 139148 h 1818861"/>
              <a:gd name="connsiteX4" fmla="*/ 149087 w 1123122"/>
              <a:gd name="connsiteY4" fmla="*/ 228600 h 1818861"/>
              <a:gd name="connsiteX5" fmla="*/ 168965 w 1123122"/>
              <a:gd name="connsiteY5" fmla="*/ 268357 h 1818861"/>
              <a:gd name="connsiteX6" fmla="*/ 188844 w 1123122"/>
              <a:gd name="connsiteY6" fmla="*/ 288235 h 1818861"/>
              <a:gd name="connsiteX7" fmla="*/ 208722 w 1123122"/>
              <a:gd name="connsiteY7" fmla="*/ 318052 h 1818861"/>
              <a:gd name="connsiteX8" fmla="*/ 258418 w 1123122"/>
              <a:gd name="connsiteY8" fmla="*/ 407505 h 1818861"/>
              <a:gd name="connsiteX9" fmla="*/ 308113 w 1123122"/>
              <a:gd name="connsiteY9" fmla="*/ 487018 h 1818861"/>
              <a:gd name="connsiteX10" fmla="*/ 318052 w 1123122"/>
              <a:gd name="connsiteY10" fmla="*/ 516835 h 1818861"/>
              <a:gd name="connsiteX11" fmla="*/ 367748 w 1123122"/>
              <a:gd name="connsiteY11" fmla="*/ 576470 h 1818861"/>
              <a:gd name="connsiteX12" fmla="*/ 437322 w 1123122"/>
              <a:gd name="connsiteY12" fmla="*/ 665922 h 1818861"/>
              <a:gd name="connsiteX13" fmla="*/ 487018 w 1123122"/>
              <a:gd name="connsiteY13" fmla="*/ 725557 h 1818861"/>
              <a:gd name="connsiteX14" fmla="*/ 526774 w 1123122"/>
              <a:gd name="connsiteY14" fmla="*/ 795131 h 1818861"/>
              <a:gd name="connsiteX15" fmla="*/ 576470 w 1123122"/>
              <a:gd name="connsiteY15" fmla="*/ 864705 h 1818861"/>
              <a:gd name="connsiteX16" fmla="*/ 586409 w 1123122"/>
              <a:gd name="connsiteY16" fmla="*/ 894522 h 1818861"/>
              <a:gd name="connsiteX17" fmla="*/ 616226 w 1123122"/>
              <a:gd name="connsiteY17" fmla="*/ 934278 h 1818861"/>
              <a:gd name="connsiteX18" fmla="*/ 636105 w 1123122"/>
              <a:gd name="connsiteY18" fmla="*/ 964096 h 1818861"/>
              <a:gd name="connsiteX19" fmla="*/ 655983 w 1123122"/>
              <a:gd name="connsiteY19" fmla="*/ 1023731 h 1818861"/>
              <a:gd name="connsiteX20" fmla="*/ 695739 w 1123122"/>
              <a:gd name="connsiteY20" fmla="*/ 1093305 h 1818861"/>
              <a:gd name="connsiteX21" fmla="*/ 725557 w 1123122"/>
              <a:gd name="connsiteY21" fmla="*/ 1172818 h 1818861"/>
              <a:gd name="connsiteX22" fmla="*/ 735496 w 1123122"/>
              <a:gd name="connsiteY22" fmla="*/ 1202635 h 1818861"/>
              <a:gd name="connsiteX23" fmla="*/ 765313 w 1123122"/>
              <a:gd name="connsiteY23" fmla="*/ 1222513 h 1818861"/>
              <a:gd name="connsiteX24" fmla="*/ 785191 w 1123122"/>
              <a:gd name="connsiteY24" fmla="*/ 1252331 h 1818861"/>
              <a:gd name="connsiteX25" fmla="*/ 805070 w 1123122"/>
              <a:gd name="connsiteY25" fmla="*/ 1302026 h 1818861"/>
              <a:gd name="connsiteX26" fmla="*/ 824948 w 1123122"/>
              <a:gd name="connsiteY26" fmla="*/ 1321905 h 1818861"/>
              <a:gd name="connsiteX27" fmla="*/ 874644 w 1123122"/>
              <a:gd name="connsiteY27" fmla="*/ 1381539 h 1818861"/>
              <a:gd name="connsiteX28" fmla="*/ 914400 w 1123122"/>
              <a:gd name="connsiteY28" fmla="*/ 1451113 h 1818861"/>
              <a:gd name="connsiteX29" fmla="*/ 934278 w 1123122"/>
              <a:gd name="connsiteY29" fmla="*/ 1490870 h 1818861"/>
              <a:gd name="connsiteX30" fmla="*/ 954157 w 1123122"/>
              <a:gd name="connsiteY30" fmla="*/ 1510748 h 1818861"/>
              <a:gd name="connsiteX31" fmla="*/ 993913 w 1123122"/>
              <a:gd name="connsiteY31" fmla="*/ 1560444 h 1818861"/>
              <a:gd name="connsiteX32" fmla="*/ 1023731 w 1123122"/>
              <a:gd name="connsiteY32" fmla="*/ 1649896 h 1818861"/>
              <a:gd name="connsiteX33" fmla="*/ 1033670 w 1123122"/>
              <a:gd name="connsiteY33" fmla="*/ 1679713 h 1818861"/>
              <a:gd name="connsiteX34" fmla="*/ 1063487 w 1123122"/>
              <a:gd name="connsiteY34" fmla="*/ 1729409 h 1818861"/>
              <a:gd name="connsiteX35" fmla="*/ 1083365 w 1123122"/>
              <a:gd name="connsiteY35" fmla="*/ 1759226 h 1818861"/>
              <a:gd name="connsiteX36" fmla="*/ 1093305 w 1123122"/>
              <a:gd name="connsiteY36" fmla="*/ 1789044 h 1818861"/>
              <a:gd name="connsiteX37" fmla="*/ 1123122 w 1123122"/>
              <a:gd name="connsiteY37" fmla="*/ 1818861 h 1818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123122" h="1818861">
                <a:moveTo>
                  <a:pt x="0" y="0"/>
                </a:moveTo>
                <a:cubicBezTo>
                  <a:pt x="13252" y="16565"/>
                  <a:pt x="29454" y="31152"/>
                  <a:pt x="39757" y="49696"/>
                </a:cubicBezTo>
                <a:cubicBezTo>
                  <a:pt x="46391" y="61637"/>
                  <a:pt x="42119" y="78086"/>
                  <a:pt x="49696" y="89452"/>
                </a:cubicBezTo>
                <a:cubicBezTo>
                  <a:pt x="62691" y="108944"/>
                  <a:pt x="99391" y="139148"/>
                  <a:pt x="99391" y="139148"/>
                </a:cubicBezTo>
                <a:cubicBezTo>
                  <a:pt x="126882" y="221612"/>
                  <a:pt x="80727" y="91876"/>
                  <a:pt x="149087" y="228600"/>
                </a:cubicBezTo>
                <a:cubicBezTo>
                  <a:pt x="155713" y="241852"/>
                  <a:pt x="160746" y="256029"/>
                  <a:pt x="168965" y="268357"/>
                </a:cubicBezTo>
                <a:cubicBezTo>
                  <a:pt x="174163" y="276154"/>
                  <a:pt x="182990" y="280918"/>
                  <a:pt x="188844" y="288235"/>
                </a:cubicBezTo>
                <a:cubicBezTo>
                  <a:pt x="196306" y="297563"/>
                  <a:pt x="202096" y="308113"/>
                  <a:pt x="208722" y="318052"/>
                </a:cubicBezTo>
                <a:cubicBezTo>
                  <a:pt x="236207" y="400509"/>
                  <a:pt x="190067" y="270803"/>
                  <a:pt x="258418" y="407505"/>
                </a:cubicBezTo>
                <a:cubicBezTo>
                  <a:pt x="285704" y="462077"/>
                  <a:pt x="269406" y="435408"/>
                  <a:pt x="308113" y="487018"/>
                </a:cubicBezTo>
                <a:cubicBezTo>
                  <a:pt x="311426" y="496957"/>
                  <a:pt x="313367" y="507464"/>
                  <a:pt x="318052" y="516835"/>
                </a:cubicBezTo>
                <a:cubicBezTo>
                  <a:pt x="331888" y="544507"/>
                  <a:pt x="345770" y="554491"/>
                  <a:pt x="367748" y="576470"/>
                </a:cubicBezTo>
                <a:cubicBezTo>
                  <a:pt x="394905" y="657942"/>
                  <a:pt x="347931" y="531836"/>
                  <a:pt x="437322" y="665922"/>
                </a:cubicBezTo>
                <a:cubicBezTo>
                  <a:pt x="486675" y="739951"/>
                  <a:pt x="423245" y="649029"/>
                  <a:pt x="487018" y="725557"/>
                </a:cubicBezTo>
                <a:cubicBezTo>
                  <a:pt x="509032" y="751974"/>
                  <a:pt x="509098" y="764198"/>
                  <a:pt x="526774" y="795131"/>
                </a:cubicBezTo>
                <a:cubicBezTo>
                  <a:pt x="538401" y="815478"/>
                  <a:pt x="563671" y="847640"/>
                  <a:pt x="576470" y="864705"/>
                </a:cubicBezTo>
                <a:cubicBezTo>
                  <a:pt x="579783" y="874644"/>
                  <a:pt x="581211" y="885426"/>
                  <a:pt x="586409" y="894522"/>
                </a:cubicBezTo>
                <a:cubicBezTo>
                  <a:pt x="594628" y="908904"/>
                  <a:pt x="606598" y="920799"/>
                  <a:pt x="616226" y="934278"/>
                </a:cubicBezTo>
                <a:cubicBezTo>
                  <a:pt x="623169" y="943999"/>
                  <a:pt x="629479" y="954157"/>
                  <a:pt x="636105" y="964096"/>
                </a:cubicBezTo>
                <a:cubicBezTo>
                  <a:pt x="642731" y="983974"/>
                  <a:pt x="644360" y="1006297"/>
                  <a:pt x="655983" y="1023731"/>
                </a:cubicBezTo>
                <a:cubicBezTo>
                  <a:pt x="684080" y="1065876"/>
                  <a:pt x="670519" y="1042864"/>
                  <a:pt x="695739" y="1093305"/>
                </a:cubicBezTo>
                <a:cubicBezTo>
                  <a:pt x="714914" y="1189182"/>
                  <a:pt x="691433" y="1104570"/>
                  <a:pt x="725557" y="1172818"/>
                </a:cubicBezTo>
                <a:cubicBezTo>
                  <a:pt x="730242" y="1182189"/>
                  <a:pt x="728951" y="1194454"/>
                  <a:pt x="735496" y="1202635"/>
                </a:cubicBezTo>
                <a:cubicBezTo>
                  <a:pt x="742958" y="1211963"/>
                  <a:pt x="755374" y="1215887"/>
                  <a:pt x="765313" y="1222513"/>
                </a:cubicBezTo>
                <a:cubicBezTo>
                  <a:pt x="771939" y="1232452"/>
                  <a:pt x="779849" y="1241647"/>
                  <a:pt x="785191" y="1252331"/>
                </a:cubicBezTo>
                <a:cubicBezTo>
                  <a:pt x="793170" y="1268289"/>
                  <a:pt x="796218" y="1286536"/>
                  <a:pt x="805070" y="1302026"/>
                </a:cubicBezTo>
                <a:cubicBezTo>
                  <a:pt x="809719" y="1310162"/>
                  <a:pt x="819094" y="1314588"/>
                  <a:pt x="824948" y="1321905"/>
                </a:cubicBezTo>
                <a:cubicBezTo>
                  <a:pt x="880289" y="1391082"/>
                  <a:pt x="803825" y="1310722"/>
                  <a:pt x="874644" y="1381539"/>
                </a:cubicBezTo>
                <a:cubicBezTo>
                  <a:pt x="894171" y="1440121"/>
                  <a:pt x="871420" y="1382344"/>
                  <a:pt x="914400" y="1451113"/>
                </a:cubicBezTo>
                <a:cubicBezTo>
                  <a:pt x="922253" y="1463677"/>
                  <a:pt x="926059" y="1478542"/>
                  <a:pt x="934278" y="1490870"/>
                </a:cubicBezTo>
                <a:cubicBezTo>
                  <a:pt x="939476" y="1498667"/>
                  <a:pt x="948303" y="1503431"/>
                  <a:pt x="954157" y="1510748"/>
                </a:cubicBezTo>
                <a:cubicBezTo>
                  <a:pt x="1004320" y="1573451"/>
                  <a:pt x="945908" y="1512437"/>
                  <a:pt x="993913" y="1560444"/>
                </a:cubicBezTo>
                <a:lnTo>
                  <a:pt x="1023731" y="1649896"/>
                </a:lnTo>
                <a:cubicBezTo>
                  <a:pt x="1027044" y="1659835"/>
                  <a:pt x="1028280" y="1670729"/>
                  <a:pt x="1033670" y="1679713"/>
                </a:cubicBezTo>
                <a:cubicBezTo>
                  <a:pt x="1043609" y="1696278"/>
                  <a:pt x="1053248" y="1713027"/>
                  <a:pt x="1063487" y="1729409"/>
                </a:cubicBezTo>
                <a:cubicBezTo>
                  <a:pt x="1069818" y="1739539"/>
                  <a:pt x="1078023" y="1748542"/>
                  <a:pt x="1083365" y="1759226"/>
                </a:cubicBezTo>
                <a:cubicBezTo>
                  <a:pt x="1088051" y="1768597"/>
                  <a:pt x="1087493" y="1780327"/>
                  <a:pt x="1093305" y="1789044"/>
                </a:cubicBezTo>
                <a:cubicBezTo>
                  <a:pt x="1101102" y="1800739"/>
                  <a:pt x="1123122" y="1818861"/>
                  <a:pt x="1123122" y="1818861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2842591" y="2847340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2843808" y="2899673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1835696" y="4175736"/>
            <a:ext cx="218661" cy="178905"/>
          </a:xfrm>
          <a:custGeom>
            <a:avLst/>
            <a:gdLst>
              <a:gd name="connsiteX0" fmla="*/ 149087 w 218661"/>
              <a:gd name="connsiteY0" fmla="*/ 0 h 178905"/>
              <a:gd name="connsiteX1" fmla="*/ 99391 w 218661"/>
              <a:gd name="connsiteY1" fmla="*/ 19878 h 178905"/>
              <a:gd name="connsiteX2" fmla="*/ 69574 w 218661"/>
              <a:gd name="connsiteY2" fmla="*/ 29818 h 178905"/>
              <a:gd name="connsiteX3" fmla="*/ 59635 w 218661"/>
              <a:gd name="connsiteY3" fmla="*/ 59635 h 178905"/>
              <a:gd name="connsiteX4" fmla="*/ 19878 w 218661"/>
              <a:gd name="connsiteY4" fmla="*/ 119270 h 178905"/>
              <a:gd name="connsiteX5" fmla="*/ 0 w 218661"/>
              <a:gd name="connsiteY5" fmla="*/ 149087 h 178905"/>
              <a:gd name="connsiteX6" fmla="*/ 29817 w 218661"/>
              <a:gd name="connsiteY6" fmla="*/ 168965 h 178905"/>
              <a:gd name="connsiteX7" fmla="*/ 218661 w 218661"/>
              <a:gd name="connsiteY7" fmla="*/ 178905 h 178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8661" h="178905">
                <a:moveTo>
                  <a:pt x="149087" y="0"/>
                </a:moveTo>
                <a:cubicBezTo>
                  <a:pt x="132522" y="6626"/>
                  <a:pt x="116096" y="13613"/>
                  <a:pt x="99391" y="19878"/>
                </a:cubicBezTo>
                <a:cubicBezTo>
                  <a:pt x="89581" y="23557"/>
                  <a:pt x="76982" y="22410"/>
                  <a:pt x="69574" y="29818"/>
                </a:cubicBezTo>
                <a:cubicBezTo>
                  <a:pt x="62166" y="37226"/>
                  <a:pt x="64723" y="50477"/>
                  <a:pt x="59635" y="59635"/>
                </a:cubicBezTo>
                <a:cubicBezTo>
                  <a:pt x="48033" y="80519"/>
                  <a:pt x="33130" y="99392"/>
                  <a:pt x="19878" y="119270"/>
                </a:cubicBezTo>
                <a:lnTo>
                  <a:pt x="0" y="149087"/>
                </a:lnTo>
                <a:cubicBezTo>
                  <a:pt x="9939" y="155713"/>
                  <a:pt x="17981" y="167351"/>
                  <a:pt x="29817" y="168965"/>
                </a:cubicBezTo>
                <a:cubicBezTo>
                  <a:pt x="92274" y="177482"/>
                  <a:pt x="218661" y="178905"/>
                  <a:pt x="218661" y="17890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1924925" y="4295006"/>
            <a:ext cx="49919" cy="188843"/>
          </a:xfrm>
          <a:custGeom>
            <a:avLst/>
            <a:gdLst>
              <a:gd name="connsiteX0" fmla="*/ 30041 w 49919"/>
              <a:gd name="connsiteY0" fmla="*/ 0 h 188843"/>
              <a:gd name="connsiteX1" fmla="*/ 49919 w 49919"/>
              <a:gd name="connsiteY1" fmla="*/ 49695 h 188843"/>
              <a:gd name="connsiteX2" fmla="*/ 30041 w 49919"/>
              <a:gd name="connsiteY2" fmla="*/ 69574 h 188843"/>
              <a:gd name="connsiteX3" fmla="*/ 10162 w 49919"/>
              <a:gd name="connsiteY3" fmla="*/ 99391 h 188843"/>
              <a:gd name="connsiteX4" fmla="*/ 223 w 49919"/>
              <a:gd name="connsiteY4" fmla="*/ 188843 h 188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919" h="188843">
                <a:moveTo>
                  <a:pt x="30041" y="0"/>
                </a:moveTo>
                <a:cubicBezTo>
                  <a:pt x="36667" y="16565"/>
                  <a:pt x="49919" y="31854"/>
                  <a:pt x="49919" y="49695"/>
                </a:cubicBezTo>
                <a:cubicBezTo>
                  <a:pt x="49919" y="59066"/>
                  <a:pt x="35895" y="62257"/>
                  <a:pt x="30041" y="69574"/>
                </a:cubicBezTo>
                <a:cubicBezTo>
                  <a:pt x="22579" y="78902"/>
                  <a:pt x="16788" y="89452"/>
                  <a:pt x="10162" y="99391"/>
                </a:cubicBezTo>
                <a:cubicBezTo>
                  <a:pt x="-2376" y="162082"/>
                  <a:pt x="223" y="132194"/>
                  <a:pt x="223" y="18884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3342369" y="2902453"/>
            <a:ext cx="536831" cy="133731"/>
          </a:xfrm>
          <a:custGeom>
            <a:avLst/>
            <a:gdLst>
              <a:gd name="connsiteX0" fmla="*/ 56814 w 536831"/>
              <a:gd name="connsiteY0" fmla="*/ 24401 h 133731"/>
              <a:gd name="connsiteX1" fmla="*/ 7118 w 536831"/>
              <a:gd name="connsiteY1" fmla="*/ 4522 h 133731"/>
              <a:gd name="connsiteX2" fmla="*/ 36935 w 536831"/>
              <a:gd name="connsiteY2" fmla="*/ 113853 h 133731"/>
              <a:gd name="connsiteX3" fmla="*/ 66753 w 536831"/>
              <a:gd name="connsiteY3" fmla="*/ 123792 h 133731"/>
              <a:gd name="connsiteX4" fmla="*/ 106509 w 536831"/>
              <a:gd name="connsiteY4" fmla="*/ 113853 h 133731"/>
              <a:gd name="connsiteX5" fmla="*/ 116448 w 536831"/>
              <a:gd name="connsiteY5" fmla="*/ 84035 h 133731"/>
              <a:gd name="connsiteX6" fmla="*/ 136327 w 536831"/>
              <a:gd name="connsiteY6" fmla="*/ 64157 h 133731"/>
              <a:gd name="connsiteX7" fmla="*/ 146266 w 536831"/>
              <a:gd name="connsiteY7" fmla="*/ 24401 h 133731"/>
              <a:gd name="connsiteX8" fmla="*/ 176083 w 536831"/>
              <a:gd name="connsiteY8" fmla="*/ 84035 h 133731"/>
              <a:gd name="connsiteX9" fmla="*/ 215840 w 536831"/>
              <a:gd name="connsiteY9" fmla="*/ 123792 h 133731"/>
              <a:gd name="connsiteX10" fmla="*/ 235718 w 536831"/>
              <a:gd name="connsiteY10" fmla="*/ 93974 h 133731"/>
              <a:gd name="connsiteX11" fmla="*/ 245657 w 536831"/>
              <a:gd name="connsiteY11" fmla="*/ 54218 h 133731"/>
              <a:gd name="connsiteX12" fmla="*/ 275474 w 536831"/>
              <a:gd name="connsiteY12" fmla="*/ 34340 h 133731"/>
              <a:gd name="connsiteX13" fmla="*/ 315231 w 536831"/>
              <a:gd name="connsiteY13" fmla="*/ 84035 h 133731"/>
              <a:gd name="connsiteX14" fmla="*/ 325170 w 536831"/>
              <a:gd name="connsiteY14" fmla="*/ 123792 h 133731"/>
              <a:gd name="connsiteX15" fmla="*/ 345048 w 536831"/>
              <a:gd name="connsiteY15" fmla="*/ 84035 h 133731"/>
              <a:gd name="connsiteX16" fmla="*/ 354988 w 536831"/>
              <a:gd name="connsiteY16" fmla="*/ 54218 h 133731"/>
              <a:gd name="connsiteX17" fmla="*/ 384805 w 536831"/>
              <a:gd name="connsiteY17" fmla="*/ 34340 h 133731"/>
              <a:gd name="connsiteX18" fmla="*/ 434501 w 536831"/>
              <a:gd name="connsiteY18" fmla="*/ 103914 h 133731"/>
              <a:gd name="connsiteX19" fmla="*/ 444440 w 536831"/>
              <a:gd name="connsiteY19" fmla="*/ 133731 h 133731"/>
              <a:gd name="connsiteX20" fmla="*/ 494135 w 536831"/>
              <a:gd name="connsiteY20" fmla="*/ 93974 h 133731"/>
              <a:gd name="connsiteX21" fmla="*/ 494135 w 536831"/>
              <a:gd name="connsiteY21" fmla="*/ 84035 h 13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36831" h="133731">
                <a:moveTo>
                  <a:pt x="56814" y="24401"/>
                </a:moveTo>
                <a:cubicBezTo>
                  <a:pt x="40249" y="17775"/>
                  <a:pt x="15970" y="-10969"/>
                  <a:pt x="7118" y="4522"/>
                </a:cubicBezTo>
                <a:cubicBezTo>
                  <a:pt x="-9714" y="33977"/>
                  <a:pt x="4529" y="94409"/>
                  <a:pt x="36935" y="113853"/>
                </a:cubicBezTo>
                <a:cubicBezTo>
                  <a:pt x="45919" y="119243"/>
                  <a:pt x="56814" y="120479"/>
                  <a:pt x="66753" y="123792"/>
                </a:cubicBezTo>
                <a:cubicBezTo>
                  <a:pt x="80005" y="120479"/>
                  <a:pt x="95843" y="122386"/>
                  <a:pt x="106509" y="113853"/>
                </a:cubicBezTo>
                <a:cubicBezTo>
                  <a:pt x="114690" y="107308"/>
                  <a:pt x="111058" y="93019"/>
                  <a:pt x="116448" y="84035"/>
                </a:cubicBezTo>
                <a:cubicBezTo>
                  <a:pt x="121269" y="76000"/>
                  <a:pt x="129701" y="70783"/>
                  <a:pt x="136327" y="64157"/>
                </a:cubicBezTo>
                <a:cubicBezTo>
                  <a:pt x="139640" y="50905"/>
                  <a:pt x="133307" y="28721"/>
                  <a:pt x="146266" y="24401"/>
                </a:cubicBezTo>
                <a:cubicBezTo>
                  <a:pt x="159220" y="20083"/>
                  <a:pt x="173536" y="80470"/>
                  <a:pt x="176083" y="84035"/>
                </a:cubicBezTo>
                <a:cubicBezTo>
                  <a:pt x="186976" y="99286"/>
                  <a:pt x="215840" y="123792"/>
                  <a:pt x="215840" y="123792"/>
                </a:cubicBezTo>
                <a:cubicBezTo>
                  <a:pt x="222466" y="113853"/>
                  <a:pt x="231013" y="104954"/>
                  <a:pt x="235718" y="93974"/>
                </a:cubicBezTo>
                <a:cubicBezTo>
                  <a:pt x="241099" y="81419"/>
                  <a:pt x="238080" y="65584"/>
                  <a:pt x="245657" y="54218"/>
                </a:cubicBezTo>
                <a:cubicBezTo>
                  <a:pt x="252283" y="44279"/>
                  <a:pt x="265535" y="40966"/>
                  <a:pt x="275474" y="34340"/>
                </a:cubicBezTo>
                <a:cubicBezTo>
                  <a:pt x="291505" y="50370"/>
                  <a:pt x="305827" y="62092"/>
                  <a:pt x="315231" y="84035"/>
                </a:cubicBezTo>
                <a:cubicBezTo>
                  <a:pt x="320612" y="96591"/>
                  <a:pt x="321857" y="110540"/>
                  <a:pt x="325170" y="123792"/>
                </a:cubicBezTo>
                <a:cubicBezTo>
                  <a:pt x="331796" y="110540"/>
                  <a:pt x="339211" y="97653"/>
                  <a:pt x="345048" y="84035"/>
                </a:cubicBezTo>
                <a:cubicBezTo>
                  <a:pt x="349175" y="74405"/>
                  <a:pt x="348443" y="62399"/>
                  <a:pt x="354988" y="54218"/>
                </a:cubicBezTo>
                <a:cubicBezTo>
                  <a:pt x="362450" y="44890"/>
                  <a:pt x="374866" y="40966"/>
                  <a:pt x="384805" y="34340"/>
                </a:cubicBezTo>
                <a:cubicBezTo>
                  <a:pt x="434500" y="50905"/>
                  <a:pt x="411309" y="34340"/>
                  <a:pt x="434501" y="103914"/>
                </a:cubicBezTo>
                <a:lnTo>
                  <a:pt x="444440" y="133731"/>
                </a:lnTo>
                <a:cubicBezTo>
                  <a:pt x="541918" y="101238"/>
                  <a:pt x="404220" y="153918"/>
                  <a:pt x="494135" y="93974"/>
                </a:cubicBezTo>
                <a:cubicBezTo>
                  <a:pt x="513864" y="80821"/>
                  <a:pt x="579455" y="84035"/>
                  <a:pt x="494135" y="8403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olný tvar 24"/>
          <p:cNvSpPr/>
          <p:nvPr/>
        </p:nvSpPr>
        <p:spPr>
          <a:xfrm>
            <a:off x="2123728" y="4267825"/>
            <a:ext cx="536831" cy="133731"/>
          </a:xfrm>
          <a:custGeom>
            <a:avLst/>
            <a:gdLst>
              <a:gd name="connsiteX0" fmla="*/ 56814 w 536831"/>
              <a:gd name="connsiteY0" fmla="*/ 24401 h 133731"/>
              <a:gd name="connsiteX1" fmla="*/ 7118 w 536831"/>
              <a:gd name="connsiteY1" fmla="*/ 4522 h 133731"/>
              <a:gd name="connsiteX2" fmla="*/ 36935 w 536831"/>
              <a:gd name="connsiteY2" fmla="*/ 113853 h 133731"/>
              <a:gd name="connsiteX3" fmla="*/ 66753 w 536831"/>
              <a:gd name="connsiteY3" fmla="*/ 123792 h 133731"/>
              <a:gd name="connsiteX4" fmla="*/ 106509 w 536831"/>
              <a:gd name="connsiteY4" fmla="*/ 113853 h 133731"/>
              <a:gd name="connsiteX5" fmla="*/ 116448 w 536831"/>
              <a:gd name="connsiteY5" fmla="*/ 84035 h 133731"/>
              <a:gd name="connsiteX6" fmla="*/ 136327 w 536831"/>
              <a:gd name="connsiteY6" fmla="*/ 64157 h 133731"/>
              <a:gd name="connsiteX7" fmla="*/ 146266 w 536831"/>
              <a:gd name="connsiteY7" fmla="*/ 24401 h 133731"/>
              <a:gd name="connsiteX8" fmla="*/ 176083 w 536831"/>
              <a:gd name="connsiteY8" fmla="*/ 84035 h 133731"/>
              <a:gd name="connsiteX9" fmla="*/ 215840 w 536831"/>
              <a:gd name="connsiteY9" fmla="*/ 123792 h 133731"/>
              <a:gd name="connsiteX10" fmla="*/ 235718 w 536831"/>
              <a:gd name="connsiteY10" fmla="*/ 93974 h 133731"/>
              <a:gd name="connsiteX11" fmla="*/ 245657 w 536831"/>
              <a:gd name="connsiteY11" fmla="*/ 54218 h 133731"/>
              <a:gd name="connsiteX12" fmla="*/ 275474 w 536831"/>
              <a:gd name="connsiteY12" fmla="*/ 34340 h 133731"/>
              <a:gd name="connsiteX13" fmla="*/ 315231 w 536831"/>
              <a:gd name="connsiteY13" fmla="*/ 84035 h 133731"/>
              <a:gd name="connsiteX14" fmla="*/ 325170 w 536831"/>
              <a:gd name="connsiteY14" fmla="*/ 123792 h 133731"/>
              <a:gd name="connsiteX15" fmla="*/ 345048 w 536831"/>
              <a:gd name="connsiteY15" fmla="*/ 84035 h 133731"/>
              <a:gd name="connsiteX16" fmla="*/ 354988 w 536831"/>
              <a:gd name="connsiteY16" fmla="*/ 54218 h 133731"/>
              <a:gd name="connsiteX17" fmla="*/ 384805 w 536831"/>
              <a:gd name="connsiteY17" fmla="*/ 34340 h 133731"/>
              <a:gd name="connsiteX18" fmla="*/ 434501 w 536831"/>
              <a:gd name="connsiteY18" fmla="*/ 103914 h 133731"/>
              <a:gd name="connsiteX19" fmla="*/ 444440 w 536831"/>
              <a:gd name="connsiteY19" fmla="*/ 133731 h 133731"/>
              <a:gd name="connsiteX20" fmla="*/ 494135 w 536831"/>
              <a:gd name="connsiteY20" fmla="*/ 93974 h 133731"/>
              <a:gd name="connsiteX21" fmla="*/ 494135 w 536831"/>
              <a:gd name="connsiteY21" fmla="*/ 84035 h 13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36831" h="133731">
                <a:moveTo>
                  <a:pt x="56814" y="24401"/>
                </a:moveTo>
                <a:cubicBezTo>
                  <a:pt x="40249" y="17775"/>
                  <a:pt x="15970" y="-10969"/>
                  <a:pt x="7118" y="4522"/>
                </a:cubicBezTo>
                <a:cubicBezTo>
                  <a:pt x="-9714" y="33977"/>
                  <a:pt x="4529" y="94409"/>
                  <a:pt x="36935" y="113853"/>
                </a:cubicBezTo>
                <a:cubicBezTo>
                  <a:pt x="45919" y="119243"/>
                  <a:pt x="56814" y="120479"/>
                  <a:pt x="66753" y="123792"/>
                </a:cubicBezTo>
                <a:cubicBezTo>
                  <a:pt x="80005" y="120479"/>
                  <a:pt x="95843" y="122386"/>
                  <a:pt x="106509" y="113853"/>
                </a:cubicBezTo>
                <a:cubicBezTo>
                  <a:pt x="114690" y="107308"/>
                  <a:pt x="111058" y="93019"/>
                  <a:pt x="116448" y="84035"/>
                </a:cubicBezTo>
                <a:cubicBezTo>
                  <a:pt x="121269" y="76000"/>
                  <a:pt x="129701" y="70783"/>
                  <a:pt x="136327" y="64157"/>
                </a:cubicBezTo>
                <a:cubicBezTo>
                  <a:pt x="139640" y="50905"/>
                  <a:pt x="133307" y="28721"/>
                  <a:pt x="146266" y="24401"/>
                </a:cubicBezTo>
                <a:cubicBezTo>
                  <a:pt x="159220" y="20083"/>
                  <a:pt x="173536" y="80470"/>
                  <a:pt x="176083" y="84035"/>
                </a:cubicBezTo>
                <a:cubicBezTo>
                  <a:pt x="186976" y="99286"/>
                  <a:pt x="215840" y="123792"/>
                  <a:pt x="215840" y="123792"/>
                </a:cubicBezTo>
                <a:cubicBezTo>
                  <a:pt x="222466" y="113853"/>
                  <a:pt x="231013" y="104954"/>
                  <a:pt x="235718" y="93974"/>
                </a:cubicBezTo>
                <a:cubicBezTo>
                  <a:pt x="241099" y="81419"/>
                  <a:pt x="238080" y="65584"/>
                  <a:pt x="245657" y="54218"/>
                </a:cubicBezTo>
                <a:cubicBezTo>
                  <a:pt x="252283" y="44279"/>
                  <a:pt x="265535" y="40966"/>
                  <a:pt x="275474" y="34340"/>
                </a:cubicBezTo>
                <a:cubicBezTo>
                  <a:pt x="291505" y="50370"/>
                  <a:pt x="305827" y="62092"/>
                  <a:pt x="315231" y="84035"/>
                </a:cubicBezTo>
                <a:cubicBezTo>
                  <a:pt x="320612" y="96591"/>
                  <a:pt x="321857" y="110540"/>
                  <a:pt x="325170" y="123792"/>
                </a:cubicBezTo>
                <a:cubicBezTo>
                  <a:pt x="331796" y="110540"/>
                  <a:pt x="339211" y="97653"/>
                  <a:pt x="345048" y="84035"/>
                </a:cubicBezTo>
                <a:cubicBezTo>
                  <a:pt x="349175" y="74405"/>
                  <a:pt x="348443" y="62399"/>
                  <a:pt x="354988" y="54218"/>
                </a:cubicBezTo>
                <a:cubicBezTo>
                  <a:pt x="362450" y="44890"/>
                  <a:pt x="374866" y="40966"/>
                  <a:pt x="384805" y="34340"/>
                </a:cubicBezTo>
                <a:cubicBezTo>
                  <a:pt x="434500" y="50905"/>
                  <a:pt x="411309" y="34340"/>
                  <a:pt x="434501" y="103914"/>
                </a:cubicBezTo>
                <a:lnTo>
                  <a:pt x="444440" y="133731"/>
                </a:lnTo>
                <a:cubicBezTo>
                  <a:pt x="541918" y="101238"/>
                  <a:pt x="404220" y="153918"/>
                  <a:pt x="494135" y="93974"/>
                </a:cubicBezTo>
                <a:cubicBezTo>
                  <a:pt x="513864" y="80821"/>
                  <a:pt x="579455" y="84035"/>
                  <a:pt x="494135" y="8403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Volný tvar 25"/>
          <p:cNvSpPr/>
          <p:nvPr/>
        </p:nvSpPr>
        <p:spPr>
          <a:xfrm>
            <a:off x="899592" y="2827665"/>
            <a:ext cx="536831" cy="133731"/>
          </a:xfrm>
          <a:custGeom>
            <a:avLst/>
            <a:gdLst>
              <a:gd name="connsiteX0" fmla="*/ 56814 w 536831"/>
              <a:gd name="connsiteY0" fmla="*/ 24401 h 133731"/>
              <a:gd name="connsiteX1" fmla="*/ 7118 w 536831"/>
              <a:gd name="connsiteY1" fmla="*/ 4522 h 133731"/>
              <a:gd name="connsiteX2" fmla="*/ 36935 w 536831"/>
              <a:gd name="connsiteY2" fmla="*/ 113853 h 133731"/>
              <a:gd name="connsiteX3" fmla="*/ 66753 w 536831"/>
              <a:gd name="connsiteY3" fmla="*/ 123792 h 133731"/>
              <a:gd name="connsiteX4" fmla="*/ 106509 w 536831"/>
              <a:gd name="connsiteY4" fmla="*/ 113853 h 133731"/>
              <a:gd name="connsiteX5" fmla="*/ 116448 w 536831"/>
              <a:gd name="connsiteY5" fmla="*/ 84035 h 133731"/>
              <a:gd name="connsiteX6" fmla="*/ 136327 w 536831"/>
              <a:gd name="connsiteY6" fmla="*/ 64157 h 133731"/>
              <a:gd name="connsiteX7" fmla="*/ 146266 w 536831"/>
              <a:gd name="connsiteY7" fmla="*/ 24401 h 133731"/>
              <a:gd name="connsiteX8" fmla="*/ 176083 w 536831"/>
              <a:gd name="connsiteY8" fmla="*/ 84035 h 133731"/>
              <a:gd name="connsiteX9" fmla="*/ 215840 w 536831"/>
              <a:gd name="connsiteY9" fmla="*/ 123792 h 133731"/>
              <a:gd name="connsiteX10" fmla="*/ 235718 w 536831"/>
              <a:gd name="connsiteY10" fmla="*/ 93974 h 133731"/>
              <a:gd name="connsiteX11" fmla="*/ 245657 w 536831"/>
              <a:gd name="connsiteY11" fmla="*/ 54218 h 133731"/>
              <a:gd name="connsiteX12" fmla="*/ 275474 w 536831"/>
              <a:gd name="connsiteY12" fmla="*/ 34340 h 133731"/>
              <a:gd name="connsiteX13" fmla="*/ 315231 w 536831"/>
              <a:gd name="connsiteY13" fmla="*/ 84035 h 133731"/>
              <a:gd name="connsiteX14" fmla="*/ 325170 w 536831"/>
              <a:gd name="connsiteY14" fmla="*/ 123792 h 133731"/>
              <a:gd name="connsiteX15" fmla="*/ 345048 w 536831"/>
              <a:gd name="connsiteY15" fmla="*/ 84035 h 133731"/>
              <a:gd name="connsiteX16" fmla="*/ 354988 w 536831"/>
              <a:gd name="connsiteY16" fmla="*/ 54218 h 133731"/>
              <a:gd name="connsiteX17" fmla="*/ 384805 w 536831"/>
              <a:gd name="connsiteY17" fmla="*/ 34340 h 133731"/>
              <a:gd name="connsiteX18" fmla="*/ 434501 w 536831"/>
              <a:gd name="connsiteY18" fmla="*/ 103914 h 133731"/>
              <a:gd name="connsiteX19" fmla="*/ 444440 w 536831"/>
              <a:gd name="connsiteY19" fmla="*/ 133731 h 133731"/>
              <a:gd name="connsiteX20" fmla="*/ 494135 w 536831"/>
              <a:gd name="connsiteY20" fmla="*/ 93974 h 133731"/>
              <a:gd name="connsiteX21" fmla="*/ 494135 w 536831"/>
              <a:gd name="connsiteY21" fmla="*/ 84035 h 13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36831" h="133731">
                <a:moveTo>
                  <a:pt x="56814" y="24401"/>
                </a:moveTo>
                <a:cubicBezTo>
                  <a:pt x="40249" y="17775"/>
                  <a:pt x="15970" y="-10969"/>
                  <a:pt x="7118" y="4522"/>
                </a:cubicBezTo>
                <a:cubicBezTo>
                  <a:pt x="-9714" y="33977"/>
                  <a:pt x="4529" y="94409"/>
                  <a:pt x="36935" y="113853"/>
                </a:cubicBezTo>
                <a:cubicBezTo>
                  <a:pt x="45919" y="119243"/>
                  <a:pt x="56814" y="120479"/>
                  <a:pt x="66753" y="123792"/>
                </a:cubicBezTo>
                <a:cubicBezTo>
                  <a:pt x="80005" y="120479"/>
                  <a:pt x="95843" y="122386"/>
                  <a:pt x="106509" y="113853"/>
                </a:cubicBezTo>
                <a:cubicBezTo>
                  <a:pt x="114690" y="107308"/>
                  <a:pt x="111058" y="93019"/>
                  <a:pt x="116448" y="84035"/>
                </a:cubicBezTo>
                <a:cubicBezTo>
                  <a:pt x="121269" y="76000"/>
                  <a:pt x="129701" y="70783"/>
                  <a:pt x="136327" y="64157"/>
                </a:cubicBezTo>
                <a:cubicBezTo>
                  <a:pt x="139640" y="50905"/>
                  <a:pt x="133307" y="28721"/>
                  <a:pt x="146266" y="24401"/>
                </a:cubicBezTo>
                <a:cubicBezTo>
                  <a:pt x="159220" y="20083"/>
                  <a:pt x="173536" y="80470"/>
                  <a:pt x="176083" y="84035"/>
                </a:cubicBezTo>
                <a:cubicBezTo>
                  <a:pt x="186976" y="99286"/>
                  <a:pt x="215840" y="123792"/>
                  <a:pt x="215840" y="123792"/>
                </a:cubicBezTo>
                <a:cubicBezTo>
                  <a:pt x="222466" y="113853"/>
                  <a:pt x="231013" y="104954"/>
                  <a:pt x="235718" y="93974"/>
                </a:cubicBezTo>
                <a:cubicBezTo>
                  <a:pt x="241099" y="81419"/>
                  <a:pt x="238080" y="65584"/>
                  <a:pt x="245657" y="54218"/>
                </a:cubicBezTo>
                <a:cubicBezTo>
                  <a:pt x="252283" y="44279"/>
                  <a:pt x="265535" y="40966"/>
                  <a:pt x="275474" y="34340"/>
                </a:cubicBezTo>
                <a:cubicBezTo>
                  <a:pt x="291505" y="50370"/>
                  <a:pt x="305827" y="62092"/>
                  <a:pt x="315231" y="84035"/>
                </a:cubicBezTo>
                <a:cubicBezTo>
                  <a:pt x="320612" y="96591"/>
                  <a:pt x="321857" y="110540"/>
                  <a:pt x="325170" y="123792"/>
                </a:cubicBezTo>
                <a:cubicBezTo>
                  <a:pt x="331796" y="110540"/>
                  <a:pt x="339211" y="97653"/>
                  <a:pt x="345048" y="84035"/>
                </a:cubicBezTo>
                <a:cubicBezTo>
                  <a:pt x="349175" y="74405"/>
                  <a:pt x="348443" y="62399"/>
                  <a:pt x="354988" y="54218"/>
                </a:cubicBezTo>
                <a:cubicBezTo>
                  <a:pt x="362450" y="44890"/>
                  <a:pt x="374866" y="40966"/>
                  <a:pt x="384805" y="34340"/>
                </a:cubicBezTo>
                <a:cubicBezTo>
                  <a:pt x="434500" y="50905"/>
                  <a:pt x="411309" y="34340"/>
                  <a:pt x="434501" y="103914"/>
                </a:cubicBezTo>
                <a:lnTo>
                  <a:pt x="444440" y="133731"/>
                </a:lnTo>
                <a:cubicBezTo>
                  <a:pt x="541918" y="101238"/>
                  <a:pt x="404220" y="153918"/>
                  <a:pt x="494135" y="93974"/>
                </a:cubicBezTo>
                <a:cubicBezTo>
                  <a:pt x="513864" y="80821"/>
                  <a:pt x="579455" y="84035"/>
                  <a:pt x="494135" y="8403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904423" y="2270871"/>
            <a:ext cx="1003890" cy="1808922"/>
          </a:xfrm>
          <a:custGeom>
            <a:avLst/>
            <a:gdLst>
              <a:gd name="connsiteX0" fmla="*/ 1003890 w 1003890"/>
              <a:gd name="connsiteY0" fmla="*/ 0 h 1808922"/>
              <a:gd name="connsiteX1" fmla="*/ 954194 w 1003890"/>
              <a:gd name="connsiteY1" fmla="*/ 39756 h 1808922"/>
              <a:gd name="connsiteX2" fmla="*/ 924377 w 1003890"/>
              <a:gd name="connsiteY2" fmla="*/ 59635 h 1808922"/>
              <a:gd name="connsiteX3" fmla="*/ 894560 w 1003890"/>
              <a:gd name="connsiteY3" fmla="*/ 119269 h 1808922"/>
              <a:gd name="connsiteX4" fmla="*/ 874681 w 1003890"/>
              <a:gd name="connsiteY4" fmla="*/ 149087 h 1808922"/>
              <a:gd name="connsiteX5" fmla="*/ 844864 w 1003890"/>
              <a:gd name="connsiteY5" fmla="*/ 208722 h 1808922"/>
              <a:gd name="connsiteX6" fmla="*/ 834925 w 1003890"/>
              <a:gd name="connsiteY6" fmla="*/ 238539 h 1808922"/>
              <a:gd name="connsiteX7" fmla="*/ 805107 w 1003890"/>
              <a:gd name="connsiteY7" fmla="*/ 278296 h 1808922"/>
              <a:gd name="connsiteX8" fmla="*/ 785229 w 1003890"/>
              <a:gd name="connsiteY8" fmla="*/ 308113 h 1808922"/>
              <a:gd name="connsiteX9" fmla="*/ 765351 w 1003890"/>
              <a:gd name="connsiteY9" fmla="*/ 387626 h 1808922"/>
              <a:gd name="connsiteX10" fmla="*/ 745473 w 1003890"/>
              <a:gd name="connsiteY10" fmla="*/ 447261 h 1808922"/>
              <a:gd name="connsiteX11" fmla="*/ 735534 w 1003890"/>
              <a:gd name="connsiteY11" fmla="*/ 477078 h 1808922"/>
              <a:gd name="connsiteX12" fmla="*/ 725594 w 1003890"/>
              <a:gd name="connsiteY12" fmla="*/ 516835 h 1808922"/>
              <a:gd name="connsiteX13" fmla="*/ 685838 w 1003890"/>
              <a:gd name="connsiteY13" fmla="*/ 576469 h 1808922"/>
              <a:gd name="connsiteX14" fmla="*/ 665960 w 1003890"/>
              <a:gd name="connsiteY14" fmla="*/ 616226 h 1808922"/>
              <a:gd name="connsiteX15" fmla="*/ 626203 w 1003890"/>
              <a:gd name="connsiteY15" fmla="*/ 655983 h 1808922"/>
              <a:gd name="connsiteX16" fmla="*/ 606325 w 1003890"/>
              <a:gd name="connsiteY16" fmla="*/ 715617 h 1808922"/>
              <a:gd name="connsiteX17" fmla="*/ 596386 w 1003890"/>
              <a:gd name="connsiteY17" fmla="*/ 745435 h 1808922"/>
              <a:gd name="connsiteX18" fmla="*/ 576507 w 1003890"/>
              <a:gd name="connsiteY18" fmla="*/ 775252 h 1808922"/>
              <a:gd name="connsiteX19" fmla="*/ 546690 w 1003890"/>
              <a:gd name="connsiteY19" fmla="*/ 824948 h 1808922"/>
              <a:gd name="connsiteX20" fmla="*/ 536751 w 1003890"/>
              <a:gd name="connsiteY20" fmla="*/ 854765 h 1808922"/>
              <a:gd name="connsiteX21" fmla="*/ 496994 w 1003890"/>
              <a:gd name="connsiteY21" fmla="*/ 924339 h 1808922"/>
              <a:gd name="connsiteX22" fmla="*/ 477116 w 1003890"/>
              <a:gd name="connsiteY22" fmla="*/ 974035 h 1808922"/>
              <a:gd name="connsiteX23" fmla="*/ 457238 w 1003890"/>
              <a:gd name="connsiteY23" fmla="*/ 1003852 h 1808922"/>
              <a:gd name="connsiteX24" fmla="*/ 447299 w 1003890"/>
              <a:gd name="connsiteY24" fmla="*/ 1033669 h 1808922"/>
              <a:gd name="connsiteX25" fmla="*/ 427420 w 1003890"/>
              <a:gd name="connsiteY25" fmla="*/ 1053548 h 1808922"/>
              <a:gd name="connsiteX26" fmla="*/ 387664 w 1003890"/>
              <a:gd name="connsiteY26" fmla="*/ 1113183 h 1808922"/>
              <a:gd name="connsiteX27" fmla="*/ 367786 w 1003890"/>
              <a:gd name="connsiteY27" fmla="*/ 1143000 h 1808922"/>
              <a:gd name="connsiteX28" fmla="*/ 347907 w 1003890"/>
              <a:gd name="connsiteY28" fmla="*/ 1202635 h 1808922"/>
              <a:gd name="connsiteX29" fmla="*/ 337968 w 1003890"/>
              <a:gd name="connsiteY29" fmla="*/ 1232452 h 1808922"/>
              <a:gd name="connsiteX30" fmla="*/ 318090 w 1003890"/>
              <a:gd name="connsiteY30" fmla="*/ 1272209 h 1808922"/>
              <a:gd name="connsiteX31" fmla="*/ 288273 w 1003890"/>
              <a:gd name="connsiteY31" fmla="*/ 1361661 h 1808922"/>
              <a:gd name="connsiteX32" fmla="*/ 278334 w 1003890"/>
              <a:gd name="connsiteY32" fmla="*/ 1391478 h 1808922"/>
              <a:gd name="connsiteX33" fmla="*/ 238577 w 1003890"/>
              <a:gd name="connsiteY33" fmla="*/ 1451113 h 1808922"/>
              <a:gd name="connsiteX34" fmla="*/ 218699 w 1003890"/>
              <a:gd name="connsiteY34" fmla="*/ 1480930 h 1808922"/>
              <a:gd name="connsiteX35" fmla="*/ 198820 w 1003890"/>
              <a:gd name="connsiteY35" fmla="*/ 1520687 h 1808922"/>
              <a:gd name="connsiteX36" fmla="*/ 188881 w 1003890"/>
              <a:gd name="connsiteY36" fmla="*/ 1550504 h 1808922"/>
              <a:gd name="connsiteX37" fmla="*/ 169003 w 1003890"/>
              <a:gd name="connsiteY37" fmla="*/ 1580322 h 1808922"/>
              <a:gd name="connsiteX38" fmla="*/ 159064 w 1003890"/>
              <a:gd name="connsiteY38" fmla="*/ 1610139 h 1808922"/>
              <a:gd name="connsiteX39" fmla="*/ 119307 w 1003890"/>
              <a:gd name="connsiteY39" fmla="*/ 1639956 h 1808922"/>
              <a:gd name="connsiteX40" fmla="*/ 99429 w 1003890"/>
              <a:gd name="connsiteY40" fmla="*/ 1659835 h 1808922"/>
              <a:gd name="connsiteX41" fmla="*/ 39794 w 1003890"/>
              <a:gd name="connsiteY41" fmla="*/ 1709530 h 1808922"/>
              <a:gd name="connsiteX42" fmla="*/ 19916 w 1003890"/>
              <a:gd name="connsiteY42" fmla="*/ 1769165 h 1808922"/>
              <a:gd name="connsiteX43" fmla="*/ 38 w 1003890"/>
              <a:gd name="connsiteY43" fmla="*/ 1808922 h 180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03890" h="1808922">
                <a:moveTo>
                  <a:pt x="1003890" y="0"/>
                </a:moveTo>
                <a:cubicBezTo>
                  <a:pt x="987325" y="13252"/>
                  <a:pt x="971165" y="27028"/>
                  <a:pt x="954194" y="39756"/>
                </a:cubicBezTo>
                <a:cubicBezTo>
                  <a:pt x="944638" y="46923"/>
                  <a:pt x="932824" y="51188"/>
                  <a:pt x="924377" y="59635"/>
                </a:cubicBezTo>
                <a:cubicBezTo>
                  <a:pt x="895892" y="88121"/>
                  <a:pt x="910728" y="86933"/>
                  <a:pt x="894560" y="119269"/>
                </a:cubicBezTo>
                <a:cubicBezTo>
                  <a:pt x="889218" y="129953"/>
                  <a:pt x="881307" y="139148"/>
                  <a:pt x="874681" y="149087"/>
                </a:cubicBezTo>
                <a:cubicBezTo>
                  <a:pt x="849699" y="224032"/>
                  <a:pt x="883398" y="131653"/>
                  <a:pt x="844864" y="208722"/>
                </a:cubicBezTo>
                <a:cubicBezTo>
                  <a:pt x="840179" y="218093"/>
                  <a:pt x="840123" y="229443"/>
                  <a:pt x="834925" y="238539"/>
                </a:cubicBezTo>
                <a:cubicBezTo>
                  <a:pt x="826706" y="252922"/>
                  <a:pt x="814736" y="264816"/>
                  <a:pt x="805107" y="278296"/>
                </a:cubicBezTo>
                <a:cubicBezTo>
                  <a:pt x="798164" y="288016"/>
                  <a:pt x="791855" y="298174"/>
                  <a:pt x="785229" y="308113"/>
                </a:cubicBezTo>
                <a:cubicBezTo>
                  <a:pt x="778603" y="334617"/>
                  <a:pt x="773990" y="361708"/>
                  <a:pt x="765351" y="387626"/>
                </a:cubicBezTo>
                <a:lnTo>
                  <a:pt x="745473" y="447261"/>
                </a:lnTo>
                <a:cubicBezTo>
                  <a:pt x="742160" y="457200"/>
                  <a:pt x="738075" y="466914"/>
                  <a:pt x="735534" y="477078"/>
                </a:cubicBezTo>
                <a:cubicBezTo>
                  <a:pt x="732221" y="490330"/>
                  <a:pt x="731703" y="504617"/>
                  <a:pt x="725594" y="516835"/>
                </a:cubicBezTo>
                <a:cubicBezTo>
                  <a:pt x="714910" y="538203"/>
                  <a:pt x="696522" y="555101"/>
                  <a:pt x="685838" y="576469"/>
                </a:cubicBezTo>
                <a:cubicBezTo>
                  <a:pt x="679212" y="589721"/>
                  <a:pt x="674850" y="604373"/>
                  <a:pt x="665960" y="616226"/>
                </a:cubicBezTo>
                <a:cubicBezTo>
                  <a:pt x="654715" y="631219"/>
                  <a:pt x="626203" y="655983"/>
                  <a:pt x="626203" y="655983"/>
                </a:cubicBezTo>
                <a:lnTo>
                  <a:pt x="606325" y="715617"/>
                </a:lnTo>
                <a:cubicBezTo>
                  <a:pt x="603012" y="725556"/>
                  <a:pt x="602198" y="736718"/>
                  <a:pt x="596386" y="745435"/>
                </a:cubicBezTo>
                <a:lnTo>
                  <a:pt x="576507" y="775252"/>
                </a:lnTo>
                <a:cubicBezTo>
                  <a:pt x="548352" y="859718"/>
                  <a:pt x="587619" y="756732"/>
                  <a:pt x="546690" y="824948"/>
                </a:cubicBezTo>
                <a:cubicBezTo>
                  <a:pt x="541300" y="833932"/>
                  <a:pt x="540878" y="845135"/>
                  <a:pt x="536751" y="854765"/>
                </a:cubicBezTo>
                <a:cubicBezTo>
                  <a:pt x="484472" y="976751"/>
                  <a:pt x="546907" y="824513"/>
                  <a:pt x="496994" y="924339"/>
                </a:cubicBezTo>
                <a:cubicBezTo>
                  <a:pt x="489015" y="940297"/>
                  <a:pt x="485095" y="958077"/>
                  <a:pt x="477116" y="974035"/>
                </a:cubicBezTo>
                <a:cubicBezTo>
                  <a:pt x="471774" y="984719"/>
                  <a:pt x="462580" y="993168"/>
                  <a:pt x="457238" y="1003852"/>
                </a:cubicBezTo>
                <a:cubicBezTo>
                  <a:pt x="452553" y="1013223"/>
                  <a:pt x="452689" y="1024685"/>
                  <a:pt x="447299" y="1033669"/>
                </a:cubicBezTo>
                <a:cubicBezTo>
                  <a:pt x="442478" y="1041705"/>
                  <a:pt x="433043" y="1046051"/>
                  <a:pt x="427420" y="1053548"/>
                </a:cubicBezTo>
                <a:cubicBezTo>
                  <a:pt x="413086" y="1072661"/>
                  <a:pt x="400916" y="1093305"/>
                  <a:pt x="387664" y="1113183"/>
                </a:cubicBezTo>
                <a:cubicBezTo>
                  <a:pt x="381038" y="1123122"/>
                  <a:pt x="371564" y="1131668"/>
                  <a:pt x="367786" y="1143000"/>
                </a:cubicBezTo>
                <a:lnTo>
                  <a:pt x="347907" y="1202635"/>
                </a:lnTo>
                <a:cubicBezTo>
                  <a:pt x="344594" y="1212574"/>
                  <a:pt x="342653" y="1223081"/>
                  <a:pt x="337968" y="1232452"/>
                </a:cubicBezTo>
                <a:cubicBezTo>
                  <a:pt x="331342" y="1245704"/>
                  <a:pt x="323593" y="1258452"/>
                  <a:pt x="318090" y="1272209"/>
                </a:cubicBezTo>
                <a:cubicBezTo>
                  <a:pt x="318084" y="1272223"/>
                  <a:pt x="293245" y="1346746"/>
                  <a:pt x="288273" y="1361661"/>
                </a:cubicBezTo>
                <a:cubicBezTo>
                  <a:pt x="284960" y="1371600"/>
                  <a:pt x="284145" y="1382761"/>
                  <a:pt x="278334" y="1391478"/>
                </a:cubicBezTo>
                <a:lnTo>
                  <a:pt x="238577" y="1451113"/>
                </a:lnTo>
                <a:cubicBezTo>
                  <a:pt x="231951" y="1461052"/>
                  <a:pt x="224041" y="1470246"/>
                  <a:pt x="218699" y="1480930"/>
                </a:cubicBezTo>
                <a:cubicBezTo>
                  <a:pt x="212073" y="1494182"/>
                  <a:pt x="204657" y="1507068"/>
                  <a:pt x="198820" y="1520687"/>
                </a:cubicBezTo>
                <a:cubicBezTo>
                  <a:pt x="194693" y="1530317"/>
                  <a:pt x="193566" y="1541133"/>
                  <a:pt x="188881" y="1550504"/>
                </a:cubicBezTo>
                <a:cubicBezTo>
                  <a:pt x="183539" y="1561188"/>
                  <a:pt x="174345" y="1569638"/>
                  <a:pt x="169003" y="1580322"/>
                </a:cubicBezTo>
                <a:cubicBezTo>
                  <a:pt x="164318" y="1589693"/>
                  <a:pt x="165771" y="1602091"/>
                  <a:pt x="159064" y="1610139"/>
                </a:cubicBezTo>
                <a:cubicBezTo>
                  <a:pt x="148459" y="1622865"/>
                  <a:pt x="132033" y="1629351"/>
                  <a:pt x="119307" y="1639956"/>
                </a:cubicBezTo>
                <a:cubicBezTo>
                  <a:pt x="112108" y="1645955"/>
                  <a:pt x="106746" y="1653981"/>
                  <a:pt x="99429" y="1659835"/>
                </a:cubicBezTo>
                <a:cubicBezTo>
                  <a:pt x="30230" y="1715196"/>
                  <a:pt x="110638" y="1638689"/>
                  <a:pt x="39794" y="1709530"/>
                </a:cubicBezTo>
                <a:cubicBezTo>
                  <a:pt x="33168" y="1729408"/>
                  <a:pt x="31539" y="1751730"/>
                  <a:pt x="19916" y="1769165"/>
                </a:cubicBezTo>
                <a:cubicBezTo>
                  <a:pt x="-1800" y="1801740"/>
                  <a:pt x="38" y="1787038"/>
                  <a:pt x="38" y="1808922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Volný tvar 26"/>
          <p:cNvSpPr/>
          <p:nvPr/>
        </p:nvSpPr>
        <p:spPr>
          <a:xfrm>
            <a:off x="1691680" y="4275127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Volný tvar 27"/>
          <p:cNvSpPr/>
          <p:nvPr/>
        </p:nvSpPr>
        <p:spPr>
          <a:xfrm>
            <a:off x="1692897" y="4327460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Volný tvar 29"/>
          <p:cNvSpPr/>
          <p:nvPr/>
        </p:nvSpPr>
        <p:spPr>
          <a:xfrm>
            <a:off x="539552" y="2906975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Volný tvar 30"/>
          <p:cNvSpPr/>
          <p:nvPr/>
        </p:nvSpPr>
        <p:spPr>
          <a:xfrm>
            <a:off x="540769" y="2959308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1431235" y="4217205"/>
            <a:ext cx="139202" cy="170701"/>
          </a:xfrm>
          <a:custGeom>
            <a:avLst/>
            <a:gdLst>
              <a:gd name="connsiteX0" fmla="*/ 109330 w 139202"/>
              <a:gd name="connsiteY0" fmla="*/ 21614 h 170701"/>
              <a:gd name="connsiteX1" fmla="*/ 9939 w 139202"/>
              <a:gd name="connsiteY1" fmla="*/ 11675 h 170701"/>
              <a:gd name="connsiteX2" fmla="*/ 0 w 139202"/>
              <a:gd name="connsiteY2" fmla="*/ 41492 h 170701"/>
              <a:gd name="connsiteX3" fmla="*/ 9939 w 139202"/>
              <a:gd name="connsiteY3" fmla="*/ 130944 h 170701"/>
              <a:gd name="connsiteX4" fmla="*/ 39756 w 139202"/>
              <a:gd name="connsiteY4" fmla="*/ 150822 h 170701"/>
              <a:gd name="connsiteX5" fmla="*/ 99391 w 139202"/>
              <a:gd name="connsiteY5" fmla="*/ 170701 h 170701"/>
              <a:gd name="connsiteX6" fmla="*/ 139148 w 139202"/>
              <a:gd name="connsiteY6" fmla="*/ 150822 h 17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202" h="170701">
                <a:moveTo>
                  <a:pt x="109330" y="21614"/>
                </a:moveTo>
                <a:cubicBezTo>
                  <a:pt x="74994" y="7879"/>
                  <a:pt x="47735" y="-13523"/>
                  <a:pt x="9939" y="11675"/>
                </a:cubicBezTo>
                <a:cubicBezTo>
                  <a:pt x="1222" y="17486"/>
                  <a:pt x="3313" y="31553"/>
                  <a:pt x="0" y="41492"/>
                </a:cubicBezTo>
                <a:cubicBezTo>
                  <a:pt x="3313" y="71309"/>
                  <a:pt x="-313" y="102749"/>
                  <a:pt x="9939" y="130944"/>
                </a:cubicBezTo>
                <a:cubicBezTo>
                  <a:pt x="14021" y="142170"/>
                  <a:pt x="28840" y="145971"/>
                  <a:pt x="39756" y="150822"/>
                </a:cubicBezTo>
                <a:cubicBezTo>
                  <a:pt x="58904" y="159332"/>
                  <a:pt x="99391" y="170701"/>
                  <a:pt x="99391" y="170701"/>
                </a:cubicBezTo>
                <a:cubicBezTo>
                  <a:pt x="142362" y="159958"/>
                  <a:pt x="139148" y="174422"/>
                  <a:pt x="139148" y="150822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Volný tvar 33"/>
          <p:cNvSpPr/>
          <p:nvPr/>
        </p:nvSpPr>
        <p:spPr>
          <a:xfrm>
            <a:off x="714612" y="2728071"/>
            <a:ext cx="97866" cy="254944"/>
          </a:xfrm>
          <a:custGeom>
            <a:avLst/>
            <a:gdLst>
              <a:gd name="connsiteX0" fmla="*/ 10945 w 97866"/>
              <a:gd name="connsiteY0" fmla="*/ 0 h 254944"/>
              <a:gd name="connsiteX1" fmla="*/ 10945 w 97866"/>
              <a:gd name="connsiteY1" fmla="*/ 89452 h 254944"/>
              <a:gd name="connsiteX2" fmla="*/ 50701 w 97866"/>
              <a:gd name="connsiteY2" fmla="*/ 99391 h 254944"/>
              <a:gd name="connsiteX3" fmla="*/ 60640 w 97866"/>
              <a:gd name="connsiteY3" fmla="*/ 248478 h 254944"/>
              <a:gd name="connsiteX4" fmla="*/ 1005 w 97866"/>
              <a:gd name="connsiteY4" fmla="*/ 238539 h 254944"/>
              <a:gd name="connsiteX5" fmla="*/ 10945 w 97866"/>
              <a:gd name="connsiteY5" fmla="*/ 228600 h 254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866" h="254944">
                <a:moveTo>
                  <a:pt x="10945" y="0"/>
                </a:moveTo>
                <a:cubicBezTo>
                  <a:pt x="7006" y="19695"/>
                  <a:pt x="-10111" y="68396"/>
                  <a:pt x="10945" y="89452"/>
                </a:cubicBezTo>
                <a:cubicBezTo>
                  <a:pt x="20604" y="99111"/>
                  <a:pt x="37449" y="96078"/>
                  <a:pt x="50701" y="99391"/>
                </a:cubicBezTo>
                <a:cubicBezTo>
                  <a:pt x="93948" y="142639"/>
                  <a:pt x="126039" y="158555"/>
                  <a:pt x="60640" y="248478"/>
                </a:cubicBezTo>
                <a:cubicBezTo>
                  <a:pt x="48787" y="264776"/>
                  <a:pt x="19716" y="246023"/>
                  <a:pt x="1005" y="238539"/>
                </a:cubicBezTo>
                <a:cubicBezTo>
                  <a:pt x="-3345" y="236799"/>
                  <a:pt x="7632" y="231913"/>
                  <a:pt x="10945" y="22860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olný tvar 34"/>
          <p:cNvSpPr/>
          <p:nvPr/>
        </p:nvSpPr>
        <p:spPr>
          <a:xfrm>
            <a:off x="715617" y="2728071"/>
            <a:ext cx="139148" cy="0"/>
          </a:xfrm>
          <a:custGeom>
            <a:avLst/>
            <a:gdLst>
              <a:gd name="connsiteX0" fmla="*/ 0 w 139148"/>
              <a:gd name="connsiteY0" fmla="*/ 0 h 0"/>
              <a:gd name="connsiteX1" fmla="*/ 139148 w 13914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148">
                <a:moveTo>
                  <a:pt x="0" y="0"/>
                </a:moveTo>
                <a:lnTo>
                  <a:pt x="139148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olný tvar 35"/>
          <p:cNvSpPr/>
          <p:nvPr/>
        </p:nvSpPr>
        <p:spPr>
          <a:xfrm>
            <a:off x="278296" y="2678375"/>
            <a:ext cx="188843" cy="340750"/>
          </a:xfrm>
          <a:custGeom>
            <a:avLst/>
            <a:gdLst>
              <a:gd name="connsiteX0" fmla="*/ 0 w 188843"/>
              <a:gd name="connsiteY0" fmla="*/ 337931 h 340750"/>
              <a:gd name="connsiteX1" fmla="*/ 19878 w 188843"/>
              <a:gd name="connsiteY1" fmla="*/ 258418 h 340750"/>
              <a:gd name="connsiteX2" fmla="*/ 39756 w 188843"/>
              <a:gd name="connsiteY2" fmla="*/ 228600 h 340750"/>
              <a:gd name="connsiteX3" fmla="*/ 49695 w 188843"/>
              <a:gd name="connsiteY3" fmla="*/ 198783 h 340750"/>
              <a:gd name="connsiteX4" fmla="*/ 69574 w 188843"/>
              <a:gd name="connsiteY4" fmla="*/ 149087 h 340750"/>
              <a:gd name="connsiteX5" fmla="*/ 79513 w 188843"/>
              <a:gd name="connsiteY5" fmla="*/ 79513 h 340750"/>
              <a:gd name="connsiteX6" fmla="*/ 89452 w 188843"/>
              <a:gd name="connsiteY6" fmla="*/ 49696 h 340750"/>
              <a:gd name="connsiteX7" fmla="*/ 79513 w 188843"/>
              <a:gd name="connsiteY7" fmla="*/ 0 h 340750"/>
              <a:gd name="connsiteX8" fmla="*/ 59634 w 188843"/>
              <a:gd name="connsiteY8" fmla="*/ 19879 h 340750"/>
              <a:gd name="connsiteX9" fmla="*/ 39756 w 188843"/>
              <a:gd name="connsiteY9" fmla="*/ 79513 h 340750"/>
              <a:gd name="connsiteX10" fmla="*/ 59634 w 188843"/>
              <a:gd name="connsiteY10" fmla="*/ 248479 h 340750"/>
              <a:gd name="connsiteX11" fmla="*/ 69574 w 188843"/>
              <a:gd name="connsiteY11" fmla="*/ 278296 h 340750"/>
              <a:gd name="connsiteX12" fmla="*/ 79513 w 188843"/>
              <a:gd name="connsiteY12" fmla="*/ 337931 h 340750"/>
              <a:gd name="connsiteX13" fmla="*/ 109330 w 188843"/>
              <a:gd name="connsiteY13" fmla="*/ 327992 h 340750"/>
              <a:gd name="connsiteX14" fmla="*/ 129208 w 188843"/>
              <a:gd name="connsiteY14" fmla="*/ 298174 h 340750"/>
              <a:gd name="connsiteX15" fmla="*/ 119269 w 188843"/>
              <a:gd name="connsiteY15" fmla="*/ 248479 h 340750"/>
              <a:gd name="connsiteX16" fmla="*/ 109330 w 188843"/>
              <a:gd name="connsiteY16" fmla="*/ 218661 h 340750"/>
              <a:gd name="connsiteX17" fmla="*/ 139147 w 188843"/>
              <a:gd name="connsiteY17" fmla="*/ 198783 h 340750"/>
              <a:gd name="connsiteX18" fmla="*/ 188843 w 188843"/>
              <a:gd name="connsiteY18" fmla="*/ 178905 h 34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88843" h="340750">
                <a:moveTo>
                  <a:pt x="0" y="337931"/>
                </a:moveTo>
                <a:cubicBezTo>
                  <a:pt x="3781" y="319028"/>
                  <a:pt x="9690" y="278794"/>
                  <a:pt x="19878" y="258418"/>
                </a:cubicBezTo>
                <a:cubicBezTo>
                  <a:pt x="25220" y="247734"/>
                  <a:pt x="34414" y="239284"/>
                  <a:pt x="39756" y="228600"/>
                </a:cubicBezTo>
                <a:cubicBezTo>
                  <a:pt x="44441" y="219229"/>
                  <a:pt x="46016" y="208593"/>
                  <a:pt x="49695" y="198783"/>
                </a:cubicBezTo>
                <a:cubicBezTo>
                  <a:pt x="55960" y="182078"/>
                  <a:pt x="62948" y="165652"/>
                  <a:pt x="69574" y="149087"/>
                </a:cubicBezTo>
                <a:cubicBezTo>
                  <a:pt x="72887" y="125896"/>
                  <a:pt x="74919" y="102485"/>
                  <a:pt x="79513" y="79513"/>
                </a:cubicBezTo>
                <a:cubicBezTo>
                  <a:pt x="81568" y="69240"/>
                  <a:pt x="89452" y="60173"/>
                  <a:pt x="89452" y="49696"/>
                </a:cubicBezTo>
                <a:cubicBezTo>
                  <a:pt x="89452" y="32803"/>
                  <a:pt x="82826" y="16565"/>
                  <a:pt x="79513" y="0"/>
                </a:cubicBezTo>
                <a:cubicBezTo>
                  <a:pt x="72887" y="6626"/>
                  <a:pt x="63825" y="11497"/>
                  <a:pt x="59634" y="19879"/>
                </a:cubicBezTo>
                <a:cubicBezTo>
                  <a:pt x="50263" y="38620"/>
                  <a:pt x="39756" y="79513"/>
                  <a:pt x="39756" y="79513"/>
                </a:cubicBezTo>
                <a:cubicBezTo>
                  <a:pt x="45853" y="152682"/>
                  <a:pt x="44092" y="186313"/>
                  <a:pt x="59634" y="248479"/>
                </a:cubicBezTo>
                <a:cubicBezTo>
                  <a:pt x="62175" y="258643"/>
                  <a:pt x="66261" y="268357"/>
                  <a:pt x="69574" y="278296"/>
                </a:cubicBezTo>
                <a:cubicBezTo>
                  <a:pt x="72887" y="298174"/>
                  <a:pt x="66924" y="322194"/>
                  <a:pt x="79513" y="337931"/>
                </a:cubicBezTo>
                <a:cubicBezTo>
                  <a:pt x="86058" y="346112"/>
                  <a:pt x="101149" y="334537"/>
                  <a:pt x="109330" y="327992"/>
                </a:cubicBezTo>
                <a:cubicBezTo>
                  <a:pt x="118658" y="320530"/>
                  <a:pt x="122582" y="308113"/>
                  <a:pt x="129208" y="298174"/>
                </a:cubicBezTo>
                <a:cubicBezTo>
                  <a:pt x="125895" y="281609"/>
                  <a:pt x="123366" y="264868"/>
                  <a:pt x="119269" y="248479"/>
                </a:cubicBezTo>
                <a:cubicBezTo>
                  <a:pt x="116728" y="238315"/>
                  <a:pt x="105439" y="228389"/>
                  <a:pt x="109330" y="218661"/>
                </a:cubicBezTo>
                <a:cubicBezTo>
                  <a:pt x="113766" y="207570"/>
                  <a:pt x="128168" y="203488"/>
                  <a:pt x="139147" y="198783"/>
                </a:cubicBezTo>
                <a:cubicBezTo>
                  <a:pt x="197294" y="173863"/>
                  <a:pt x="164496" y="203252"/>
                  <a:pt x="188843" y="17890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olný tvar 36"/>
          <p:cNvSpPr/>
          <p:nvPr/>
        </p:nvSpPr>
        <p:spPr>
          <a:xfrm>
            <a:off x="2597173" y="2807584"/>
            <a:ext cx="235479" cy="168965"/>
          </a:xfrm>
          <a:custGeom>
            <a:avLst/>
            <a:gdLst>
              <a:gd name="connsiteX0" fmla="*/ 66514 w 235479"/>
              <a:gd name="connsiteY0" fmla="*/ 0 h 168965"/>
              <a:gd name="connsiteX1" fmla="*/ 16818 w 235479"/>
              <a:gd name="connsiteY1" fmla="*/ 19878 h 168965"/>
              <a:gd name="connsiteX2" fmla="*/ 56575 w 235479"/>
              <a:gd name="connsiteY2" fmla="*/ 149087 h 168965"/>
              <a:gd name="connsiteX3" fmla="*/ 126149 w 235479"/>
              <a:gd name="connsiteY3" fmla="*/ 99391 h 168965"/>
              <a:gd name="connsiteX4" fmla="*/ 116210 w 235479"/>
              <a:gd name="connsiteY4" fmla="*/ 19878 h 168965"/>
              <a:gd name="connsiteX5" fmla="*/ 76453 w 235479"/>
              <a:gd name="connsiteY5" fmla="*/ 9939 h 168965"/>
              <a:gd name="connsiteX6" fmla="*/ 136088 w 235479"/>
              <a:gd name="connsiteY6" fmla="*/ 29817 h 168965"/>
              <a:gd name="connsiteX7" fmla="*/ 146027 w 235479"/>
              <a:gd name="connsiteY7" fmla="*/ 99391 h 168965"/>
              <a:gd name="connsiteX8" fmla="*/ 165905 w 235479"/>
              <a:gd name="connsiteY8" fmla="*/ 168965 h 168965"/>
              <a:gd name="connsiteX9" fmla="*/ 235479 w 235479"/>
              <a:gd name="connsiteY9" fmla="*/ 129209 h 168965"/>
              <a:gd name="connsiteX10" fmla="*/ 215601 w 235479"/>
              <a:gd name="connsiteY10" fmla="*/ 129209 h 168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5479" h="168965">
                <a:moveTo>
                  <a:pt x="66514" y="0"/>
                </a:moveTo>
                <a:cubicBezTo>
                  <a:pt x="49949" y="6626"/>
                  <a:pt x="21719" y="2723"/>
                  <a:pt x="16818" y="19878"/>
                </a:cubicBezTo>
                <a:cubicBezTo>
                  <a:pt x="-16080" y="135020"/>
                  <a:pt x="388" y="130359"/>
                  <a:pt x="56575" y="149087"/>
                </a:cubicBezTo>
                <a:cubicBezTo>
                  <a:pt x="86962" y="141490"/>
                  <a:pt x="118987" y="142363"/>
                  <a:pt x="126149" y="99391"/>
                </a:cubicBezTo>
                <a:cubicBezTo>
                  <a:pt x="130540" y="73044"/>
                  <a:pt x="129182" y="43227"/>
                  <a:pt x="116210" y="19878"/>
                </a:cubicBezTo>
                <a:cubicBezTo>
                  <a:pt x="109576" y="7937"/>
                  <a:pt x="64235" y="3830"/>
                  <a:pt x="76453" y="9939"/>
                </a:cubicBezTo>
                <a:cubicBezTo>
                  <a:pt x="95194" y="19310"/>
                  <a:pt x="136088" y="29817"/>
                  <a:pt x="136088" y="29817"/>
                </a:cubicBezTo>
                <a:cubicBezTo>
                  <a:pt x="139401" y="53008"/>
                  <a:pt x="141836" y="76342"/>
                  <a:pt x="146027" y="99391"/>
                </a:cubicBezTo>
                <a:cubicBezTo>
                  <a:pt x="151019" y="126849"/>
                  <a:pt x="157389" y="143417"/>
                  <a:pt x="165905" y="168965"/>
                </a:cubicBezTo>
                <a:cubicBezTo>
                  <a:pt x="185949" y="164956"/>
                  <a:pt x="235479" y="167233"/>
                  <a:pt x="235479" y="129209"/>
                </a:cubicBezTo>
                <a:cubicBezTo>
                  <a:pt x="235479" y="122583"/>
                  <a:pt x="222227" y="129209"/>
                  <a:pt x="215601" y="12920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3995936" y="1484784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2. </a:t>
            </a:r>
            <a:r>
              <a:rPr lang="cs-CZ" sz="2000" dirty="0" smtClean="0"/>
              <a:t>postup</a:t>
            </a:r>
            <a:r>
              <a:rPr lang="cs-CZ" dirty="0" smtClean="0"/>
              <a:t> konstrukce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427984" y="1884894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1. AB; |AB|= 4 cm</a:t>
            </a:r>
            <a:endParaRPr lang="cs-CZ" sz="20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427984" y="2287325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2. k; k(A, 5 cm) </a:t>
            </a:r>
            <a:endParaRPr lang="cs-CZ" sz="2000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4427984" y="270892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3. l; l(B, 3 cm) </a:t>
            </a:r>
            <a:endParaRPr lang="cs-CZ" sz="2000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4427984" y="3181038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4. C ; C </a:t>
            </a:r>
            <a:r>
              <a:rPr lang="cs-CZ" sz="2000" dirty="0" smtClean="0">
                <a:sym typeface="Symbol"/>
              </a:rPr>
              <a:t> k  l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427984" y="3573016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5. trojúhelník ABC</a:t>
            </a:r>
            <a:endParaRPr lang="cs-CZ" sz="2000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3995936" y="399577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3. </a:t>
            </a:r>
            <a:r>
              <a:rPr lang="cs-CZ" sz="2000" dirty="0" smtClean="0"/>
              <a:t>konstrukce</a:t>
            </a:r>
            <a:endParaRPr lang="cs-CZ" dirty="0"/>
          </a:p>
        </p:txBody>
      </p:sp>
      <p:sp>
        <p:nvSpPr>
          <p:cNvPr id="48" name="Volný tvar 47"/>
          <p:cNvSpPr/>
          <p:nvPr/>
        </p:nvSpPr>
        <p:spPr>
          <a:xfrm>
            <a:off x="1252330" y="2057400"/>
            <a:ext cx="1321905" cy="586480"/>
          </a:xfrm>
          <a:custGeom>
            <a:avLst/>
            <a:gdLst>
              <a:gd name="connsiteX0" fmla="*/ 0 w 1321905"/>
              <a:gd name="connsiteY0" fmla="*/ 0 h 586480"/>
              <a:gd name="connsiteX1" fmla="*/ 79513 w 1321905"/>
              <a:gd name="connsiteY1" fmla="*/ 19878 h 586480"/>
              <a:gd name="connsiteX2" fmla="*/ 159027 w 1321905"/>
              <a:gd name="connsiteY2" fmla="*/ 59635 h 586480"/>
              <a:gd name="connsiteX3" fmla="*/ 208722 w 1321905"/>
              <a:gd name="connsiteY3" fmla="*/ 69574 h 586480"/>
              <a:gd name="connsiteX4" fmla="*/ 238540 w 1321905"/>
              <a:gd name="connsiteY4" fmla="*/ 79513 h 586480"/>
              <a:gd name="connsiteX5" fmla="*/ 268357 w 1321905"/>
              <a:gd name="connsiteY5" fmla="*/ 99391 h 586480"/>
              <a:gd name="connsiteX6" fmla="*/ 477079 w 1321905"/>
              <a:gd name="connsiteY6" fmla="*/ 149087 h 586480"/>
              <a:gd name="connsiteX7" fmla="*/ 506896 w 1321905"/>
              <a:gd name="connsiteY7" fmla="*/ 159026 h 586480"/>
              <a:gd name="connsiteX8" fmla="*/ 586409 w 1321905"/>
              <a:gd name="connsiteY8" fmla="*/ 198783 h 586480"/>
              <a:gd name="connsiteX9" fmla="*/ 646044 w 1321905"/>
              <a:gd name="connsiteY9" fmla="*/ 218661 h 586480"/>
              <a:gd name="connsiteX10" fmla="*/ 705679 w 1321905"/>
              <a:gd name="connsiteY10" fmla="*/ 258417 h 586480"/>
              <a:gd name="connsiteX11" fmla="*/ 735496 w 1321905"/>
              <a:gd name="connsiteY11" fmla="*/ 278296 h 586480"/>
              <a:gd name="connsiteX12" fmla="*/ 785192 w 1321905"/>
              <a:gd name="connsiteY12" fmla="*/ 288235 h 586480"/>
              <a:gd name="connsiteX13" fmla="*/ 844827 w 1321905"/>
              <a:gd name="connsiteY13" fmla="*/ 327991 h 586480"/>
              <a:gd name="connsiteX14" fmla="*/ 934279 w 1321905"/>
              <a:gd name="connsiteY14" fmla="*/ 357809 h 586480"/>
              <a:gd name="connsiteX15" fmla="*/ 974035 w 1321905"/>
              <a:gd name="connsiteY15" fmla="*/ 377687 h 586480"/>
              <a:gd name="connsiteX16" fmla="*/ 1003853 w 1321905"/>
              <a:gd name="connsiteY16" fmla="*/ 397565 h 586480"/>
              <a:gd name="connsiteX17" fmla="*/ 1033670 w 1321905"/>
              <a:gd name="connsiteY17" fmla="*/ 407504 h 586480"/>
              <a:gd name="connsiteX18" fmla="*/ 1053548 w 1321905"/>
              <a:gd name="connsiteY18" fmla="*/ 427383 h 586480"/>
              <a:gd name="connsiteX19" fmla="*/ 1113183 w 1321905"/>
              <a:gd name="connsiteY19" fmla="*/ 457200 h 586480"/>
              <a:gd name="connsiteX20" fmla="*/ 1143000 w 1321905"/>
              <a:gd name="connsiteY20" fmla="*/ 487017 h 586480"/>
              <a:gd name="connsiteX21" fmla="*/ 1172818 w 1321905"/>
              <a:gd name="connsiteY21" fmla="*/ 496957 h 586480"/>
              <a:gd name="connsiteX22" fmla="*/ 1232453 w 1321905"/>
              <a:gd name="connsiteY22" fmla="*/ 526774 h 586480"/>
              <a:gd name="connsiteX23" fmla="*/ 1292087 w 1321905"/>
              <a:gd name="connsiteY23" fmla="*/ 566530 h 586480"/>
              <a:gd name="connsiteX24" fmla="*/ 1321905 w 1321905"/>
              <a:gd name="connsiteY24" fmla="*/ 586409 h 58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21905" h="586480">
                <a:moveTo>
                  <a:pt x="0" y="0"/>
                </a:moveTo>
                <a:cubicBezTo>
                  <a:pt x="18901" y="3780"/>
                  <a:pt x="59138" y="9691"/>
                  <a:pt x="79513" y="19878"/>
                </a:cubicBezTo>
                <a:cubicBezTo>
                  <a:pt x="141046" y="50645"/>
                  <a:pt x="73044" y="33840"/>
                  <a:pt x="159027" y="59635"/>
                </a:cubicBezTo>
                <a:cubicBezTo>
                  <a:pt x="175208" y="64489"/>
                  <a:pt x="192333" y="65477"/>
                  <a:pt x="208722" y="69574"/>
                </a:cubicBezTo>
                <a:cubicBezTo>
                  <a:pt x="218886" y="72115"/>
                  <a:pt x="228601" y="76200"/>
                  <a:pt x="238540" y="79513"/>
                </a:cubicBezTo>
                <a:cubicBezTo>
                  <a:pt x="248479" y="86139"/>
                  <a:pt x="257441" y="94540"/>
                  <a:pt x="268357" y="99391"/>
                </a:cubicBezTo>
                <a:cubicBezTo>
                  <a:pt x="352527" y="136801"/>
                  <a:pt x="364389" y="111524"/>
                  <a:pt x="477079" y="149087"/>
                </a:cubicBezTo>
                <a:cubicBezTo>
                  <a:pt x="487018" y="152400"/>
                  <a:pt x="497358" y="154691"/>
                  <a:pt x="506896" y="159026"/>
                </a:cubicBezTo>
                <a:cubicBezTo>
                  <a:pt x="533873" y="171288"/>
                  <a:pt x="558297" y="189412"/>
                  <a:pt x="586409" y="198783"/>
                </a:cubicBezTo>
                <a:cubicBezTo>
                  <a:pt x="606287" y="205409"/>
                  <a:pt x="628609" y="207038"/>
                  <a:pt x="646044" y="218661"/>
                </a:cubicBezTo>
                <a:lnTo>
                  <a:pt x="705679" y="258417"/>
                </a:lnTo>
                <a:cubicBezTo>
                  <a:pt x="715618" y="265043"/>
                  <a:pt x="723783" y="275953"/>
                  <a:pt x="735496" y="278296"/>
                </a:cubicBezTo>
                <a:lnTo>
                  <a:pt x="785192" y="288235"/>
                </a:lnTo>
                <a:cubicBezTo>
                  <a:pt x="805070" y="301487"/>
                  <a:pt x="822645" y="319118"/>
                  <a:pt x="844827" y="327991"/>
                </a:cubicBezTo>
                <a:cubicBezTo>
                  <a:pt x="907205" y="352943"/>
                  <a:pt x="877213" y="343543"/>
                  <a:pt x="934279" y="357809"/>
                </a:cubicBezTo>
                <a:cubicBezTo>
                  <a:pt x="947531" y="364435"/>
                  <a:pt x="961171" y="370336"/>
                  <a:pt x="974035" y="377687"/>
                </a:cubicBezTo>
                <a:cubicBezTo>
                  <a:pt x="984407" y="383614"/>
                  <a:pt x="993169" y="392223"/>
                  <a:pt x="1003853" y="397565"/>
                </a:cubicBezTo>
                <a:cubicBezTo>
                  <a:pt x="1013224" y="402250"/>
                  <a:pt x="1023731" y="404191"/>
                  <a:pt x="1033670" y="407504"/>
                </a:cubicBezTo>
                <a:cubicBezTo>
                  <a:pt x="1040296" y="414130"/>
                  <a:pt x="1045513" y="422562"/>
                  <a:pt x="1053548" y="427383"/>
                </a:cubicBezTo>
                <a:cubicBezTo>
                  <a:pt x="1117590" y="465809"/>
                  <a:pt x="1048549" y="403338"/>
                  <a:pt x="1113183" y="457200"/>
                </a:cubicBezTo>
                <a:cubicBezTo>
                  <a:pt x="1123981" y="466198"/>
                  <a:pt x="1131305" y="479220"/>
                  <a:pt x="1143000" y="487017"/>
                </a:cubicBezTo>
                <a:cubicBezTo>
                  <a:pt x="1151717" y="492829"/>
                  <a:pt x="1163447" y="492271"/>
                  <a:pt x="1172818" y="496957"/>
                </a:cubicBezTo>
                <a:cubicBezTo>
                  <a:pt x="1249880" y="535489"/>
                  <a:pt x="1157511" y="501794"/>
                  <a:pt x="1232453" y="526774"/>
                </a:cubicBezTo>
                <a:cubicBezTo>
                  <a:pt x="1252331" y="540026"/>
                  <a:pt x="1275194" y="549637"/>
                  <a:pt x="1292087" y="566530"/>
                </a:cubicBezTo>
                <a:cubicBezTo>
                  <a:pt x="1314309" y="588752"/>
                  <a:pt x="1302595" y="586409"/>
                  <a:pt x="1321905" y="5864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Volný tvar 48"/>
          <p:cNvSpPr/>
          <p:nvPr/>
        </p:nvSpPr>
        <p:spPr>
          <a:xfrm>
            <a:off x="1351676" y="1746716"/>
            <a:ext cx="268402" cy="320623"/>
          </a:xfrm>
          <a:custGeom>
            <a:avLst/>
            <a:gdLst>
              <a:gd name="connsiteX0" fmla="*/ 46 w 268402"/>
              <a:gd name="connsiteY0" fmla="*/ 260988 h 320623"/>
              <a:gd name="connsiteX1" fmla="*/ 49741 w 268402"/>
              <a:gd name="connsiteY1" fmla="*/ 231171 h 320623"/>
              <a:gd name="connsiteX2" fmla="*/ 69620 w 268402"/>
              <a:gd name="connsiteY2" fmla="*/ 171536 h 320623"/>
              <a:gd name="connsiteX3" fmla="*/ 59681 w 268402"/>
              <a:gd name="connsiteY3" fmla="*/ 52267 h 320623"/>
              <a:gd name="connsiteX4" fmla="*/ 49741 w 268402"/>
              <a:gd name="connsiteY4" fmla="*/ 2571 h 320623"/>
              <a:gd name="connsiteX5" fmla="*/ 9985 w 268402"/>
              <a:gd name="connsiteY5" fmla="*/ 12510 h 320623"/>
              <a:gd name="connsiteX6" fmla="*/ 46 w 268402"/>
              <a:gd name="connsiteY6" fmla="*/ 42327 h 320623"/>
              <a:gd name="connsiteX7" fmla="*/ 39802 w 268402"/>
              <a:gd name="connsiteY7" fmla="*/ 191414 h 320623"/>
              <a:gd name="connsiteX8" fmla="*/ 59681 w 268402"/>
              <a:gd name="connsiteY8" fmla="*/ 211293 h 320623"/>
              <a:gd name="connsiteX9" fmla="*/ 99437 w 268402"/>
              <a:gd name="connsiteY9" fmla="*/ 231171 h 320623"/>
              <a:gd name="connsiteX10" fmla="*/ 139194 w 268402"/>
              <a:gd name="connsiteY10" fmla="*/ 171536 h 320623"/>
              <a:gd name="connsiteX11" fmla="*/ 169011 w 268402"/>
              <a:gd name="connsiteY11" fmla="*/ 181475 h 320623"/>
              <a:gd name="connsiteX12" fmla="*/ 129254 w 268402"/>
              <a:gd name="connsiteY12" fmla="*/ 241110 h 320623"/>
              <a:gd name="connsiteX13" fmla="*/ 119315 w 268402"/>
              <a:gd name="connsiteY13" fmla="*/ 270927 h 320623"/>
              <a:gd name="connsiteX14" fmla="*/ 139194 w 268402"/>
              <a:gd name="connsiteY14" fmla="*/ 290806 h 320623"/>
              <a:gd name="connsiteX15" fmla="*/ 198828 w 268402"/>
              <a:gd name="connsiteY15" fmla="*/ 320623 h 320623"/>
              <a:gd name="connsiteX16" fmla="*/ 238585 w 268402"/>
              <a:gd name="connsiteY16" fmla="*/ 310684 h 320623"/>
              <a:gd name="connsiteX17" fmla="*/ 268402 w 268402"/>
              <a:gd name="connsiteY17" fmla="*/ 290806 h 320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8402" h="320623">
                <a:moveTo>
                  <a:pt x="46" y="260988"/>
                </a:moveTo>
                <a:cubicBezTo>
                  <a:pt x="16611" y="251049"/>
                  <a:pt x="37881" y="246420"/>
                  <a:pt x="49741" y="231171"/>
                </a:cubicBezTo>
                <a:cubicBezTo>
                  <a:pt x="62605" y="214631"/>
                  <a:pt x="69620" y="171536"/>
                  <a:pt x="69620" y="171536"/>
                </a:cubicBezTo>
                <a:cubicBezTo>
                  <a:pt x="66307" y="131780"/>
                  <a:pt x="64342" y="91888"/>
                  <a:pt x="59681" y="52267"/>
                </a:cubicBezTo>
                <a:cubicBezTo>
                  <a:pt x="57707" y="35489"/>
                  <a:pt x="62933" y="13124"/>
                  <a:pt x="49741" y="2571"/>
                </a:cubicBezTo>
                <a:cubicBezTo>
                  <a:pt x="39074" y="-5962"/>
                  <a:pt x="23237" y="9197"/>
                  <a:pt x="9985" y="12510"/>
                </a:cubicBezTo>
                <a:cubicBezTo>
                  <a:pt x="6672" y="22449"/>
                  <a:pt x="-651" y="31874"/>
                  <a:pt x="46" y="42327"/>
                </a:cubicBezTo>
                <a:cubicBezTo>
                  <a:pt x="5000" y="116642"/>
                  <a:pt x="2572" y="144876"/>
                  <a:pt x="39802" y="191414"/>
                </a:cubicBezTo>
                <a:cubicBezTo>
                  <a:pt x="45656" y="198732"/>
                  <a:pt x="53055" y="204667"/>
                  <a:pt x="59681" y="211293"/>
                </a:cubicBezTo>
                <a:cubicBezTo>
                  <a:pt x="66307" y="231171"/>
                  <a:pt x="66307" y="264301"/>
                  <a:pt x="99437" y="231171"/>
                </a:cubicBezTo>
                <a:cubicBezTo>
                  <a:pt x="116330" y="214278"/>
                  <a:pt x="139194" y="171536"/>
                  <a:pt x="139194" y="171536"/>
                </a:cubicBezTo>
                <a:cubicBezTo>
                  <a:pt x="149133" y="174849"/>
                  <a:pt x="165120" y="171748"/>
                  <a:pt x="169011" y="181475"/>
                </a:cubicBezTo>
                <a:cubicBezTo>
                  <a:pt x="182523" y="215256"/>
                  <a:pt x="147397" y="229015"/>
                  <a:pt x="129254" y="241110"/>
                </a:cubicBezTo>
                <a:cubicBezTo>
                  <a:pt x="125941" y="251049"/>
                  <a:pt x="117260" y="260654"/>
                  <a:pt x="119315" y="270927"/>
                </a:cubicBezTo>
                <a:cubicBezTo>
                  <a:pt x="121153" y="280116"/>
                  <a:pt x="131876" y="284952"/>
                  <a:pt x="139194" y="290806"/>
                </a:cubicBezTo>
                <a:cubicBezTo>
                  <a:pt x="166718" y="312825"/>
                  <a:pt x="167335" y="310125"/>
                  <a:pt x="198828" y="320623"/>
                </a:cubicBezTo>
                <a:cubicBezTo>
                  <a:pt x="212080" y="317310"/>
                  <a:pt x="226029" y="316065"/>
                  <a:pt x="238585" y="310684"/>
                </a:cubicBezTo>
                <a:cubicBezTo>
                  <a:pt x="249564" y="305979"/>
                  <a:pt x="268402" y="290806"/>
                  <a:pt x="268402" y="29080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Volný tvar 49"/>
          <p:cNvSpPr/>
          <p:nvPr/>
        </p:nvSpPr>
        <p:spPr>
          <a:xfrm>
            <a:off x="1441174" y="2076701"/>
            <a:ext cx="1212574" cy="567108"/>
          </a:xfrm>
          <a:custGeom>
            <a:avLst/>
            <a:gdLst>
              <a:gd name="connsiteX0" fmla="*/ 0 w 1212574"/>
              <a:gd name="connsiteY0" fmla="*/ 567108 h 567108"/>
              <a:gd name="connsiteX1" fmla="*/ 59635 w 1212574"/>
              <a:gd name="connsiteY1" fmla="*/ 517412 h 567108"/>
              <a:gd name="connsiteX2" fmla="*/ 89452 w 1212574"/>
              <a:gd name="connsiteY2" fmla="*/ 497534 h 567108"/>
              <a:gd name="connsiteX3" fmla="*/ 139148 w 1212574"/>
              <a:gd name="connsiteY3" fmla="*/ 447838 h 567108"/>
              <a:gd name="connsiteX4" fmla="*/ 168965 w 1212574"/>
              <a:gd name="connsiteY4" fmla="*/ 418021 h 567108"/>
              <a:gd name="connsiteX5" fmla="*/ 188843 w 1212574"/>
              <a:gd name="connsiteY5" fmla="*/ 398142 h 567108"/>
              <a:gd name="connsiteX6" fmla="*/ 208722 w 1212574"/>
              <a:gd name="connsiteY6" fmla="*/ 368325 h 567108"/>
              <a:gd name="connsiteX7" fmla="*/ 248478 w 1212574"/>
              <a:gd name="connsiteY7" fmla="*/ 348447 h 567108"/>
              <a:gd name="connsiteX8" fmla="*/ 278296 w 1212574"/>
              <a:gd name="connsiteY8" fmla="*/ 318629 h 567108"/>
              <a:gd name="connsiteX9" fmla="*/ 308113 w 1212574"/>
              <a:gd name="connsiteY9" fmla="*/ 298751 h 567108"/>
              <a:gd name="connsiteX10" fmla="*/ 367748 w 1212574"/>
              <a:gd name="connsiteY10" fmla="*/ 239116 h 567108"/>
              <a:gd name="connsiteX11" fmla="*/ 407504 w 1212574"/>
              <a:gd name="connsiteY11" fmla="*/ 229177 h 567108"/>
              <a:gd name="connsiteX12" fmla="*/ 467139 w 1212574"/>
              <a:gd name="connsiteY12" fmla="*/ 209299 h 567108"/>
              <a:gd name="connsiteX13" fmla="*/ 506896 w 1212574"/>
              <a:gd name="connsiteY13" fmla="*/ 189421 h 567108"/>
              <a:gd name="connsiteX14" fmla="*/ 596348 w 1212574"/>
              <a:gd name="connsiteY14" fmla="*/ 169542 h 567108"/>
              <a:gd name="connsiteX15" fmla="*/ 646043 w 1212574"/>
              <a:gd name="connsiteY15" fmla="*/ 149664 h 567108"/>
              <a:gd name="connsiteX16" fmla="*/ 725556 w 1212574"/>
              <a:gd name="connsiteY16" fmla="*/ 129786 h 567108"/>
              <a:gd name="connsiteX17" fmla="*/ 755374 w 1212574"/>
              <a:gd name="connsiteY17" fmla="*/ 109908 h 567108"/>
              <a:gd name="connsiteX18" fmla="*/ 834887 w 1212574"/>
              <a:gd name="connsiteY18" fmla="*/ 90029 h 567108"/>
              <a:gd name="connsiteX19" fmla="*/ 924339 w 1212574"/>
              <a:gd name="connsiteY19" fmla="*/ 60212 h 567108"/>
              <a:gd name="connsiteX20" fmla="*/ 983974 w 1212574"/>
              <a:gd name="connsiteY20" fmla="*/ 50273 h 567108"/>
              <a:gd name="connsiteX21" fmla="*/ 1073426 w 1212574"/>
              <a:gd name="connsiteY21" fmla="*/ 40334 h 567108"/>
              <a:gd name="connsiteX22" fmla="*/ 1123122 w 1212574"/>
              <a:gd name="connsiteY22" fmla="*/ 30395 h 567108"/>
              <a:gd name="connsiteX23" fmla="*/ 1192696 w 1212574"/>
              <a:gd name="connsiteY23" fmla="*/ 577 h 567108"/>
              <a:gd name="connsiteX24" fmla="*/ 1212574 w 1212574"/>
              <a:gd name="connsiteY24" fmla="*/ 577 h 56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2574" h="567108">
                <a:moveTo>
                  <a:pt x="0" y="567108"/>
                </a:moveTo>
                <a:cubicBezTo>
                  <a:pt x="19878" y="550543"/>
                  <a:pt x="39210" y="533298"/>
                  <a:pt x="59635" y="517412"/>
                </a:cubicBezTo>
                <a:cubicBezTo>
                  <a:pt x="69064" y="510078"/>
                  <a:pt x="80462" y="505400"/>
                  <a:pt x="89452" y="497534"/>
                </a:cubicBezTo>
                <a:cubicBezTo>
                  <a:pt x="107083" y="482107"/>
                  <a:pt x="122583" y="464403"/>
                  <a:pt x="139148" y="447838"/>
                </a:cubicBezTo>
                <a:lnTo>
                  <a:pt x="168965" y="418021"/>
                </a:lnTo>
                <a:cubicBezTo>
                  <a:pt x="175591" y="411395"/>
                  <a:pt x="183645" y="405939"/>
                  <a:pt x="188843" y="398142"/>
                </a:cubicBezTo>
                <a:cubicBezTo>
                  <a:pt x="195469" y="388203"/>
                  <a:pt x="199545" y="375972"/>
                  <a:pt x="208722" y="368325"/>
                </a:cubicBezTo>
                <a:cubicBezTo>
                  <a:pt x="220104" y="358840"/>
                  <a:pt x="236422" y="357059"/>
                  <a:pt x="248478" y="348447"/>
                </a:cubicBezTo>
                <a:cubicBezTo>
                  <a:pt x="259916" y="340277"/>
                  <a:pt x="267498" y="327628"/>
                  <a:pt x="278296" y="318629"/>
                </a:cubicBezTo>
                <a:cubicBezTo>
                  <a:pt x="287473" y="310982"/>
                  <a:pt x="299666" y="307198"/>
                  <a:pt x="308113" y="298751"/>
                </a:cubicBezTo>
                <a:cubicBezTo>
                  <a:pt x="341479" y="265385"/>
                  <a:pt x="326756" y="256684"/>
                  <a:pt x="367748" y="239116"/>
                </a:cubicBezTo>
                <a:cubicBezTo>
                  <a:pt x="380303" y="233735"/>
                  <a:pt x="394420" y="233102"/>
                  <a:pt x="407504" y="229177"/>
                </a:cubicBezTo>
                <a:cubicBezTo>
                  <a:pt x="427574" y="223156"/>
                  <a:pt x="448397" y="218670"/>
                  <a:pt x="467139" y="209299"/>
                </a:cubicBezTo>
                <a:cubicBezTo>
                  <a:pt x="480391" y="202673"/>
                  <a:pt x="492735" y="193778"/>
                  <a:pt x="506896" y="189421"/>
                </a:cubicBezTo>
                <a:cubicBezTo>
                  <a:pt x="536090" y="180438"/>
                  <a:pt x="566979" y="177933"/>
                  <a:pt x="596348" y="169542"/>
                </a:cubicBezTo>
                <a:cubicBezTo>
                  <a:pt x="613503" y="164641"/>
                  <a:pt x="628954" y="154791"/>
                  <a:pt x="646043" y="149664"/>
                </a:cubicBezTo>
                <a:cubicBezTo>
                  <a:pt x="674398" y="141158"/>
                  <a:pt x="699319" y="142905"/>
                  <a:pt x="725556" y="129786"/>
                </a:cubicBezTo>
                <a:cubicBezTo>
                  <a:pt x="736240" y="124444"/>
                  <a:pt x="744148" y="113990"/>
                  <a:pt x="755374" y="109908"/>
                </a:cubicBezTo>
                <a:cubicBezTo>
                  <a:pt x="781049" y="100571"/>
                  <a:pt x="808677" y="97738"/>
                  <a:pt x="834887" y="90029"/>
                </a:cubicBezTo>
                <a:cubicBezTo>
                  <a:pt x="865040" y="81160"/>
                  <a:pt x="893336" y="65379"/>
                  <a:pt x="924339" y="60212"/>
                </a:cubicBezTo>
                <a:cubicBezTo>
                  <a:pt x="944217" y="56899"/>
                  <a:pt x="963998" y="52936"/>
                  <a:pt x="983974" y="50273"/>
                </a:cubicBezTo>
                <a:cubicBezTo>
                  <a:pt x="1013712" y="46308"/>
                  <a:pt x="1043727" y="44577"/>
                  <a:pt x="1073426" y="40334"/>
                </a:cubicBezTo>
                <a:cubicBezTo>
                  <a:pt x="1090150" y="37945"/>
                  <a:pt x="1106557" y="33708"/>
                  <a:pt x="1123122" y="30395"/>
                </a:cubicBezTo>
                <a:cubicBezTo>
                  <a:pt x="1144677" y="19617"/>
                  <a:pt x="1168319" y="5452"/>
                  <a:pt x="1192696" y="577"/>
                </a:cubicBezTo>
                <a:cubicBezTo>
                  <a:pt x="1199193" y="-722"/>
                  <a:pt x="1205948" y="577"/>
                  <a:pt x="1212574" y="57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Volný tvar 50"/>
          <p:cNvSpPr/>
          <p:nvPr/>
        </p:nvSpPr>
        <p:spPr>
          <a:xfrm>
            <a:off x="2514412" y="1719397"/>
            <a:ext cx="228788" cy="268429"/>
          </a:xfrm>
          <a:custGeom>
            <a:avLst/>
            <a:gdLst>
              <a:gd name="connsiteX0" fmla="*/ 10127 w 228788"/>
              <a:gd name="connsiteY0" fmla="*/ 268429 h 268429"/>
              <a:gd name="connsiteX1" fmla="*/ 188 w 228788"/>
              <a:gd name="connsiteY1" fmla="*/ 218733 h 268429"/>
              <a:gd name="connsiteX2" fmla="*/ 39945 w 228788"/>
              <a:gd name="connsiteY2" fmla="*/ 139220 h 268429"/>
              <a:gd name="connsiteX3" fmla="*/ 79701 w 228788"/>
              <a:gd name="connsiteY3" fmla="*/ 89525 h 268429"/>
              <a:gd name="connsiteX4" fmla="*/ 99579 w 228788"/>
              <a:gd name="connsiteY4" fmla="*/ 29890 h 268429"/>
              <a:gd name="connsiteX5" fmla="*/ 109518 w 228788"/>
              <a:gd name="connsiteY5" fmla="*/ 73 h 268429"/>
              <a:gd name="connsiteX6" fmla="*/ 39945 w 228788"/>
              <a:gd name="connsiteY6" fmla="*/ 10012 h 268429"/>
              <a:gd name="connsiteX7" fmla="*/ 49884 w 228788"/>
              <a:gd name="connsiteY7" fmla="*/ 208794 h 268429"/>
              <a:gd name="connsiteX8" fmla="*/ 69762 w 228788"/>
              <a:gd name="connsiteY8" fmla="*/ 228673 h 268429"/>
              <a:gd name="connsiteX9" fmla="*/ 109518 w 228788"/>
              <a:gd name="connsiteY9" fmla="*/ 238612 h 268429"/>
              <a:gd name="connsiteX10" fmla="*/ 139336 w 228788"/>
              <a:gd name="connsiteY10" fmla="*/ 248551 h 268429"/>
              <a:gd name="connsiteX11" fmla="*/ 189031 w 228788"/>
              <a:gd name="connsiteY11" fmla="*/ 238612 h 268429"/>
              <a:gd name="connsiteX12" fmla="*/ 218849 w 228788"/>
              <a:gd name="connsiteY12" fmla="*/ 208794 h 268429"/>
              <a:gd name="connsiteX13" fmla="*/ 228788 w 228788"/>
              <a:gd name="connsiteY13" fmla="*/ 198855 h 26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8788" h="268429">
                <a:moveTo>
                  <a:pt x="10127" y="268429"/>
                </a:moveTo>
                <a:cubicBezTo>
                  <a:pt x="6814" y="251864"/>
                  <a:pt x="-1341" y="235557"/>
                  <a:pt x="188" y="218733"/>
                </a:cubicBezTo>
                <a:cubicBezTo>
                  <a:pt x="4756" y="168482"/>
                  <a:pt x="13422" y="165743"/>
                  <a:pt x="39945" y="139220"/>
                </a:cubicBezTo>
                <a:cubicBezTo>
                  <a:pt x="76193" y="30475"/>
                  <a:pt x="15477" y="192285"/>
                  <a:pt x="79701" y="89525"/>
                </a:cubicBezTo>
                <a:cubicBezTo>
                  <a:pt x="90806" y="71756"/>
                  <a:pt x="92953" y="49768"/>
                  <a:pt x="99579" y="29890"/>
                </a:cubicBezTo>
                <a:cubicBezTo>
                  <a:pt x="102892" y="19951"/>
                  <a:pt x="119889" y="-1409"/>
                  <a:pt x="109518" y="73"/>
                </a:cubicBezTo>
                <a:lnTo>
                  <a:pt x="39945" y="10012"/>
                </a:lnTo>
                <a:cubicBezTo>
                  <a:pt x="43258" y="76273"/>
                  <a:pt x="40920" y="143059"/>
                  <a:pt x="49884" y="208794"/>
                </a:cubicBezTo>
                <a:cubicBezTo>
                  <a:pt x="51150" y="218079"/>
                  <a:pt x="61381" y="224482"/>
                  <a:pt x="69762" y="228673"/>
                </a:cubicBezTo>
                <a:cubicBezTo>
                  <a:pt x="81980" y="234782"/>
                  <a:pt x="96384" y="234859"/>
                  <a:pt x="109518" y="238612"/>
                </a:cubicBezTo>
                <a:cubicBezTo>
                  <a:pt x="119592" y="241490"/>
                  <a:pt x="129397" y="245238"/>
                  <a:pt x="139336" y="248551"/>
                </a:cubicBezTo>
                <a:cubicBezTo>
                  <a:pt x="155901" y="245238"/>
                  <a:pt x="173921" y="246167"/>
                  <a:pt x="189031" y="238612"/>
                </a:cubicBezTo>
                <a:cubicBezTo>
                  <a:pt x="201603" y="232326"/>
                  <a:pt x="208910" y="218733"/>
                  <a:pt x="218849" y="208794"/>
                </a:cubicBezTo>
                <a:lnTo>
                  <a:pt x="228788" y="19885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2" name="Přímá spojnice 51"/>
          <p:cNvCxnSpPr/>
          <p:nvPr/>
        </p:nvCxnSpPr>
        <p:spPr>
          <a:xfrm flipV="1">
            <a:off x="6300192" y="6237312"/>
            <a:ext cx="144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7596336" y="624605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</a:t>
            </a:r>
            <a:endParaRPr lang="cs-CZ" sz="2400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6155573" y="627970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</a:t>
            </a:r>
            <a:endParaRPr lang="cs-CZ" sz="2400" dirty="0"/>
          </a:p>
        </p:txBody>
      </p:sp>
      <p:cxnSp>
        <p:nvCxnSpPr>
          <p:cNvPr id="55" name="Přímá spojnice 54"/>
          <p:cNvCxnSpPr/>
          <p:nvPr/>
        </p:nvCxnSpPr>
        <p:spPr>
          <a:xfrm>
            <a:off x="6300192" y="6158519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7740352" y="6158519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blouk 57"/>
          <p:cNvSpPr/>
          <p:nvPr/>
        </p:nvSpPr>
        <p:spPr>
          <a:xfrm>
            <a:off x="4499992" y="4437512"/>
            <a:ext cx="3600000" cy="3600000"/>
          </a:xfrm>
          <a:prstGeom prst="arc">
            <a:avLst>
              <a:gd name="adj1" fmla="val 17292253"/>
              <a:gd name="adj2" fmla="val 2046466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TextovéPole 58"/>
          <p:cNvSpPr txBox="1"/>
          <p:nvPr/>
        </p:nvSpPr>
        <p:spPr>
          <a:xfrm>
            <a:off x="6732240" y="40770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</a:t>
            </a:r>
            <a:endParaRPr lang="cs-CZ" sz="2400" dirty="0"/>
          </a:p>
        </p:txBody>
      </p:sp>
      <p:sp>
        <p:nvSpPr>
          <p:cNvPr id="60" name="Oblouk 59"/>
          <p:cNvSpPr/>
          <p:nvPr/>
        </p:nvSpPr>
        <p:spPr>
          <a:xfrm>
            <a:off x="6732480" y="5157432"/>
            <a:ext cx="2160000" cy="2160000"/>
          </a:xfrm>
          <a:prstGeom prst="arc">
            <a:avLst>
              <a:gd name="adj1" fmla="val 12315719"/>
              <a:gd name="adj2" fmla="val 1907401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TextovéPole 60"/>
          <p:cNvSpPr txBox="1"/>
          <p:nvPr/>
        </p:nvSpPr>
        <p:spPr>
          <a:xfrm>
            <a:off x="8316416" y="494116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l</a:t>
            </a:r>
            <a:endParaRPr lang="cs-CZ" sz="24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7740352" y="465313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</a:t>
            </a:r>
            <a:endParaRPr lang="cs-CZ" sz="2400" dirty="0"/>
          </a:p>
        </p:txBody>
      </p:sp>
      <p:cxnSp>
        <p:nvCxnSpPr>
          <p:cNvPr id="64" name="Přímá spojnice 63"/>
          <p:cNvCxnSpPr/>
          <p:nvPr/>
        </p:nvCxnSpPr>
        <p:spPr>
          <a:xfrm flipV="1">
            <a:off x="6300192" y="5157192"/>
            <a:ext cx="1440160" cy="1080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flipV="1">
            <a:off x="7740352" y="5157192"/>
            <a:ext cx="0" cy="1080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Volný tvar 3"/>
          <p:cNvSpPr/>
          <p:nvPr/>
        </p:nvSpPr>
        <p:spPr>
          <a:xfrm>
            <a:off x="3021496" y="2733129"/>
            <a:ext cx="208721" cy="343196"/>
          </a:xfrm>
          <a:custGeom>
            <a:avLst/>
            <a:gdLst>
              <a:gd name="connsiteX0" fmla="*/ 0 w 208721"/>
              <a:gd name="connsiteY0" fmla="*/ 59767 h 343196"/>
              <a:gd name="connsiteX1" fmla="*/ 49695 w 208721"/>
              <a:gd name="connsiteY1" fmla="*/ 29949 h 343196"/>
              <a:gd name="connsiteX2" fmla="*/ 89452 w 208721"/>
              <a:gd name="connsiteY2" fmla="*/ 132 h 343196"/>
              <a:gd name="connsiteX3" fmla="*/ 119269 w 208721"/>
              <a:gd name="connsiteY3" fmla="*/ 20010 h 343196"/>
              <a:gd name="connsiteX4" fmla="*/ 139147 w 208721"/>
              <a:gd name="connsiteY4" fmla="*/ 49828 h 343196"/>
              <a:gd name="connsiteX5" fmla="*/ 159026 w 208721"/>
              <a:gd name="connsiteY5" fmla="*/ 129341 h 343196"/>
              <a:gd name="connsiteX6" fmla="*/ 178904 w 208721"/>
              <a:gd name="connsiteY6" fmla="*/ 159158 h 343196"/>
              <a:gd name="connsiteX7" fmla="*/ 198782 w 208721"/>
              <a:gd name="connsiteY7" fmla="*/ 228732 h 343196"/>
              <a:gd name="connsiteX8" fmla="*/ 208721 w 208721"/>
              <a:gd name="connsiteY8" fmla="*/ 258549 h 343196"/>
              <a:gd name="connsiteX9" fmla="*/ 188843 w 208721"/>
              <a:gd name="connsiteY9" fmla="*/ 328123 h 343196"/>
              <a:gd name="connsiteX10" fmla="*/ 159026 w 208721"/>
              <a:gd name="connsiteY10" fmla="*/ 338062 h 343196"/>
              <a:gd name="connsiteX11" fmla="*/ 29817 w 208721"/>
              <a:gd name="connsiteY11" fmla="*/ 308245 h 343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8721" h="343196">
                <a:moveTo>
                  <a:pt x="0" y="59767"/>
                </a:moveTo>
                <a:cubicBezTo>
                  <a:pt x="16565" y="49828"/>
                  <a:pt x="33621" y="40665"/>
                  <a:pt x="49695" y="29949"/>
                </a:cubicBezTo>
                <a:cubicBezTo>
                  <a:pt x="63478" y="20760"/>
                  <a:pt x="73053" y="2475"/>
                  <a:pt x="89452" y="132"/>
                </a:cubicBezTo>
                <a:cubicBezTo>
                  <a:pt x="101277" y="-1557"/>
                  <a:pt x="109330" y="13384"/>
                  <a:pt x="119269" y="20010"/>
                </a:cubicBezTo>
                <a:cubicBezTo>
                  <a:pt x="125895" y="29949"/>
                  <a:pt x="137958" y="37942"/>
                  <a:pt x="139147" y="49828"/>
                </a:cubicBezTo>
                <a:cubicBezTo>
                  <a:pt x="147811" y="136468"/>
                  <a:pt x="98001" y="108998"/>
                  <a:pt x="159026" y="129341"/>
                </a:cubicBezTo>
                <a:cubicBezTo>
                  <a:pt x="165652" y="139280"/>
                  <a:pt x="173562" y="148474"/>
                  <a:pt x="178904" y="159158"/>
                </a:cubicBezTo>
                <a:cubicBezTo>
                  <a:pt x="186848" y="175046"/>
                  <a:pt x="194536" y="213870"/>
                  <a:pt x="198782" y="228732"/>
                </a:cubicBezTo>
                <a:cubicBezTo>
                  <a:pt x="201660" y="238806"/>
                  <a:pt x="205408" y="248610"/>
                  <a:pt x="208721" y="258549"/>
                </a:cubicBezTo>
                <a:cubicBezTo>
                  <a:pt x="208635" y="258893"/>
                  <a:pt x="193596" y="323370"/>
                  <a:pt x="188843" y="328123"/>
                </a:cubicBezTo>
                <a:cubicBezTo>
                  <a:pt x="181435" y="335531"/>
                  <a:pt x="168965" y="334749"/>
                  <a:pt x="159026" y="338062"/>
                </a:cubicBezTo>
                <a:cubicBezTo>
                  <a:pt x="23211" y="327615"/>
                  <a:pt x="29817" y="371320"/>
                  <a:pt x="29817" y="30824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25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3" grpId="0" animBg="1"/>
      <p:bldP spid="24" grpId="0" animBg="1"/>
      <p:bldP spid="14" grpId="0" animBg="1"/>
      <p:bldP spid="15" grpId="0" animBg="1"/>
      <p:bldP spid="16" grpId="0" animBg="1"/>
      <p:bldP spid="25" grpId="0" animBg="1"/>
      <p:bldP spid="26" grpId="0" animBg="1"/>
      <p:bldP spid="17" grpId="0" animBg="1"/>
      <p:bldP spid="27" grpId="0" animBg="1"/>
      <p:bldP spid="28" grpId="0" animBg="1"/>
      <p:bldP spid="30" grpId="0" animBg="1"/>
      <p:bldP spid="31" grpId="0" animBg="1"/>
      <p:bldP spid="18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1" grpId="0"/>
      <p:bldP spid="44" grpId="0"/>
      <p:bldP spid="45" grpId="0"/>
      <p:bldP spid="46" grpId="0"/>
      <p:bldP spid="47" grpId="0"/>
      <p:bldP spid="48" grpId="0" animBg="1"/>
      <p:bldP spid="49" grpId="0" animBg="1"/>
      <p:bldP spid="50" grpId="0" animBg="1"/>
      <p:bldP spid="51" grpId="0" animBg="1"/>
      <p:bldP spid="53" grpId="0"/>
      <p:bldP spid="54" grpId="0"/>
      <p:bldP spid="58" grpId="0" animBg="1"/>
      <p:bldP spid="59" grpId="0"/>
      <p:bldP spid="60" grpId="0" animBg="1"/>
      <p:bldP spid="61" grpId="0"/>
      <p:bldP spid="62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Trojúhelníky - konstrukce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5565" y="796642"/>
            <a:ext cx="8852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7) Narýsujte trojúhelník KLM, který má velikosti stran k = 3 cm, </a:t>
            </a:r>
          </a:p>
          <a:p>
            <a:r>
              <a:rPr lang="cs-CZ" sz="2400" dirty="0" smtClean="0"/>
              <a:t>     l = 6 cm a m = 4 cm .</a:t>
            </a:r>
            <a:endParaRPr lang="cs-CZ" sz="2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60352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1. náčrt</a:t>
            </a:r>
            <a:endParaRPr lang="cs-CZ" sz="2000" dirty="0"/>
          </a:p>
        </p:txBody>
      </p:sp>
      <p:sp>
        <p:nvSpPr>
          <p:cNvPr id="3" name="Volný tvar 2"/>
          <p:cNvSpPr/>
          <p:nvPr/>
        </p:nvSpPr>
        <p:spPr>
          <a:xfrm>
            <a:off x="882378" y="2269127"/>
            <a:ext cx="2129179" cy="1810666"/>
          </a:xfrm>
          <a:custGeom>
            <a:avLst/>
            <a:gdLst>
              <a:gd name="connsiteX0" fmla="*/ 1045813 w 2129179"/>
              <a:gd name="connsiteY0" fmla="*/ 1744 h 1810666"/>
              <a:gd name="connsiteX1" fmla="*/ 996118 w 2129179"/>
              <a:gd name="connsiteY1" fmla="*/ 51440 h 1810666"/>
              <a:gd name="connsiteX2" fmla="*/ 956361 w 2129179"/>
              <a:gd name="connsiteY2" fmla="*/ 111074 h 1810666"/>
              <a:gd name="connsiteX3" fmla="*/ 936483 w 2129179"/>
              <a:gd name="connsiteY3" fmla="*/ 130953 h 1810666"/>
              <a:gd name="connsiteX4" fmla="*/ 906665 w 2129179"/>
              <a:gd name="connsiteY4" fmla="*/ 200527 h 1810666"/>
              <a:gd name="connsiteX5" fmla="*/ 886787 w 2129179"/>
              <a:gd name="connsiteY5" fmla="*/ 230344 h 1810666"/>
              <a:gd name="connsiteX6" fmla="*/ 837092 w 2129179"/>
              <a:gd name="connsiteY6" fmla="*/ 329735 h 1810666"/>
              <a:gd name="connsiteX7" fmla="*/ 797335 w 2129179"/>
              <a:gd name="connsiteY7" fmla="*/ 399309 h 1810666"/>
              <a:gd name="connsiteX8" fmla="*/ 757579 w 2129179"/>
              <a:gd name="connsiteY8" fmla="*/ 458944 h 1810666"/>
              <a:gd name="connsiteX9" fmla="*/ 717822 w 2129179"/>
              <a:gd name="connsiteY9" fmla="*/ 518579 h 1810666"/>
              <a:gd name="connsiteX10" fmla="*/ 697944 w 2129179"/>
              <a:gd name="connsiteY10" fmla="*/ 578213 h 1810666"/>
              <a:gd name="connsiteX11" fmla="*/ 678065 w 2129179"/>
              <a:gd name="connsiteY11" fmla="*/ 598092 h 1810666"/>
              <a:gd name="connsiteX12" fmla="*/ 658187 w 2129179"/>
              <a:gd name="connsiteY12" fmla="*/ 637848 h 1810666"/>
              <a:gd name="connsiteX13" fmla="*/ 638309 w 2129179"/>
              <a:gd name="connsiteY13" fmla="*/ 667666 h 1810666"/>
              <a:gd name="connsiteX14" fmla="*/ 628370 w 2129179"/>
              <a:gd name="connsiteY14" fmla="*/ 697483 h 1810666"/>
              <a:gd name="connsiteX15" fmla="*/ 608492 w 2129179"/>
              <a:gd name="connsiteY15" fmla="*/ 727300 h 1810666"/>
              <a:gd name="connsiteX16" fmla="*/ 588613 w 2129179"/>
              <a:gd name="connsiteY16" fmla="*/ 767057 h 1810666"/>
              <a:gd name="connsiteX17" fmla="*/ 568735 w 2129179"/>
              <a:gd name="connsiteY17" fmla="*/ 796874 h 1810666"/>
              <a:gd name="connsiteX18" fmla="*/ 548857 w 2129179"/>
              <a:gd name="connsiteY18" fmla="*/ 836631 h 1810666"/>
              <a:gd name="connsiteX19" fmla="*/ 509100 w 2129179"/>
              <a:gd name="connsiteY19" fmla="*/ 876387 h 1810666"/>
              <a:gd name="connsiteX20" fmla="*/ 459405 w 2129179"/>
              <a:gd name="connsiteY20" fmla="*/ 955900 h 1810666"/>
              <a:gd name="connsiteX21" fmla="*/ 419648 w 2129179"/>
              <a:gd name="connsiteY21" fmla="*/ 1025474 h 1810666"/>
              <a:gd name="connsiteX22" fmla="*/ 409709 w 2129179"/>
              <a:gd name="connsiteY22" fmla="*/ 1055292 h 1810666"/>
              <a:gd name="connsiteX23" fmla="*/ 369952 w 2129179"/>
              <a:gd name="connsiteY23" fmla="*/ 1114927 h 1810666"/>
              <a:gd name="connsiteX24" fmla="*/ 330196 w 2129179"/>
              <a:gd name="connsiteY24" fmla="*/ 1194440 h 1810666"/>
              <a:gd name="connsiteX25" fmla="*/ 310318 w 2129179"/>
              <a:gd name="connsiteY25" fmla="*/ 1234196 h 1810666"/>
              <a:gd name="connsiteX26" fmla="*/ 290439 w 2129179"/>
              <a:gd name="connsiteY26" fmla="*/ 1333587 h 1810666"/>
              <a:gd name="connsiteX27" fmla="*/ 270561 w 2129179"/>
              <a:gd name="connsiteY27" fmla="*/ 1383283 h 1810666"/>
              <a:gd name="connsiteX28" fmla="*/ 240744 w 2129179"/>
              <a:gd name="connsiteY28" fmla="*/ 1432979 h 1810666"/>
              <a:gd name="connsiteX29" fmla="*/ 220865 w 2129179"/>
              <a:gd name="connsiteY29" fmla="*/ 1492613 h 1810666"/>
              <a:gd name="connsiteX30" fmla="*/ 200987 w 2129179"/>
              <a:gd name="connsiteY30" fmla="*/ 1512492 h 1810666"/>
              <a:gd name="connsiteX31" fmla="*/ 111535 w 2129179"/>
              <a:gd name="connsiteY31" fmla="*/ 1671518 h 1810666"/>
              <a:gd name="connsiteX32" fmla="*/ 71779 w 2129179"/>
              <a:gd name="connsiteY32" fmla="*/ 1711274 h 1810666"/>
              <a:gd name="connsiteX33" fmla="*/ 61839 w 2129179"/>
              <a:gd name="connsiteY33" fmla="*/ 1741092 h 1810666"/>
              <a:gd name="connsiteX34" fmla="*/ 22083 w 2129179"/>
              <a:gd name="connsiteY34" fmla="*/ 1790787 h 1810666"/>
              <a:gd name="connsiteX35" fmla="*/ 2205 w 2129179"/>
              <a:gd name="connsiteY35" fmla="*/ 1810666 h 1810666"/>
              <a:gd name="connsiteX36" fmla="*/ 2129179 w 2129179"/>
              <a:gd name="connsiteY36" fmla="*/ 1800727 h 1810666"/>
              <a:gd name="connsiteX37" fmla="*/ 2099361 w 2129179"/>
              <a:gd name="connsiteY37" fmla="*/ 1741092 h 1810666"/>
              <a:gd name="connsiteX38" fmla="*/ 2079483 w 2129179"/>
              <a:gd name="connsiteY38" fmla="*/ 1721213 h 1810666"/>
              <a:gd name="connsiteX39" fmla="*/ 2039726 w 2129179"/>
              <a:gd name="connsiteY39" fmla="*/ 1661579 h 1810666"/>
              <a:gd name="connsiteX40" fmla="*/ 2009909 w 2129179"/>
              <a:gd name="connsiteY40" fmla="*/ 1601944 h 1810666"/>
              <a:gd name="connsiteX41" fmla="*/ 1980092 w 2129179"/>
              <a:gd name="connsiteY41" fmla="*/ 1532370 h 1810666"/>
              <a:gd name="connsiteX42" fmla="*/ 1960213 w 2129179"/>
              <a:gd name="connsiteY42" fmla="*/ 1512492 h 1810666"/>
              <a:gd name="connsiteX43" fmla="*/ 1930396 w 2129179"/>
              <a:gd name="connsiteY43" fmla="*/ 1452857 h 1810666"/>
              <a:gd name="connsiteX44" fmla="*/ 1920457 w 2129179"/>
              <a:gd name="connsiteY44" fmla="*/ 1423040 h 1810666"/>
              <a:gd name="connsiteX45" fmla="*/ 1880700 w 2129179"/>
              <a:gd name="connsiteY45" fmla="*/ 1363405 h 1810666"/>
              <a:gd name="connsiteX46" fmla="*/ 1831005 w 2129179"/>
              <a:gd name="connsiteY46" fmla="*/ 1273953 h 1810666"/>
              <a:gd name="connsiteX47" fmla="*/ 1811126 w 2129179"/>
              <a:gd name="connsiteY47" fmla="*/ 1244135 h 1810666"/>
              <a:gd name="connsiteX48" fmla="*/ 1761431 w 2129179"/>
              <a:gd name="connsiteY48" fmla="*/ 1154683 h 1810666"/>
              <a:gd name="connsiteX49" fmla="*/ 1731613 w 2129179"/>
              <a:gd name="connsiteY49" fmla="*/ 1104987 h 1810666"/>
              <a:gd name="connsiteX50" fmla="*/ 1721674 w 2129179"/>
              <a:gd name="connsiteY50" fmla="*/ 1075170 h 1810666"/>
              <a:gd name="connsiteX51" fmla="*/ 1691857 w 2129179"/>
              <a:gd name="connsiteY51" fmla="*/ 1025474 h 1810666"/>
              <a:gd name="connsiteX52" fmla="*/ 1671979 w 2129179"/>
              <a:gd name="connsiteY52" fmla="*/ 975779 h 1810666"/>
              <a:gd name="connsiteX53" fmla="*/ 1662039 w 2129179"/>
              <a:gd name="connsiteY53" fmla="*/ 936022 h 1810666"/>
              <a:gd name="connsiteX54" fmla="*/ 1632222 w 2129179"/>
              <a:gd name="connsiteY54" fmla="*/ 896266 h 1810666"/>
              <a:gd name="connsiteX55" fmla="*/ 1592465 w 2129179"/>
              <a:gd name="connsiteY55" fmla="*/ 846570 h 1810666"/>
              <a:gd name="connsiteX56" fmla="*/ 1572587 w 2129179"/>
              <a:gd name="connsiteY56" fmla="*/ 786935 h 1810666"/>
              <a:gd name="connsiteX57" fmla="*/ 1562648 w 2129179"/>
              <a:gd name="connsiteY57" fmla="*/ 757118 h 1810666"/>
              <a:gd name="connsiteX58" fmla="*/ 1512952 w 2129179"/>
              <a:gd name="connsiteY58" fmla="*/ 687544 h 1810666"/>
              <a:gd name="connsiteX59" fmla="*/ 1483135 w 2129179"/>
              <a:gd name="connsiteY59" fmla="*/ 637848 h 1810666"/>
              <a:gd name="connsiteX60" fmla="*/ 1443379 w 2129179"/>
              <a:gd name="connsiteY60" fmla="*/ 578213 h 1810666"/>
              <a:gd name="connsiteX61" fmla="*/ 1383744 w 2129179"/>
              <a:gd name="connsiteY61" fmla="*/ 498700 h 1810666"/>
              <a:gd name="connsiteX62" fmla="*/ 1324109 w 2129179"/>
              <a:gd name="connsiteY62" fmla="*/ 419187 h 1810666"/>
              <a:gd name="connsiteX63" fmla="*/ 1314170 w 2129179"/>
              <a:gd name="connsiteY63" fmla="*/ 389370 h 1810666"/>
              <a:gd name="connsiteX64" fmla="*/ 1274413 w 2129179"/>
              <a:gd name="connsiteY64" fmla="*/ 329735 h 1810666"/>
              <a:gd name="connsiteX65" fmla="*/ 1254535 w 2129179"/>
              <a:gd name="connsiteY65" fmla="*/ 299918 h 1810666"/>
              <a:gd name="connsiteX66" fmla="*/ 1234657 w 2129179"/>
              <a:gd name="connsiteY66" fmla="*/ 270100 h 1810666"/>
              <a:gd name="connsiteX67" fmla="*/ 1214779 w 2129179"/>
              <a:gd name="connsiteY67" fmla="*/ 230344 h 1810666"/>
              <a:gd name="connsiteX68" fmla="*/ 1165083 w 2129179"/>
              <a:gd name="connsiteY68" fmla="*/ 180648 h 1810666"/>
              <a:gd name="connsiteX69" fmla="*/ 1155144 w 2129179"/>
              <a:gd name="connsiteY69" fmla="*/ 150831 h 1810666"/>
              <a:gd name="connsiteX70" fmla="*/ 1095509 w 2129179"/>
              <a:gd name="connsiteY70" fmla="*/ 81257 h 1810666"/>
              <a:gd name="connsiteX71" fmla="*/ 1055752 w 2129179"/>
              <a:gd name="connsiteY71" fmla="*/ 21622 h 1810666"/>
              <a:gd name="connsiteX72" fmla="*/ 1015996 w 2129179"/>
              <a:gd name="connsiteY72" fmla="*/ 11683 h 1810666"/>
              <a:gd name="connsiteX73" fmla="*/ 1045813 w 2129179"/>
              <a:gd name="connsiteY73" fmla="*/ 1744 h 1810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2129179" h="1810666">
                <a:moveTo>
                  <a:pt x="1045813" y="1744"/>
                </a:moveTo>
                <a:cubicBezTo>
                  <a:pt x="1042500" y="8370"/>
                  <a:pt x="1010953" y="33309"/>
                  <a:pt x="996118" y="51440"/>
                </a:cubicBezTo>
                <a:cubicBezTo>
                  <a:pt x="980990" y="69930"/>
                  <a:pt x="973254" y="94180"/>
                  <a:pt x="956361" y="111074"/>
                </a:cubicBezTo>
                <a:cubicBezTo>
                  <a:pt x="949735" y="117700"/>
                  <a:pt x="941681" y="123156"/>
                  <a:pt x="936483" y="130953"/>
                </a:cubicBezTo>
                <a:cubicBezTo>
                  <a:pt x="895121" y="192997"/>
                  <a:pt x="933169" y="147519"/>
                  <a:pt x="906665" y="200527"/>
                </a:cubicBezTo>
                <a:cubicBezTo>
                  <a:pt x="901323" y="211211"/>
                  <a:pt x="893413" y="220405"/>
                  <a:pt x="886787" y="230344"/>
                </a:cubicBezTo>
                <a:cubicBezTo>
                  <a:pt x="864289" y="320336"/>
                  <a:pt x="896256" y="211410"/>
                  <a:pt x="837092" y="329735"/>
                </a:cubicBezTo>
                <a:cubicBezTo>
                  <a:pt x="811871" y="380176"/>
                  <a:pt x="825432" y="357164"/>
                  <a:pt x="797335" y="399309"/>
                </a:cubicBezTo>
                <a:cubicBezTo>
                  <a:pt x="776016" y="463269"/>
                  <a:pt x="804109" y="393803"/>
                  <a:pt x="757579" y="458944"/>
                </a:cubicBezTo>
                <a:cubicBezTo>
                  <a:pt x="697401" y="543191"/>
                  <a:pt x="771013" y="465385"/>
                  <a:pt x="717822" y="518579"/>
                </a:cubicBezTo>
                <a:cubicBezTo>
                  <a:pt x="711196" y="538457"/>
                  <a:pt x="707315" y="559472"/>
                  <a:pt x="697944" y="578213"/>
                </a:cubicBezTo>
                <a:cubicBezTo>
                  <a:pt x="693753" y="586595"/>
                  <a:pt x="683263" y="590295"/>
                  <a:pt x="678065" y="598092"/>
                </a:cubicBezTo>
                <a:cubicBezTo>
                  <a:pt x="669846" y="610420"/>
                  <a:pt x="665538" y="624984"/>
                  <a:pt x="658187" y="637848"/>
                </a:cubicBezTo>
                <a:cubicBezTo>
                  <a:pt x="652260" y="648220"/>
                  <a:pt x="643651" y="656982"/>
                  <a:pt x="638309" y="667666"/>
                </a:cubicBezTo>
                <a:cubicBezTo>
                  <a:pt x="633624" y="677037"/>
                  <a:pt x="633055" y="688112"/>
                  <a:pt x="628370" y="697483"/>
                </a:cubicBezTo>
                <a:cubicBezTo>
                  <a:pt x="623028" y="708167"/>
                  <a:pt x="614419" y="716929"/>
                  <a:pt x="608492" y="727300"/>
                </a:cubicBezTo>
                <a:cubicBezTo>
                  <a:pt x="601141" y="740164"/>
                  <a:pt x="595964" y="754193"/>
                  <a:pt x="588613" y="767057"/>
                </a:cubicBezTo>
                <a:cubicBezTo>
                  <a:pt x="582686" y="777428"/>
                  <a:pt x="574661" y="786503"/>
                  <a:pt x="568735" y="796874"/>
                </a:cubicBezTo>
                <a:cubicBezTo>
                  <a:pt x="561384" y="809738"/>
                  <a:pt x="557747" y="824778"/>
                  <a:pt x="548857" y="836631"/>
                </a:cubicBezTo>
                <a:cubicBezTo>
                  <a:pt x="537612" y="851624"/>
                  <a:pt x="522352" y="863135"/>
                  <a:pt x="509100" y="876387"/>
                </a:cubicBezTo>
                <a:cubicBezTo>
                  <a:pt x="485445" y="947354"/>
                  <a:pt x="506656" y="924399"/>
                  <a:pt x="459405" y="955900"/>
                </a:cubicBezTo>
                <a:cubicBezTo>
                  <a:pt x="438381" y="1039989"/>
                  <a:pt x="467021" y="954413"/>
                  <a:pt x="419648" y="1025474"/>
                </a:cubicBezTo>
                <a:cubicBezTo>
                  <a:pt x="413837" y="1034191"/>
                  <a:pt x="414797" y="1046133"/>
                  <a:pt x="409709" y="1055292"/>
                </a:cubicBezTo>
                <a:cubicBezTo>
                  <a:pt x="398107" y="1076176"/>
                  <a:pt x="380636" y="1093558"/>
                  <a:pt x="369952" y="1114927"/>
                </a:cubicBezTo>
                <a:lnTo>
                  <a:pt x="330196" y="1194440"/>
                </a:lnTo>
                <a:lnTo>
                  <a:pt x="310318" y="1234196"/>
                </a:lnTo>
                <a:cubicBezTo>
                  <a:pt x="305423" y="1263569"/>
                  <a:pt x="300326" y="1303926"/>
                  <a:pt x="290439" y="1333587"/>
                </a:cubicBezTo>
                <a:cubicBezTo>
                  <a:pt x="284797" y="1350513"/>
                  <a:pt x="276825" y="1366578"/>
                  <a:pt x="270561" y="1383283"/>
                </a:cubicBezTo>
                <a:cubicBezTo>
                  <a:pt x="255078" y="1424570"/>
                  <a:pt x="270338" y="1403384"/>
                  <a:pt x="240744" y="1432979"/>
                </a:cubicBezTo>
                <a:cubicBezTo>
                  <a:pt x="234118" y="1452857"/>
                  <a:pt x="235681" y="1477796"/>
                  <a:pt x="220865" y="1492613"/>
                </a:cubicBezTo>
                <a:cubicBezTo>
                  <a:pt x="214239" y="1499239"/>
                  <a:pt x="205709" y="1504398"/>
                  <a:pt x="200987" y="1512492"/>
                </a:cubicBezTo>
                <a:cubicBezTo>
                  <a:pt x="153794" y="1593396"/>
                  <a:pt x="163334" y="1606769"/>
                  <a:pt x="111535" y="1671518"/>
                </a:cubicBezTo>
                <a:cubicBezTo>
                  <a:pt x="99827" y="1686152"/>
                  <a:pt x="85031" y="1698022"/>
                  <a:pt x="71779" y="1711274"/>
                </a:cubicBezTo>
                <a:cubicBezTo>
                  <a:pt x="68466" y="1721213"/>
                  <a:pt x="67392" y="1732208"/>
                  <a:pt x="61839" y="1741092"/>
                </a:cubicBezTo>
                <a:cubicBezTo>
                  <a:pt x="50596" y="1759081"/>
                  <a:pt x="35888" y="1774680"/>
                  <a:pt x="22083" y="1790787"/>
                </a:cubicBezTo>
                <a:cubicBezTo>
                  <a:pt x="15985" y="1797902"/>
                  <a:pt x="-7166" y="1810622"/>
                  <a:pt x="2205" y="1810666"/>
                </a:cubicBezTo>
                <a:lnTo>
                  <a:pt x="2129179" y="1800727"/>
                </a:lnTo>
                <a:cubicBezTo>
                  <a:pt x="2118680" y="1769233"/>
                  <a:pt x="2121381" y="1768617"/>
                  <a:pt x="2099361" y="1741092"/>
                </a:cubicBezTo>
                <a:cubicBezTo>
                  <a:pt x="2093507" y="1733775"/>
                  <a:pt x="2085106" y="1728710"/>
                  <a:pt x="2079483" y="1721213"/>
                </a:cubicBezTo>
                <a:cubicBezTo>
                  <a:pt x="2065149" y="1702101"/>
                  <a:pt x="2039726" y="1661579"/>
                  <a:pt x="2039726" y="1661579"/>
                </a:cubicBezTo>
                <a:cubicBezTo>
                  <a:pt x="2014745" y="1586633"/>
                  <a:pt x="2048442" y="1679010"/>
                  <a:pt x="2009909" y="1601944"/>
                </a:cubicBezTo>
                <a:cubicBezTo>
                  <a:pt x="1983407" y="1548940"/>
                  <a:pt x="2021453" y="1594411"/>
                  <a:pt x="1980092" y="1532370"/>
                </a:cubicBezTo>
                <a:cubicBezTo>
                  <a:pt x="1974894" y="1524573"/>
                  <a:pt x="1966839" y="1519118"/>
                  <a:pt x="1960213" y="1512492"/>
                </a:cubicBezTo>
                <a:cubicBezTo>
                  <a:pt x="1935232" y="1437546"/>
                  <a:pt x="1968929" y="1529923"/>
                  <a:pt x="1930396" y="1452857"/>
                </a:cubicBezTo>
                <a:cubicBezTo>
                  <a:pt x="1925711" y="1443486"/>
                  <a:pt x="1925545" y="1432198"/>
                  <a:pt x="1920457" y="1423040"/>
                </a:cubicBezTo>
                <a:cubicBezTo>
                  <a:pt x="1908855" y="1402156"/>
                  <a:pt x="1880700" y="1363405"/>
                  <a:pt x="1880700" y="1363405"/>
                </a:cubicBezTo>
                <a:cubicBezTo>
                  <a:pt x="1863207" y="1310923"/>
                  <a:pt x="1876572" y="1342304"/>
                  <a:pt x="1831005" y="1273953"/>
                </a:cubicBezTo>
                <a:lnTo>
                  <a:pt x="1811126" y="1244135"/>
                </a:lnTo>
                <a:cubicBezTo>
                  <a:pt x="1786803" y="1171165"/>
                  <a:pt x="1806064" y="1199316"/>
                  <a:pt x="1761431" y="1154683"/>
                </a:cubicBezTo>
                <a:cubicBezTo>
                  <a:pt x="1733276" y="1070219"/>
                  <a:pt x="1772543" y="1173203"/>
                  <a:pt x="1731613" y="1104987"/>
                </a:cubicBezTo>
                <a:cubicBezTo>
                  <a:pt x="1726223" y="1096003"/>
                  <a:pt x="1726359" y="1084541"/>
                  <a:pt x="1721674" y="1075170"/>
                </a:cubicBezTo>
                <a:cubicBezTo>
                  <a:pt x="1713035" y="1057891"/>
                  <a:pt x="1700496" y="1042753"/>
                  <a:pt x="1691857" y="1025474"/>
                </a:cubicBezTo>
                <a:cubicBezTo>
                  <a:pt x="1683878" y="1009516"/>
                  <a:pt x="1677621" y="992704"/>
                  <a:pt x="1671979" y="975779"/>
                </a:cubicBezTo>
                <a:cubicBezTo>
                  <a:pt x="1667659" y="962820"/>
                  <a:pt x="1668148" y="948240"/>
                  <a:pt x="1662039" y="936022"/>
                </a:cubicBezTo>
                <a:cubicBezTo>
                  <a:pt x="1654631" y="921206"/>
                  <a:pt x="1641850" y="909746"/>
                  <a:pt x="1632222" y="896266"/>
                </a:cubicBezTo>
                <a:cubicBezTo>
                  <a:pt x="1600876" y="852381"/>
                  <a:pt x="1625709" y="879813"/>
                  <a:pt x="1592465" y="846570"/>
                </a:cubicBezTo>
                <a:lnTo>
                  <a:pt x="1572587" y="786935"/>
                </a:lnTo>
                <a:cubicBezTo>
                  <a:pt x="1569274" y="776996"/>
                  <a:pt x="1568459" y="765835"/>
                  <a:pt x="1562648" y="757118"/>
                </a:cubicBezTo>
                <a:cubicBezTo>
                  <a:pt x="1533581" y="713517"/>
                  <a:pt x="1549937" y="736856"/>
                  <a:pt x="1512952" y="687544"/>
                </a:cubicBezTo>
                <a:cubicBezTo>
                  <a:pt x="1484797" y="603078"/>
                  <a:pt x="1524064" y="706064"/>
                  <a:pt x="1483135" y="637848"/>
                </a:cubicBezTo>
                <a:cubicBezTo>
                  <a:pt x="1439984" y="565928"/>
                  <a:pt x="1519200" y="654036"/>
                  <a:pt x="1443379" y="578213"/>
                </a:cubicBezTo>
                <a:cubicBezTo>
                  <a:pt x="1417517" y="500635"/>
                  <a:pt x="1459883" y="612905"/>
                  <a:pt x="1383744" y="498700"/>
                </a:cubicBezTo>
                <a:cubicBezTo>
                  <a:pt x="1338789" y="431269"/>
                  <a:pt x="1360880" y="455960"/>
                  <a:pt x="1324109" y="419187"/>
                </a:cubicBezTo>
                <a:cubicBezTo>
                  <a:pt x="1320796" y="409248"/>
                  <a:pt x="1319258" y="398528"/>
                  <a:pt x="1314170" y="389370"/>
                </a:cubicBezTo>
                <a:cubicBezTo>
                  <a:pt x="1302568" y="368486"/>
                  <a:pt x="1287665" y="349613"/>
                  <a:pt x="1274413" y="329735"/>
                </a:cubicBezTo>
                <a:lnTo>
                  <a:pt x="1254535" y="299918"/>
                </a:lnTo>
                <a:cubicBezTo>
                  <a:pt x="1247909" y="289979"/>
                  <a:pt x="1239999" y="280784"/>
                  <a:pt x="1234657" y="270100"/>
                </a:cubicBezTo>
                <a:cubicBezTo>
                  <a:pt x="1228031" y="256848"/>
                  <a:pt x="1223875" y="242039"/>
                  <a:pt x="1214779" y="230344"/>
                </a:cubicBezTo>
                <a:cubicBezTo>
                  <a:pt x="1200396" y="211852"/>
                  <a:pt x="1165083" y="180648"/>
                  <a:pt x="1165083" y="180648"/>
                </a:cubicBezTo>
                <a:cubicBezTo>
                  <a:pt x="1161770" y="170709"/>
                  <a:pt x="1161233" y="159356"/>
                  <a:pt x="1155144" y="150831"/>
                </a:cubicBezTo>
                <a:cubicBezTo>
                  <a:pt x="1085785" y="53729"/>
                  <a:pt x="1139267" y="157834"/>
                  <a:pt x="1095509" y="81257"/>
                </a:cubicBezTo>
                <a:cubicBezTo>
                  <a:pt x="1085823" y="64306"/>
                  <a:pt x="1077012" y="32252"/>
                  <a:pt x="1055752" y="21622"/>
                </a:cubicBezTo>
                <a:cubicBezTo>
                  <a:pt x="1043534" y="15513"/>
                  <a:pt x="1028955" y="16003"/>
                  <a:pt x="1015996" y="11683"/>
                </a:cubicBezTo>
                <a:cubicBezTo>
                  <a:pt x="1008968" y="9340"/>
                  <a:pt x="1049126" y="-4882"/>
                  <a:pt x="1045813" y="1744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904461" y="4079793"/>
            <a:ext cx="2136913" cy="20995"/>
          </a:xfrm>
          <a:custGeom>
            <a:avLst/>
            <a:gdLst>
              <a:gd name="connsiteX0" fmla="*/ 0 w 2136913"/>
              <a:gd name="connsiteY0" fmla="*/ 0 h 20995"/>
              <a:gd name="connsiteX1" fmla="*/ 2136913 w 2136913"/>
              <a:gd name="connsiteY1" fmla="*/ 19878 h 20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36913" h="20995">
                <a:moveTo>
                  <a:pt x="0" y="0"/>
                </a:moveTo>
                <a:cubicBezTo>
                  <a:pt x="1348323" y="28090"/>
                  <a:pt x="636035" y="19878"/>
                  <a:pt x="2136913" y="19878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1918252" y="2290749"/>
            <a:ext cx="1123122" cy="1818861"/>
          </a:xfrm>
          <a:custGeom>
            <a:avLst/>
            <a:gdLst>
              <a:gd name="connsiteX0" fmla="*/ 0 w 1123122"/>
              <a:gd name="connsiteY0" fmla="*/ 0 h 1818861"/>
              <a:gd name="connsiteX1" fmla="*/ 39757 w 1123122"/>
              <a:gd name="connsiteY1" fmla="*/ 49696 h 1818861"/>
              <a:gd name="connsiteX2" fmla="*/ 49696 w 1123122"/>
              <a:gd name="connsiteY2" fmla="*/ 89452 h 1818861"/>
              <a:gd name="connsiteX3" fmla="*/ 99391 w 1123122"/>
              <a:gd name="connsiteY3" fmla="*/ 139148 h 1818861"/>
              <a:gd name="connsiteX4" fmla="*/ 149087 w 1123122"/>
              <a:gd name="connsiteY4" fmla="*/ 228600 h 1818861"/>
              <a:gd name="connsiteX5" fmla="*/ 168965 w 1123122"/>
              <a:gd name="connsiteY5" fmla="*/ 268357 h 1818861"/>
              <a:gd name="connsiteX6" fmla="*/ 188844 w 1123122"/>
              <a:gd name="connsiteY6" fmla="*/ 288235 h 1818861"/>
              <a:gd name="connsiteX7" fmla="*/ 208722 w 1123122"/>
              <a:gd name="connsiteY7" fmla="*/ 318052 h 1818861"/>
              <a:gd name="connsiteX8" fmla="*/ 258418 w 1123122"/>
              <a:gd name="connsiteY8" fmla="*/ 407505 h 1818861"/>
              <a:gd name="connsiteX9" fmla="*/ 308113 w 1123122"/>
              <a:gd name="connsiteY9" fmla="*/ 487018 h 1818861"/>
              <a:gd name="connsiteX10" fmla="*/ 318052 w 1123122"/>
              <a:gd name="connsiteY10" fmla="*/ 516835 h 1818861"/>
              <a:gd name="connsiteX11" fmla="*/ 367748 w 1123122"/>
              <a:gd name="connsiteY11" fmla="*/ 576470 h 1818861"/>
              <a:gd name="connsiteX12" fmla="*/ 437322 w 1123122"/>
              <a:gd name="connsiteY12" fmla="*/ 665922 h 1818861"/>
              <a:gd name="connsiteX13" fmla="*/ 487018 w 1123122"/>
              <a:gd name="connsiteY13" fmla="*/ 725557 h 1818861"/>
              <a:gd name="connsiteX14" fmla="*/ 526774 w 1123122"/>
              <a:gd name="connsiteY14" fmla="*/ 795131 h 1818861"/>
              <a:gd name="connsiteX15" fmla="*/ 576470 w 1123122"/>
              <a:gd name="connsiteY15" fmla="*/ 864705 h 1818861"/>
              <a:gd name="connsiteX16" fmla="*/ 586409 w 1123122"/>
              <a:gd name="connsiteY16" fmla="*/ 894522 h 1818861"/>
              <a:gd name="connsiteX17" fmla="*/ 616226 w 1123122"/>
              <a:gd name="connsiteY17" fmla="*/ 934278 h 1818861"/>
              <a:gd name="connsiteX18" fmla="*/ 636105 w 1123122"/>
              <a:gd name="connsiteY18" fmla="*/ 964096 h 1818861"/>
              <a:gd name="connsiteX19" fmla="*/ 655983 w 1123122"/>
              <a:gd name="connsiteY19" fmla="*/ 1023731 h 1818861"/>
              <a:gd name="connsiteX20" fmla="*/ 695739 w 1123122"/>
              <a:gd name="connsiteY20" fmla="*/ 1093305 h 1818861"/>
              <a:gd name="connsiteX21" fmla="*/ 725557 w 1123122"/>
              <a:gd name="connsiteY21" fmla="*/ 1172818 h 1818861"/>
              <a:gd name="connsiteX22" fmla="*/ 735496 w 1123122"/>
              <a:gd name="connsiteY22" fmla="*/ 1202635 h 1818861"/>
              <a:gd name="connsiteX23" fmla="*/ 765313 w 1123122"/>
              <a:gd name="connsiteY23" fmla="*/ 1222513 h 1818861"/>
              <a:gd name="connsiteX24" fmla="*/ 785191 w 1123122"/>
              <a:gd name="connsiteY24" fmla="*/ 1252331 h 1818861"/>
              <a:gd name="connsiteX25" fmla="*/ 805070 w 1123122"/>
              <a:gd name="connsiteY25" fmla="*/ 1302026 h 1818861"/>
              <a:gd name="connsiteX26" fmla="*/ 824948 w 1123122"/>
              <a:gd name="connsiteY26" fmla="*/ 1321905 h 1818861"/>
              <a:gd name="connsiteX27" fmla="*/ 874644 w 1123122"/>
              <a:gd name="connsiteY27" fmla="*/ 1381539 h 1818861"/>
              <a:gd name="connsiteX28" fmla="*/ 914400 w 1123122"/>
              <a:gd name="connsiteY28" fmla="*/ 1451113 h 1818861"/>
              <a:gd name="connsiteX29" fmla="*/ 934278 w 1123122"/>
              <a:gd name="connsiteY29" fmla="*/ 1490870 h 1818861"/>
              <a:gd name="connsiteX30" fmla="*/ 954157 w 1123122"/>
              <a:gd name="connsiteY30" fmla="*/ 1510748 h 1818861"/>
              <a:gd name="connsiteX31" fmla="*/ 993913 w 1123122"/>
              <a:gd name="connsiteY31" fmla="*/ 1560444 h 1818861"/>
              <a:gd name="connsiteX32" fmla="*/ 1023731 w 1123122"/>
              <a:gd name="connsiteY32" fmla="*/ 1649896 h 1818861"/>
              <a:gd name="connsiteX33" fmla="*/ 1033670 w 1123122"/>
              <a:gd name="connsiteY33" fmla="*/ 1679713 h 1818861"/>
              <a:gd name="connsiteX34" fmla="*/ 1063487 w 1123122"/>
              <a:gd name="connsiteY34" fmla="*/ 1729409 h 1818861"/>
              <a:gd name="connsiteX35" fmla="*/ 1083365 w 1123122"/>
              <a:gd name="connsiteY35" fmla="*/ 1759226 h 1818861"/>
              <a:gd name="connsiteX36" fmla="*/ 1093305 w 1123122"/>
              <a:gd name="connsiteY36" fmla="*/ 1789044 h 1818861"/>
              <a:gd name="connsiteX37" fmla="*/ 1123122 w 1123122"/>
              <a:gd name="connsiteY37" fmla="*/ 1818861 h 1818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123122" h="1818861">
                <a:moveTo>
                  <a:pt x="0" y="0"/>
                </a:moveTo>
                <a:cubicBezTo>
                  <a:pt x="13252" y="16565"/>
                  <a:pt x="29454" y="31152"/>
                  <a:pt x="39757" y="49696"/>
                </a:cubicBezTo>
                <a:cubicBezTo>
                  <a:pt x="46391" y="61637"/>
                  <a:pt x="42119" y="78086"/>
                  <a:pt x="49696" y="89452"/>
                </a:cubicBezTo>
                <a:cubicBezTo>
                  <a:pt x="62691" y="108944"/>
                  <a:pt x="99391" y="139148"/>
                  <a:pt x="99391" y="139148"/>
                </a:cubicBezTo>
                <a:cubicBezTo>
                  <a:pt x="126882" y="221612"/>
                  <a:pt x="80727" y="91876"/>
                  <a:pt x="149087" y="228600"/>
                </a:cubicBezTo>
                <a:cubicBezTo>
                  <a:pt x="155713" y="241852"/>
                  <a:pt x="160746" y="256029"/>
                  <a:pt x="168965" y="268357"/>
                </a:cubicBezTo>
                <a:cubicBezTo>
                  <a:pt x="174163" y="276154"/>
                  <a:pt x="182990" y="280918"/>
                  <a:pt x="188844" y="288235"/>
                </a:cubicBezTo>
                <a:cubicBezTo>
                  <a:pt x="196306" y="297563"/>
                  <a:pt x="202096" y="308113"/>
                  <a:pt x="208722" y="318052"/>
                </a:cubicBezTo>
                <a:cubicBezTo>
                  <a:pt x="236207" y="400509"/>
                  <a:pt x="190067" y="270803"/>
                  <a:pt x="258418" y="407505"/>
                </a:cubicBezTo>
                <a:cubicBezTo>
                  <a:pt x="285704" y="462077"/>
                  <a:pt x="269406" y="435408"/>
                  <a:pt x="308113" y="487018"/>
                </a:cubicBezTo>
                <a:cubicBezTo>
                  <a:pt x="311426" y="496957"/>
                  <a:pt x="313367" y="507464"/>
                  <a:pt x="318052" y="516835"/>
                </a:cubicBezTo>
                <a:cubicBezTo>
                  <a:pt x="331888" y="544507"/>
                  <a:pt x="345770" y="554491"/>
                  <a:pt x="367748" y="576470"/>
                </a:cubicBezTo>
                <a:cubicBezTo>
                  <a:pt x="394905" y="657942"/>
                  <a:pt x="347931" y="531836"/>
                  <a:pt x="437322" y="665922"/>
                </a:cubicBezTo>
                <a:cubicBezTo>
                  <a:pt x="486675" y="739951"/>
                  <a:pt x="423245" y="649029"/>
                  <a:pt x="487018" y="725557"/>
                </a:cubicBezTo>
                <a:cubicBezTo>
                  <a:pt x="509032" y="751974"/>
                  <a:pt x="509098" y="764198"/>
                  <a:pt x="526774" y="795131"/>
                </a:cubicBezTo>
                <a:cubicBezTo>
                  <a:pt x="538401" y="815478"/>
                  <a:pt x="563671" y="847640"/>
                  <a:pt x="576470" y="864705"/>
                </a:cubicBezTo>
                <a:cubicBezTo>
                  <a:pt x="579783" y="874644"/>
                  <a:pt x="581211" y="885426"/>
                  <a:pt x="586409" y="894522"/>
                </a:cubicBezTo>
                <a:cubicBezTo>
                  <a:pt x="594628" y="908904"/>
                  <a:pt x="606598" y="920799"/>
                  <a:pt x="616226" y="934278"/>
                </a:cubicBezTo>
                <a:cubicBezTo>
                  <a:pt x="623169" y="943999"/>
                  <a:pt x="629479" y="954157"/>
                  <a:pt x="636105" y="964096"/>
                </a:cubicBezTo>
                <a:cubicBezTo>
                  <a:pt x="642731" y="983974"/>
                  <a:pt x="644360" y="1006297"/>
                  <a:pt x="655983" y="1023731"/>
                </a:cubicBezTo>
                <a:cubicBezTo>
                  <a:pt x="684080" y="1065876"/>
                  <a:pt x="670519" y="1042864"/>
                  <a:pt x="695739" y="1093305"/>
                </a:cubicBezTo>
                <a:cubicBezTo>
                  <a:pt x="714914" y="1189182"/>
                  <a:pt x="691433" y="1104570"/>
                  <a:pt x="725557" y="1172818"/>
                </a:cubicBezTo>
                <a:cubicBezTo>
                  <a:pt x="730242" y="1182189"/>
                  <a:pt x="728951" y="1194454"/>
                  <a:pt x="735496" y="1202635"/>
                </a:cubicBezTo>
                <a:cubicBezTo>
                  <a:pt x="742958" y="1211963"/>
                  <a:pt x="755374" y="1215887"/>
                  <a:pt x="765313" y="1222513"/>
                </a:cubicBezTo>
                <a:cubicBezTo>
                  <a:pt x="771939" y="1232452"/>
                  <a:pt x="779849" y="1241647"/>
                  <a:pt x="785191" y="1252331"/>
                </a:cubicBezTo>
                <a:cubicBezTo>
                  <a:pt x="793170" y="1268289"/>
                  <a:pt x="796218" y="1286536"/>
                  <a:pt x="805070" y="1302026"/>
                </a:cubicBezTo>
                <a:cubicBezTo>
                  <a:pt x="809719" y="1310162"/>
                  <a:pt x="819094" y="1314588"/>
                  <a:pt x="824948" y="1321905"/>
                </a:cubicBezTo>
                <a:cubicBezTo>
                  <a:pt x="880289" y="1391082"/>
                  <a:pt x="803825" y="1310722"/>
                  <a:pt x="874644" y="1381539"/>
                </a:cubicBezTo>
                <a:cubicBezTo>
                  <a:pt x="894171" y="1440121"/>
                  <a:pt x="871420" y="1382344"/>
                  <a:pt x="914400" y="1451113"/>
                </a:cubicBezTo>
                <a:cubicBezTo>
                  <a:pt x="922253" y="1463677"/>
                  <a:pt x="926059" y="1478542"/>
                  <a:pt x="934278" y="1490870"/>
                </a:cubicBezTo>
                <a:cubicBezTo>
                  <a:pt x="939476" y="1498667"/>
                  <a:pt x="948303" y="1503431"/>
                  <a:pt x="954157" y="1510748"/>
                </a:cubicBezTo>
                <a:cubicBezTo>
                  <a:pt x="1004320" y="1573451"/>
                  <a:pt x="945908" y="1512437"/>
                  <a:pt x="993913" y="1560444"/>
                </a:cubicBezTo>
                <a:lnTo>
                  <a:pt x="1023731" y="1649896"/>
                </a:lnTo>
                <a:cubicBezTo>
                  <a:pt x="1027044" y="1659835"/>
                  <a:pt x="1028280" y="1670729"/>
                  <a:pt x="1033670" y="1679713"/>
                </a:cubicBezTo>
                <a:cubicBezTo>
                  <a:pt x="1043609" y="1696278"/>
                  <a:pt x="1053248" y="1713027"/>
                  <a:pt x="1063487" y="1729409"/>
                </a:cubicBezTo>
                <a:cubicBezTo>
                  <a:pt x="1069818" y="1739539"/>
                  <a:pt x="1078023" y="1748542"/>
                  <a:pt x="1083365" y="1759226"/>
                </a:cubicBezTo>
                <a:cubicBezTo>
                  <a:pt x="1088051" y="1768597"/>
                  <a:pt x="1087493" y="1780327"/>
                  <a:pt x="1093305" y="1789044"/>
                </a:cubicBezTo>
                <a:cubicBezTo>
                  <a:pt x="1101102" y="1800739"/>
                  <a:pt x="1123122" y="1818861"/>
                  <a:pt x="1123122" y="1818861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2842591" y="2847340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2843808" y="2899673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1835696" y="4175736"/>
            <a:ext cx="218661" cy="178905"/>
          </a:xfrm>
          <a:custGeom>
            <a:avLst/>
            <a:gdLst>
              <a:gd name="connsiteX0" fmla="*/ 149087 w 218661"/>
              <a:gd name="connsiteY0" fmla="*/ 0 h 178905"/>
              <a:gd name="connsiteX1" fmla="*/ 99391 w 218661"/>
              <a:gd name="connsiteY1" fmla="*/ 19878 h 178905"/>
              <a:gd name="connsiteX2" fmla="*/ 69574 w 218661"/>
              <a:gd name="connsiteY2" fmla="*/ 29818 h 178905"/>
              <a:gd name="connsiteX3" fmla="*/ 59635 w 218661"/>
              <a:gd name="connsiteY3" fmla="*/ 59635 h 178905"/>
              <a:gd name="connsiteX4" fmla="*/ 19878 w 218661"/>
              <a:gd name="connsiteY4" fmla="*/ 119270 h 178905"/>
              <a:gd name="connsiteX5" fmla="*/ 0 w 218661"/>
              <a:gd name="connsiteY5" fmla="*/ 149087 h 178905"/>
              <a:gd name="connsiteX6" fmla="*/ 29817 w 218661"/>
              <a:gd name="connsiteY6" fmla="*/ 168965 h 178905"/>
              <a:gd name="connsiteX7" fmla="*/ 218661 w 218661"/>
              <a:gd name="connsiteY7" fmla="*/ 178905 h 178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8661" h="178905">
                <a:moveTo>
                  <a:pt x="149087" y="0"/>
                </a:moveTo>
                <a:cubicBezTo>
                  <a:pt x="132522" y="6626"/>
                  <a:pt x="116096" y="13613"/>
                  <a:pt x="99391" y="19878"/>
                </a:cubicBezTo>
                <a:cubicBezTo>
                  <a:pt x="89581" y="23557"/>
                  <a:pt x="76982" y="22410"/>
                  <a:pt x="69574" y="29818"/>
                </a:cubicBezTo>
                <a:cubicBezTo>
                  <a:pt x="62166" y="37226"/>
                  <a:pt x="64723" y="50477"/>
                  <a:pt x="59635" y="59635"/>
                </a:cubicBezTo>
                <a:cubicBezTo>
                  <a:pt x="48033" y="80519"/>
                  <a:pt x="33130" y="99392"/>
                  <a:pt x="19878" y="119270"/>
                </a:cubicBezTo>
                <a:lnTo>
                  <a:pt x="0" y="149087"/>
                </a:lnTo>
                <a:cubicBezTo>
                  <a:pt x="9939" y="155713"/>
                  <a:pt x="17981" y="167351"/>
                  <a:pt x="29817" y="168965"/>
                </a:cubicBezTo>
                <a:cubicBezTo>
                  <a:pt x="92274" y="177482"/>
                  <a:pt x="218661" y="178905"/>
                  <a:pt x="218661" y="17890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1924925" y="4295006"/>
            <a:ext cx="49919" cy="188843"/>
          </a:xfrm>
          <a:custGeom>
            <a:avLst/>
            <a:gdLst>
              <a:gd name="connsiteX0" fmla="*/ 30041 w 49919"/>
              <a:gd name="connsiteY0" fmla="*/ 0 h 188843"/>
              <a:gd name="connsiteX1" fmla="*/ 49919 w 49919"/>
              <a:gd name="connsiteY1" fmla="*/ 49695 h 188843"/>
              <a:gd name="connsiteX2" fmla="*/ 30041 w 49919"/>
              <a:gd name="connsiteY2" fmla="*/ 69574 h 188843"/>
              <a:gd name="connsiteX3" fmla="*/ 10162 w 49919"/>
              <a:gd name="connsiteY3" fmla="*/ 99391 h 188843"/>
              <a:gd name="connsiteX4" fmla="*/ 223 w 49919"/>
              <a:gd name="connsiteY4" fmla="*/ 188843 h 188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919" h="188843">
                <a:moveTo>
                  <a:pt x="30041" y="0"/>
                </a:moveTo>
                <a:cubicBezTo>
                  <a:pt x="36667" y="16565"/>
                  <a:pt x="49919" y="31854"/>
                  <a:pt x="49919" y="49695"/>
                </a:cubicBezTo>
                <a:cubicBezTo>
                  <a:pt x="49919" y="59066"/>
                  <a:pt x="35895" y="62257"/>
                  <a:pt x="30041" y="69574"/>
                </a:cubicBezTo>
                <a:cubicBezTo>
                  <a:pt x="22579" y="78902"/>
                  <a:pt x="16788" y="89452"/>
                  <a:pt x="10162" y="99391"/>
                </a:cubicBezTo>
                <a:cubicBezTo>
                  <a:pt x="-2376" y="162082"/>
                  <a:pt x="223" y="132194"/>
                  <a:pt x="223" y="18884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3342369" y="2902453"/>
            <a:ext cx="536831" cy="133731"/>
          </a:xfrm>
          <a:custGeom>
            <a:avLst/>
            <a:gdLst>
              <a:gd name="connsiteX0" fmla="*/ 56814 w 536831"/>
              <a:gd name="connsiteY0" fmla="*/ 24401 h 133731"/>
              <a:gd name="connsiteX1" fmla="*/ 7118 w 536831"/>
              <a:gd name="connsiteY1" fmla="*/ 4522 h 133731"/>
              <a:gd name="connsiteX2" fmla="*/ 36935 w 536831"/>
              <a:gd name="connsiteY2" fmla="*/ 113853 h 133731"/>
              <a:gd name="connsiteX3" fmla="*/ 66753 w 536831"/>
              <a:gd name="connsiteY3" fmla="*/ 123792 h 133731"/>
              <a:gd name="connsiteX4" fmla="*/ 106509 w 536831"/>
              <a:gd name="connsiteY4" fmla="*/ 113853 h 133731"/>
              <a:gd name="connsiteX5" fmla="*/ 116448 w 536831"/>
              <a:gd name="connsiteY5" fmla="*/ 84035 h 133731"/>
              <a:gd name="connsiteX6" fmla="*/ 136327 w 536831"/>
              <a:gd name="connsiteY6" fmla="*/ 64157 h 133731"/>
              <a:gd name="connsiteX7" fmla="*/ 146266 w 536831"/>
              <a:gd name="connsiteY7" fmla="*/ 24401 h 133731"/>
              <a:gd name="connsiteX8" fmla="*/ 176083 w 536831"/>
              <a:gd name="connsiteY8" fmla="*/ 84035 h 133731"/>
              <a:gd name="connsiteX9" fmla="*/ 215840 w 536831"/>
              <a:gd name="connsiteY9" fmla="*/ 123792 h 133731"/>
              <a:gd name="connsiteX10" fmla="*/ 235718 w 536831"/>
              <a:gd name="connsiteY10" fmla="*/ 93974 h 133731"/>
              <a:gd name="connsiteX11" fmla="*/ 245657 w 536831"/>
              <a:gd name="connsiteY11" fmla="*/ 54218 h 133731"/>
              <a:gd name="connsiteX12" fmla="*/ 275474 w 536831"/>
              <a:gd name="connsiteY12" fmla="*/ 34340 h 133731"/>
              <a:gd name="connsiteX13" fmla="*/ 315231 w 536831"/>
              <a:gd name="connsiteY13" fmla="*/ 84035 h 133731"/>
              <a:gd name="connsiteX14" fmla="*/ 325170 w 536831"/>
              <a:gd name="connsiteY14" fmla="*/ 123792 h 133731"/>
              <a:gd name="connsiteX15" fmla="*/ 345048 w 536831"/>
              <a:gd name="connsiteY15" fmla="*/ 84035 h 133731"/>
              <a:gd name="connsiteX16" fmla="*/ 354988 w 536831"/>
              <a:gd name="connsiteY16" fmla="*/ 54218 h 133731"/>
              <a:gd name="connsiteX17" fmla="*/ 384805 w 536831"/>
              <a:gd name="connsiteY17" fmla="*/ 34340 h 133731"/>
              <a:gd name="connsiteX18" fmla="*/ 434501 w 536831"/>
              <a:gd name="connsiteY18" fmla="*/ 103914 h 133731"/>
              <a:gd name="connsiteX19" fmla="*/ 444440 w 536831"/>
              <a:gd name="connsiteY19" fmla="*/ 133731 h 133731"/>
              <a:gd name="connsiteX20" fmla="*/ 494135 w 536831"/>
              <a:gd name="connsiteY20" fmla="*/ 93974 h 133731"/>
              <a:gd name="connsiteX21" fmla="*/ 494135 w 536831"/>
              <a:gd name="connsiteY21" fmla="*/ 84035 h 13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36831" h="133731">
                <a:moveTo>
                  <a:pt x="56814" y="24401"/>
                </a:moveTo>
                <a:cubicBezTo>
                  <a:pt x="40249" y="17775"/>
                  <a:pt x="15970" y="-10969"/>
                  <a:pt x="7118" y="4522"/>
                </a:cubicBezTo>
                <a:cubicBezTo>
                  <a:pt x="-9714" y="33977"/>
                  <a:pt x="4529" y="94409"/>
                  <a:pt x="36935" y="113853"/>
                </a:cubicBezTo>
                <a:cubicBezTo>
                  <a:pt x="45919" y="119243"/>
                  <a:pt x="56814" y="120479"/>
                  <a:pt x="66753" y="123792"/>
                </a:cubicBezTo>
                <a:cubicBezTo>
                  <a:pt x="80005" y="120479"/>
                  <a:pt x="95843" y="122386"/>
                  <a:pt x="106509" y="113853"/>
                </a:cubicBezTo>
                <a:cubicBezTo>
                  <a:pt x="114690" y="107308"/>
                  <a:pt x="111058" y="93019"/>
                  <a:pt x="116448" y="84035"/>
                </a:cubicBezTo>
                <a:cubicBezTo>
                  <a:pt x="121269" y="76000"/>
                  <a:pt x="129701" y="70783"/>
                  <a:pt x="136327" y="64157"/>
                </a:cubicBezTo>
                <a:cubicBezTo>
                  <a:pt x="139640" y="50905"/>
                  <a:pt x="133307" y="28721"/>
                  <a:pt x="146266" y="24401"/>
                </a:cubicBezTo>
                <a:cubicBezTo>
                  <a:pt x="159220" y="20083"/>
                  <a:pt x="173536" y="80470"/>
                  <a:pt x="176083" y="84035"/>
                </a:cubicBezTo>
                <a:cubicBezTo>
                  <a:pt x="186976" y="99286"/>
                  <a:pt x="215840" y="123792"/>
                  <a:pt x="215840" y="123792"/>
                </a:cubicBezTo>
                <a:cubicBezTo>
                  <a:pt x="222466" y="113853"/>
                  <a:pt x="231013" y="104954"/>
                  <a:pt x="235718" y="93974"/>
                </a:cubicBezTo>
                <a:cubicBezTo>
                  <a:pt x="241099" y="81419"/>
                  <a:pt x="238080" y="65584"/>
                  <a:pt x="245657" y="54218"/>
                </a:cubicBezTo>
                <a:cubicBezTo>
                  <a:pt x="252283" y="44279"/>
                  <a:pt x="265535" y="40966"/>
                  <a:pt x="275474" y="34340"/>
                </a:cubicBezTo>
                <a:cubicBezTo>
                  <a:pt x="291505" y="50370"/>
                  <a:pt x="305827" y="62092"/>
                  <a:pt x="315231" y="84035"/>
                </a:cubicBezTo>
                <a:cubicBezTo>
                  <a:pt x="320612" y="96591"/>
                  <a:pt x="321857" y="110540"/>
                  <a:pt x="325170" y="123792"/>
                </a:cubicBezTo>
                <a:cubicBezTo>
                  <a:pt x="331796" y="110540"/>
                  <a:pt x="339211" y="97653"/>
                  <a:pt x="345048" y="84035"/>
                </a:cubicBezTo>
                <a:cubicBezTo>
                  <a:pt x="349175" y="74405"/>
                  <a:pt x="348443" y="62399"/>
                  <a:pt x="354988" y="54218"/>
                </a:cubicBezTo>
                <a:cubicBezTo>
                  <a:pt x="362450" y="44890"/>
                  <a:pt x="374866" y="40966"/>
                  <a:pt x="384805" y="34340"/>
                </a:cubicBezTo>
                <a:cubicBezTo>
                  <a:pt x="434500" y="50905"/>
                  <a:pt x="411309" y="34340"/>
                  <a:pt x="434501" y="103914"/>
                </a:cubicBezTo>
                <a:lnTo>
                  <a:pt x="444440" y="133731"/>
                </a:lnTo>
                <a:cubicBezTo>
                  <a:pt x="541918" y="101238"/>
                  <a:pt x="404220" y="153918"/>
                  <a:pt x="494135" y="93974"/>
                </a:cubicBezTo>
                <a:cubicBezTo>
                  <a:pt x="513864" y="80821"/>
                  <a:pt x="579455" y="84035"/>
                  <a:pt x="494135" y="8403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olný tvar 24"/>
          <p:cNvSpPr/>
          <p:nvPr/>
        </p:nvSpPr>
        <p:spPr>
          <a:xfrm>
            <a:off x="2123728" y="4267825"/>
            <a:ext cx="536831" cy="133731"/>
          </a:xfrm>
          <a:custGeom>
            <a:avLst/>
            <a:gdLst>
              <a:gd name="connsiteX0" fmla="*/ 56814 w 536831"/>
              <a:gd name="connsiteY0" fmla="*/ 24401 h 133731"/>
              <a:gd name="connsiteX1" fmla="*/ 7118 w 536831"/>
              <a:gd name="connsiteY1" fmla="*/ 4522 h 133731"/>
              <a:gd name="connsiteX2" fmla="*/ 36935 w 536831"/>
              <a:gd name="connsiteY2" fmla="*/ 113853 h 133731"/>
              <a:gd name="connsiteX3" fmla="*/ 66753 w 536831"/>
              <a:gd name="connsiteY3" fmla="*/ 123792 h 133731"/>
              <a:gd name="connsiteX4" fmla="*/ 106509 w 536831"/>
              <a:gd name="connsiteY4" fmla="*/ 113853 h 133731"/>
              <a:gd name="connsiteX5" fmla="*/ 116448 w 536831"/>
              <a:gd name="connsiteY5" fmla="*/ 84035 h 133731"/>
              <a:gd name="connsiteX6" fmla="*/ 136327 w 536831"/>
              <a:gd name="connsiteY6" fmla="*/ 64157 h 133731"/>
              <a:gd name="connsiteX7" fmla="*/ 146266 w 536831"/>
              <a:gd name="connsiteY7" fmla="*/ 24401 h 133731"/>
              <a:gd name="connsiteX8" fmla="*/ 176083 w 536831"/>
              <a:gd name="connsiteY8" fmla="*/ 84035 h 133731"/>
              <a:gd name="connsiteX9" fmla="*/ 215840 w 536831"/>
              <a:gd name="connsiteY9" fmla="*/ 123792 h 133731"/>
              <a:gd name="connsiteX10" fmla="*/ 235718 w 536831"/>
              <a:gd name="connsiteY10" fmla="*/ 93974 h 133731"/>
              <a:gd name="connsiteX11" fmla="*/ 245657 w 536831"/>
              <a:gd name="connsiteY11" fmla="*/ 54218 h 133731"/>
              <a:gd name="connsiteX12" fmla="*/ 275474 w 536831"/>
              <a:gd name="connsiteY12" fmla="*/ 34340 h 133731"/>
              <a:gd name="connsiteX13" fmla="*/ 315231 w 536831"/>
              <a:gd name="connsiteY13" fmla="*/ 84035 h 133731"/>
              <a:gd name="connsiteX14" fmla="*/ 325170 w 536831"/>
              <a:gd name="connsiteY14" fmla="*/ 123792 h 133731"/>
              <a:gd name="connsiteX15" fmla="*/ 345048 w 536831"/>
              <a:gd name="connsiteY15" fmla="*/ 84035 h 133731"/>
              <a:gd name="connsiteX16" fmla="*/ 354988 w 536831"/>
              <a:gd name="connsiteY16" fmla="*/ 54218 h 133731"/>
              <a:gd name="connsiteX17" fmla="*/ 384805 w 536831"/>
              <a:gd name="connsiteY17" fmla="*/ 34340 h 133731"/>
              <a:gd name="connsiteX18" fmla="*/ 434501 w 536831"/>
              <a:gd name="connsiteY18" fmla="*/ 103914 h 133731"/>
              <a:gd name="connsiteX19" fmla="*/ 444440 w 536831"/>
              <a:gd name="connsiteY19" fmla="*/ 133731 h 133731"/>
              <a:gd name="connsiteX20" fmla="*/ 494135 w 536831"/>
              <a:gd name="connsiteY20" fmla="*/ 93974 h 133731"/>
              <a:gd name="connsiteX21" fmla="*/ 494135 w 536831"/>
              <a:gd name="connsiteY21" fmla="*/ 84035 h 13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36831" h="133731">
                <a:moveTo>
                  <a:pt x="56814" y="24401"/>
                </a:moveTo>
                <a:cubicBezTo>
                  <a:pt x="40249" y="17775"/>
                  <a:pt x="15970" y="-10969"/>
                  <a:pt x="7118" y="4522"/>
                </a:cubicBezTo>
                <a:cubicBezTo>
                  <a:pt x="-9714" y="33977"/>
                  <a:pt x="4529" y="94409"/>
                  <a:pt x="36935" y="113853"/>
                </a:cubicBezTo>
                <a:cubicBezTo>
                  <a:pt x="45919" y="119243"/>
                  <a:pt x="56814" y="120479"/>
                  <a:pt x="66753" y="123792"/>
                </a:cubicBezTo>
                <a:cubicBezTo>
                  <a:pt x="80005" y="120479"/>
                  <a:pt x="95843" y="122386"/>
                  <a:pt x="106509" y="113853"/>
                </a:cubicBezTo>
                <a:cubicBezTo>
                  <a:pt x="114690" y="107308"/>
                  <a:pt x="111058" y="93019"/>
                  <a:pt x="116448" y="84035"/>
                </a:cubicBezTo>
                <a:cubicBezTo>
                  <a:pt x="121269" y="76000"/>
                  <a:pt x="129701" y="70783"/>
                  <a:pt x="136327" y="64157"/>
                </a:cubicBezTo>
                <a:cubicBezTo>
                  <a:pt x="139640" y="50905"/>
                  <a:pt x="133307" y="28721"/>
                  <a:pt x="146266" y="24401"/>
                </a:cubicBezTo>
                <a:cubicBezTo>
                  <a:pt x="159220" y="20083"/>
                  <a:pt x="173536" y="80470"/>
                  <a:pt x="176083" y="84035"/>
                </a:cubicBezTo>
                <a:cubicBezTo>
                  <a:pt x="186976" y="99286"/>
                  <a:pt x="215840" y="123792"/>
                  <a:pt x="215840" y="123792"/>
                </a:cubicBezTo>
                <a:cubicBezTo>
                  <a:pt x="222466" y="113853"/>
                  <a:pt x="231013" y="104954"/>
                  <a:pt x="235718" y="93974"/>
                </a:cubicBezTo>
                <a:cubicBezTo>
                  <a:pt x="241099" y="81419"/>
                  <a:pt x="238080" y="65584"/>
                  <a:pt x="245657" y="54218"/>
                </a:cubicBezTo>
                <a:cubicBezTo>
                  <a:pt x="252283" y="44279"/>
                  <a:pt x="265535" y="40966"/>
                  <a:pt x="275474" y="34340"/>
                </a:cubicBezTo>
                <a:cubicBezTo>
                  <a:pt x="291505" y="50370"/>
                  <a:pt x="305827" y="62092"/>
                  <a:pt x="315231" y="84035"/>
                </a:cubicBezTo>
                <a:cubicBezTo>
                  <a:pt x="320612" y="96591"/>
                  <a:pt x="321857" y="110540"/>
                  <a:pt x="325170" y="123792"/>
                </a:cubicBezTo>
                <a:cubicBezTo>
                  <a:pt x="331796" y="110540"/>
                  <a:pt x="339211" y="97653"/>
                  <a:pt x="345048" y="84035"/>
                </a:cubicBezTo>
                <a:cubicBezTo>
                  <a:pt x="349175" y="74405"/>
                  <a:pt x="348443" y="62399"/>
                  <a:pt x="354988" y="54218"/>
                </a:cubicBezTo>
                <a:cubicBezTo>
                  <a:pt x="362450" y="44890"/>
                  <a:pt x="374866" y="40966"/>
                  <a:pt x="384805" y="34340"/>
                </a:cubicBezTo>
                <a:cubicBezTo>
                  <a:pt x="434500" y="50905"/>
                  <a:pt x="411309" y="34340"/>
                  <a:pt x="434501" y="103914"/>
                </a:cubicBezTo>
                <a:lnTo>
                  <a:pt x="444440" y="133731"/>
                </a:lnTo>
                <a:cubicBezTo>
                  <a:pt x="541918" y="101238"/>
                  <a:pt x="404220" y="153918"/>
                  <a:pt x="494135" y="93974"/>
                </a:cubicBezTo>
                <a:cubicBezTo>
                  <a:pt x="513864" y="80821"/>
                  <a:pt x="579455" y="84035"/>
                  <a:pt x="494135" y="8403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Volný tvar 25"/>
          <p:cNvSpPr/>
          <p:nvPr/>
        </p:nvSpPr>
        <p:spPr>
          <a:xfrm>
            <a:off x="899592" y="2827665"/>
            <a:ext cx="536831" cy="133731"/>
          </a:xfrm>
          <a:custGeom>
            <a:avLst/>
            <a:gdLst>
              <a:gd name="connsiteX0" fmla="*/ 56814 w 536831"/>
              <a:gd name="connsiteY0" fmla="*/ 24401 h 133731"/>
              <a:gd name="connsiteX1" fmla="*/ 7118 w 536831"/>
              <a:gd name="connsiteY1" fmla="*/ 4522 h 133731"/>
              <a:gd name="connsiteX2" fmla="*/ 36935 w 536831"/>
              <a:gd name="connsiteY2" fmla="*/ 113853 h 133731"/>
              <a:gd name="connsiteX3" fmla="*/ 66753 w 536831"/>
              <a:gd name="connsiteY3" fmla="*/ 123792 h 133731"/>
              <a:gd name="connsiteX4" fmla="*/ 106509 w 536831"/>
              <a:gd name="connsiteY4" fmla="*/ 113853 h 133731"/>
              <a:gd name="connsiteX5" fmla="*/ 116448 w 536831"/>
              <a:gd name="connsiteY5" fmla="*/ 84035 h 133731"/>
              <a:gd name="connsiteX6" fmla="*/ 136327 w 536831"/>
              <a:gd name="connsiteY6" fmla="*/ 64157 h 133731"/>
              <a:gd name="connsiteX7" fmla="*/ 146266 w 536831"/>
              <a:gd name="connsiteY7" fmla="*/ 24401 h 133731"/>
              <a:gd name="connsiteX8" fmla="*/ 176083 w 536831"/>
              <a:gd name="connsiteY8" fmla="*/ 84035 h 133731"/>
              <a:gd name="connsiteX9" fmla="*/ 215840 w 536831"/>
              <a:gd name="connsiteY9" fmla="*/ 123792 h 133731"/>
              <a:gd name="connsiteX10" fmla="*/ 235718 w 536831"/>
              <a:gd name="connsiteY10" fmla="*/ 93974 h 133731"/>
              <a:gd name="connsiteX11" fmla="*/ 245657 w 536831"/>
              <a:gd name="connsiteY11" fmla="*/ 54218 h 133731"/>
              <a:gd name="connsiteX12" fmla="*/ 275474 w 536831"/>
              <a:gd name="connsiteY12" fmla="*/ 34340 h 133731"/>
              <a:gd name="connsiteX13" fmla="*/ 315231 w 536831"/>
              <a:gd name="connsiteY13" fmla="*/ 84035 h 133731"/>
              <a:gd name="connsiteX14" fmla="*/ 325170 w 536831"/>
              <a:gd name="connsiteY14" fmla="*/ 123792 h 133731"/>
              <a:gd name="connsiteX15" fmla="*/ 345048 w 536831"/>
              <a:gd name="connsiteY15" fmla="*/ 84035 h 133731"/>
              <a:gd name="connsiteX16" fmla="*/ 354988 w 536831"/>
              <a:gd name="connsiteY16" fmla="*/ 54218 h 133731"/>
              <a:gd name="connsiteX17" fmla="*/ 384805 w 536831"/>
              <a:gd name="connsiteY17" fmla="*/ 34340 h 133731"/>
              <a:gd name="connsiteX18" fmla="*/ 434501 w 536831"/>
              <a:gd name="connsiteY18" fmla="*/ 103914 h 133731"/>
              <a:gd name="connsiteX19" fmla="*/ 444440 w 536831"/>
              <a:gd name="connsiteY19" fmla="*/ 133731 h 133731"/>
              <a:gd name="connsiteX20" fmla="*/ 494135 w 536831"/>
              <a:gd name="connsiteY20" fmla="*/ 93974 h 133731"/>
              <a:gd name="connsiteX21" fmla="*/ 494135 w 536831"/>
              <a:gd name="connsiteY21" fmla="*/ 84035 h 13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36831" h="133731">
                <a:moveTo>
                  <a:pt x="56814" y="24401"/>
                </a:moveTo>
                <a:cubicBezTo>
                  <a:pt x="40249" y="17775"/>
                  <a:pt x="15970" y="-10969"/>
                  <a:pt x="7118" y="4522"/>
                </a:cubicBezTo>
                <a:cubicBezTo>
                  <a:pt x="-9714" y="33977"/>
                  <a:pt x="4529" y="94409"/>
                  <a:pt x="36935" y="113853"/>
                </a:cubicBezTo>
                <a:cubicBezTo>
                  <a:pt x="45919" y="119243"/>
                  <a:pt x="56814" y="120479"/>
                  <a:pt x="66753" y="123792"/>
                </a:cubicBezTo>
                <a:cubicBezTo>
                  <a:pt x="80005" y="120479"/>
                  <a:pt x="95843" y="122386"/>
                  <a:pt x="106509" y="113853"/>
                </a:cubicBezTo>
                <a:cubicBezTo>
                  <a:pt x="114690" y="107308"/>
                  <a:pt x="111058" y="93019"/>
                  <a:pt x="116448" y="84035"/>
                </a:cubicBezTo>
                <a:cubicBezTo>
                  <a:pt x="121269" y="76000"/>
                  <a:pt x="129701" y="70783"/>
                  <a:pt x="136327" y="64157"/>
                </a:cubicBezTo>
                <a:cubicBezTo>
                  <a:pt x="139640" y="50905"/>
                  <a:pt x="133307" y="28721"/>
                  <a:pt x="146266" y="24401"/>
                </a:cubicBezTo>
                <a:cubicBezTo>
                  <a:pt x="159220" y="20083"/>
                  <a:pt x="173536" y="80470"/>
                  <a:pt x="176083" y="84035"/>
                </a:cubicBezTo>
                <a:cubicBezTo>
                  <a:pt x="186976" y="99286"/>
                  <a:pt x="215840" y="123792"/>
                  <a:pt x="215840" y="123792"/>
                </a:cubicBezTo>
                <a:cubicBezTo>
                  <a:pt x="222466" y="113853"/>
                  <a:pt x="231013" y="104954"/>
                  <a:pt x="235718" y="93974"/>
                </a:cubicBezTo>
                <a:cubicBezTo>
                  <a:pt x="241099" y="81419"/>
                  <a:pt x="238080" y="65584"/>
                  <a:pt x="245657" y="54218"/>
                </a:cubicBezTo>
                <a:cubicBezTo>
                  <a:pt x="252283" y="44279"/>
                  <a:pt x="265535" y="40966"/>
                  <a:pt x="275474" y="34340"/>
                </a:cubicBezTo>
                <a:cubicBezTo>
                  <a:pt x="291505" y="50370"/>
                  <a:pt x="305827" y="62092"/>
                  <a:pt x="315231" y="84035"/>
                </a:cubicBezTo>
                <a:cubicBezTo>
                  <a:pt x="320612" y="96591"/>
                  <a:pt x="321857" y="110540"/>
                  <a:pt x="325170" y="123792"/>
                </a:cubicBezTo>
                <a:cubicBezTo>
                  <a:pt x="331796" y="110540"/>
                  <a:pt x="339211" y="97653"/>
                  <a:pt x="345048" y="84035"/>
                </a:cubicBezTo>
                <a:cubicBezTo>
                  <a:pt x="349175" y="74405"/>
                  <a:pt x="348443" y="62399"/>
                  <a:pt x="354988" y="54218"/>
                </a:cubicBezTo>
                <a:cubicBezTo>
                  <a:pt x="362450" y="44890"/>
                  <a:pt x="374866" y="40966"/>
                  <a:pt x="384805" y="34340"/>
                </a:cubicBezTo>
                <a:cubicBezTo>
                  <a:pt x="434500" y="50905"/>
                  <a:pt x="411309" y="34340"/>
                  <a:pt x="434501" y="103914"/>
                </a:cubicBezTo>
                <a:lnTo>
                  <a:pt x="444440" y="133731"/>
                </a:lnTo>
                <a:cubicBezTo>
                  <a:pt x="541918" y="101238"/>
                  <a:pt x="404220" y="153918"/>
                  <a:pt x="494135" y="93974"/>
                </a:cubicBezTo>
                <a:cubicBezTo>
                  <a:pt x="513864" y="80821"/>
                  <a:pt x="579455" y="84035"/>
                  <a:pt x="494135" y="8403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904423" y="2270871"/>
            <a:ext cx="1003890" cy="1808922"/>
          </a:xfrm>
          <a:custGeom>
            <a:avLst/>
            <a:gdLst>
              <a:gd name="connsiteX0" fmla="*/ 1003890 w 1003890"/>
              <a:gd name="connsiteY0" fmla="*/ 0 h 1808922"/>
              <a:gd name="connsiteX1" fmla="*/ 954194 w 1003890"/>
              <a:gd name="connsiteY1" fmla="*/ 39756 h 1808922"/>
              <a:gd name="connsiteX2" fmla="*/ 924377 w 1003890"/>
              <a:gd name="connsiteY2" fmla="*/ 59635 h 1808922"/>
              <a:gd name="connsiteX3" fmla="*/ 894560 w 1003890"/>
              <a:gd name="connsiteY3" fmla="*/ 119269 h 1808922"/>
              <a:gd name="connsiteX4" fmla="*/ 874681 w 1003890"/>
              <a:gd name="connsiteY4" fmla="*/ 149087 h 1808922"/>
              <a:gd name="connsiteX5" fmla="*/ 844864 w 1003890"/>
              <a:gd name="connsiteY5" fmla="*/ 208722 h 1808922"/>
              <a:gd name="connsiteX6" fmla="*/ 834925 w 1003890"/>
              <a:gd name="connsiteY6" fmla="*/ 238539 h 1808922"/>
              <a:gd name="connsiteX7" fmla="*/ 805107 w 1003890"/>
              <a:gd name="connsiteY7" fmla="*/ 278296 h 1808922"/>
              <a:gd name="connsiteX8" fmla="*/ 785229 w 1003890"/>
              <a:gd name="connsiteY8" fmla="*/ 308113 h 1808922"/>
              <a:gd name="connsiteX9" fmla="*/ 765351 w 1003890"/>
              <a:gd name="connsiteY9" fmla="*/ 387626 h 1808922"/>
              <a:gd name="connsiteX10" fmla="*/ 745473 w 1003890"/>
              <a:gd name="connsiteY10" fmla="*/ 447261 h 1808922"/>
              <a:gd name="connsiteX11" fmla="*/ 735534 w 1003890"/>
              <a:gd name="connsiteY11" fmla="*/ 477078 h 1808922"/>
              <a:gd name="connsiteX12" fmla="*/ 725594 w 1003890"/>
              <a:gd name="connsiteY12" fmla="*/ 516835 h 1808922"/>
              <a:gd name="connsiteX13" fmla="*/ 685838 w 1003890"/>
              <a:gd name="connsiteY13" fmla="*/ 576469 h 1808922"/>
              <a:gd name="connsiteX14" fmla="*/ 665960 w 1003890"/>
              <a:gd name="connsiteY14" fmla="*/ 616226 h 1808922"/>
              <a:gd name="connsiteX15" fmla="*/ 626203 w 1003890"/>
              <a:gd name="connsiteY15" fmla="*/ 655983 h 1808922"/>
              <a:gd name="connsiteX16" fmla="*/ 606325 w 1003890"/>
              <a:gd name="connsiteY16" fmla="*/ 715617 h 1808922"/>
              <a:gd name="connsiteX17" fmla="*/ 596386 w 1003890"/>
              <a:gd name="connsiteY17" fmla="*/ 745435 h 1808922"/>
              <a:gd name="connsiteX18" fmla="*/ 576507 w 1003890"/>
              <a:gd name="connsiteY18" fmla="*/ 775252 h 1808922"/>
              <a:gd name="connsiteX19" fmla="*/ 546690 w 1003890"/>
              <a:gd name="connsiteY19" fmla="*/ 824948 h 1808922"/>
              <a:gd name="connsiteX20" fmla="*/ 536751 w 1003890"/>
              <a:gd name="connsiteY20" fmla="*/ 854765 h 1808922"/>
              <a:gd name="connsiteX21" fmla="*/ 496994 w 1003890"/>
              <a:gd name="connsiteY21" fmla="*/ 924339 h 1808922"/>
              <a:gd name="connsiteX22" fmla="*/ 477116 w 1003890"/>
              <a:gd name="connsiteY22" fmla="*/ 974035 h 1808922"/>
              <a:gd name="connsiteX23" fmla="*/ 457238 w 1003890"/>
              <a:gd name="connsiteY23" fmla="*/ 1003852 h 1808922"/>
              <a:gd name="connsiteX24" fmla="*/ 447299 w 1003890"/>
              <a:gd name="connsiteY24" fmla="*/ 1033669 h 1808922"/>
              <a:gd name="connsiteX25" fmla="*/ 427420 w 1003890"/>
              <a:gd name="connsiteY25" fmla="*/ 1053548 h 1808922"/>
              <a:gd name="connsiteX26" fmla="*/ 387664 w 1003890"/>
              <a:gd name="connsiteY26" fmla="*/ 1113183 h 1808922"/>
              <a:gd name="connsiteX27" fmla="*/ 367786 w 1003890"/>
              <a:gd name="connsiteY27" fmla="*/ 1143000 h 1808922"/>
              <a:gd name="connsiteX28" fmla="*/ 347907 w 1003890"/>
              <a:gd name="connsiteY28" fmla="*/ 1202635 h 1808922"/>
              <a:gd name="connsiteX29" fmla="*/ 337968 w 1003890"/>
              <a:gd name="connsiteY29" fmla="*/ 1232452 h 1808922"/>
              <a:gd name="connsiteX30" fmla="*/ 318090 w 1003890"/>
              <a:gd name="connsiteY30" fmla="*/ 1272209 h 1808922"/>
              <a:gd name="connsiteX31" fmla="*/ 288273 w 1003890"/>
              <a:gd name="connsiteY31" fmla="*/ 1361661 h 1808922"/>
              <a:gd name="connsiteX32" fmla="*/ 278334 w 1003890"/>
              <a:gd name="connsiteY32" fmla="*/ 1391478 h 1808922"/>
              <a:gd name="connsiteX33" fmla="*/ 238577 w 1003890"/>
              <a:gd name="connsiteY33" fmla="*/ 1451113 h 1808922"/>
              <a:gd name="connsiteX34" fmla="*/ 218699 w 1003890"/>
              <a:gd name="connsiteY34" fmla="*/ 1480930 h 1808922"/>
              <a:gd name="connsiteX35" fmla="*/ 198820 w 1003890"/>
              <a:gd name="connsiteY35" fmla="*/ 1520687 h 1808922"/>
              <a:gd name="connsiteX36" fmla="*/ 188881 w 1003890"/>
              <a:gd name="connsiteY36" fmla="*/ 1550504 h 1808922"/>
              <a:gd name="connsiteX37" fmla="*/ 169003 w 1003890"/>
              <a:gd name="connsiteY37" fmla="*/ 1580322 h 1808922"/>
              <a:gd name="connsiteX38" fmla="*/ 159064 w 1003890"/>
              <a:gd name="connsiteY38" fmla="*/ 1610139 h 1808922"/>
              <a:gd name="connsiteX39" fmla="*/ 119307 w 1003890"/>
              <a:gd name="connsiteY39" fmla="*/ 1639956 h 1808922"/>
              <a:gd name="connsiteX40" fmla="*/ 99429 w 1003890"/>
              <a:gd name="connsiteY40" fmla="*/ 1659835 h 1808922"/>
              <a:gd name="connsiteX41" fmla="*/ 39794 w 1003890"/>
              <a:gd name="connsiteY41" fmla="*/ 1709530 h 1808922"/>
              <a:gd name="connsiteX42" fmla="*/ 19916 w 1003890"/>
              <a:gd name="connsiteY42" fmla="*/ 1769165 h 1808922"/>
              <a:gd name="connsiteX43" fmla="*/ 38 w 1003890"/>
              <a:gd name="connsiteY43" fmla="*/ 1808922 h 180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03890" h="1808922">
                <a:moveTo>
                  <a:pt x="1003890" y="0"/>
                </a:moveTo>
                <a:cubicBezTo>
                  <a:pt x="987325" y="13252"/>
                  <a:pt x="971165" y="27028"/>
                  <a:pt x="954194" y="39756"/>
                </a:cubicBezTo>
                <a:cubicBezTo>
                  <a:pt x="944638" y="46923"/>
                  <a:pt x="932824" y="51188"/>
                  <a:pt x="924377" y="59635"/>
                </a:cubicBezTo>
                <a:cubicBezTo>
                  <a:pt x="895892" y="88121"/>
                  <a:pt x="910728" y="86933"/>
                  <a:pt x="894560" y="119269"/>
                </a:cubicBezTo>
                <a:cubicBezTo>
                  <a:pt x="889218" y="129953"/>
                  <a:pt x="881307" y="139148"/>
                  <a:pt x="874681" y="149087"/>
                </a:cubicBezTo>
                <a:cubicBezTo>
                  <a:pt x="849699" y="224032"/>
                  <a:pt x="883398" y="131653"/>
                  <a:pt x="844864" y="208722"/>
                </a:cubicBezTo>
                <a:cubicBezTo>
                  <a:pt x="840179" y="218093"/>
                  <a:pt x="840123" y="229443"/>
                  <a:pt x="834925" y="238539"/>
                </a:cubicBezTo>
                <a:cubicBezTo>
                  <a:pt x="826706" y="252922"/>
                  <a:pt x="814736" y="264816"/>
                  <a:pt x="805107" y="278296"/>
                </a:cubicBezTo>
                <a:cubicBezTo>
                  <a:pt x="798164" y="288016"/>
                  <a:pt x="791855" y="298174"/>
                  <a:pt x="785229" y="308113"/>
                </a:cubicBezTo>
                <a:cubicBezTo>
                  <a:pt x="778603" y="334617"/>
                  <a:pt x="773990" y="361708"/>
                  <a:pt x="765351" y="387626"/>
                </a:cubicBezTo>
                <a:lnTo>
                  <a:pt x="745473" y="447261"/>
                </a:lnTo>
                <a:cubicBezTo>
                  <a:pt x="742160" y="457200"/>
                  <a:pt x="738075" y="466914"/>
                  <a:pt x="735534" y="477078"/>
                </a:cubicBezTo>
                <a:cubicBezTo>
                  <a:pt x="732221" y="490330"/>
                  <a:pt x="731703" y="504617"/>
                  <a:pt x="725594" y="516835"/>
                </a:cubicBezTo>
                <a:cubicBezTo>
                  <a:pt x="714910" y="538203"/>
                  <a:pt x="696522" y="555101"/>
                  <a:pt x="685838" y="576469"/>
                </a:cubicBezTo>
                <a:cubicBezTo>
                  <a:pt x="679212" y="589721"/>
                  <a:pt x="674850" y="604373"/>
                  <a:pt x="665960" y="616226"/>
                </a:cubicBezTo>
                <a:cubicBezTo>
                  <a:pt x="654715" y="631219"/>
                  <a:pt x="626203" y="655983"/>
                  <a:pt x="626203" y="655983"/>
                </a:cubicBezTo>
                <a:lnTo>
                  <a:pt x="606325" y="715617"/>
                </a:lnTo>
                <a:cubicBezTo>
                  <a:pt x="603012" y="725556"/>
                  <a:pt x="602198" y="736718"/>
                  <a:pt x="596386" y="745435"/>
                </a:cubicBezTo>
                <a:lnTo>
                  <a:pt x="576507" y="775252"/>
                </a:lnTo>
                <a:cubicBezTo>
                  <a:pt x="548352" y="859718"/>
                  <a:pt x="587619" y="756732"/>
                  <a:pt x="546690" y="824948"/>
                </a:cubicBezTo>
                <a:cubicBezTo>
                  <a:pt x="541300" y="833932"/>
                  <a:pt x="540878" y="845135"/>
                  <a:pt x="536751" y="854765"/>
                </a:cubicBezTo>
                <a:cubicBezTo>
                  <a:pt x="484472" y="976751"/>
                  <a:pt x="546907" y="824513"/>
                  <a:pt x="496994" y="924339"/>
                </a:cubicBezTo>
                <a:cubicBezTo>
                  <a:pt x="489015" y="940297"/>
                  <a:pt x="485095" y="958077"/>
                  <a:pt x="477116" y="974035"/>
                </a:cubicBezTo>
                <a:cubicBezTo>
                  <a:pt x="471774" y="984719"/>
                  <a:pt x="462580" y="993168"/>
                  <a:pt x="457238" y="1003852"/>
                </a:cubicBezTo>
                <a:cubicBezTo>
                  <a:pt x="452553" y="1013223"/>
                  <a:pt x="452689" y="1024685"/>
                  <a:pt x="447299" y="1033669"/>
                </a:cubicBezTo>
                <a:cubicBezTo>
                  <a:pt x="442478" y="1041705"/>
                  <a:pt x="433043" y="1046051"/>
                  <a:pt x="427420" y="1053548"/>
                </a:cubicBezTo>
                <a:cubicBezTo>
                  <a:pt x="413086" y="1072661"/>
                  <a:pt x="400916" y="1093305"/>
                  <a:pt x="387664" y="1113183"/>
                </a:cubicBezTo>
                <a:cubicBezTo>
                  <a:pt x="381038" y="1123122"/>
                  <a:pt x="371564" y="1131668"/>
                  <a:pt x="367786" y="1143000"/>
                </a:cubicBezTo>
                <a:lnTo>
                  <a:pt x="347907" y="1202635"/>
                </a:lnTo>
                <a:cubicBezTo>
                  <a:pt x="344594" y="1212574"/>
                  <a:pt x="342653" y="1223081"/>
                  <a:pt x="337968" y="1232452"/>
                </a:cubicBezTo>
                <a:cubicBezTo>
                  <a:pt x="331342" y="1245704"/>
                  <a:pt x="323593" y="1258452"/>
                  <a:pt x="318090" y="1272209"/>
                </a:cubicBezTo>
                <a:cubicBezTo>
                  <a:pt x="318084" y="1272223"/>
                  <a:pt x="293245" y="1346746"/>
                  <a:pt x="288273" y="1361661"/>
                </a:cubicBezTo>
                <a:cubicBezTo>
                  <a:pt x="284960" y="1371600"/>
                  <a:pt x="284145" y="1382761"/>
                  <a:pt x="278334" y="1391478"/>
                </a:cubicBezTo>
                <a:lnTo>
                  <a:pt x="238577" y="1451113"/>
                </a:lnTo>
                <a:cubicBezTo>
                  <a:pt x="231951" y="1461052"/>
                  <a:pt x="224041" y="1470246"/>
                  <a:pt x="218699" y="1480930"/>
                </a:cubicBezTo>
                <a:cubicBezTo>
                  <a:pt x="212073" y="1494182"/>
                  <a:pt x="204657" y="1507068"/>
                  <a:pt x="198820" y="1520687"/>
                </a:cubicBezTo>
                <a:cubicBezTo>
                  <a:pt x="194693" y="1530317"/>
                  <a:pt x="193566" y="1541133"/>
                  <a:pt x="188881" y="1550504"/>
                </a:cubicBezTo>
                <a:cubicBezTo>
                  <a:pt x="183539" y="1561188"/>
                  <a:pt x="174345" y="1569638"/>
                  <a:pt x="169003" y="1580322"/>
                </a:cubicBezTo>
                <a:cubicBezTo>
                  <a:pt x="164318" y="1589693"/>
                  <a:pt x="165771" y="1602091"/>
                  <a:pt x="159064" y="1610139"/>
                </a:cubicBezTo>
                <a:cubicBezTo>
                  <a:pt x="148459" y="1622865"/>
                  <a:pt x="132033" y="1629351"/>
                  <a:pt x="119307" y="1639956"/>
                </a:cubicBezTo>
                <a:cubicBezTo>
                  <a:pt x="112108" y="1645955"/>
                  <a:pt x="106746" y="1653981"/>
                  <a:pt x="99429" y="1659835"/>
                </a:cubicBezTo>
                <a:cubicBezTo>
                  <a:pt x="30230" y="1715196"/>
                  <a:pt x="110638" y="1638689"/>
                  <a:pt x="39794" y="1709530"/>
                </a:cubicBezTo>
                <a:cubicBezTo>
                  <a:pt x="33168" y="1729408"/>
                  <a:pt x="31539" y="1751730"/>
                  <a:pt x="19916" y="1769165"/>
                </a:cubicBezTo>
                <a:cubicBezTo>
                  <a:pt x="-1800" y="1801740"/>
                  <a:pt x="38" y="1787038"/>
                  <a:pt x="38" y="1808922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Volný tvar 26"/>
          <p:cNvSpPr/>
          <p:nvPr/>
        </p:nvSpPr>
        <p:spPr>
          <a:xfrm>
            <a:off x="1691680" y="4275127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Volný tvar 27"/>
          <p:cNvSpPr/>
          <p:nvPr/>
        </p:nvSpPr>
        <p:spPr>
          <a:xfrm>
            <a:off x="1692897" y="4327460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Volný tvar 29"/>
          <p:cNvSpPr/>
          <p:nvPr/>
        </p:nvSpPr>
        <p:spPr>
          <a:xfrm>
            <a:off x="539552" y="2906975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Volný tvar 30"/>
          <p:cNvSpPr/>
          <p:nvPr/>
        </p:nvSpPr>
        <p:spPr>
          <a:xfrm>
            <a:off x="540769" y="2959308"/>
            <a:ext cx="99392" cy="10297"/>
          </a:xfrm>
          <a:custGeom>
            <a:avLst/>
            <a:gdLst>
              <a:gd name="connsiteX0" fmla="*/ 0 w 99392"/>
              <a:gd name="connsiteY0" fmla="*/ 9940 h 10297"/>
              <a:gd name="connsiteX1" fmla="*/ 59635 w 99392"/>
              <a:gd name="connsiteY1" fmla="*/ 0 h 10297"/>
              <a:gd name="connsiteX2" fmla="*/ 89452 w 99392"/>
              <a:gd name="connsiteY2" fmla="*/ 9940 h 10297"/>
              <a:gd name="connsiteX3" fmla="*/ 99392 w 99392"/>
              <a:gd name="connsiteY3" fmla="*/ 9940 h 1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2" h="10297">
                <a:moveTo>
                  <a:pt x="0" y="9940"/>
                </a:moveTo>
                <a:cubicBezTo>
                  <a:pt x="19878" y="6627"/>
                  <a:pt x="39482" y="0"/>
                  <a:pt x="59635" y="0"/>
                </a:cubicBezTo>
                <a:cubicBezTo>
                  <a:pt x="70112" y="0"/>
                  <a:pt x="79288" y="7399"/>
                  <a:pt x="89452" y="9940"/>
                </a:cubicBezTo>
                <a:cubicBezTo>
                  <a:pt x="92666" y="10744"/>
                  <a:pt x="96079" y="9940"/>
                  <a:pt x="99392" y="99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olný tvar 35"/>
          <p:cNvSpPr/>
          <p:nvPr/>
        </p:nvSpPr>
        <p:spPr>
          <a:xfrm>
            <a:off x="278296" y="2678375"/>
            <a:ext cx="188843" cy="340750"/>
          </a:xfrm>
          <a:custGeom>
            <a:avLst/>
            <a:gdLst>
              <a:gd name="connsiteX0" fmla="*/ 0 w 188843"/>
              <a:gd name="connsiteY0" fmla="*/ 337931 h 340750"/>
              <a:gd name="connsiteX1" fmla="*/ 19878 w 188843"/>
              <a:gd name="connsiteY1" fmla="*/ 258418 h 340750"/>
              <a:gd name="connsiteX2" fmla="*/ 39756 w 188843"/>
              <a:gd name="connsiteY2" fmla="*/ 228600 h 340750"/>
              <a:gd name="connsiteX3" fmla="*/ 49695 w 188843"/>
              <a:gd name="connsiteY3" fmla="*/ 198783 h 340750"/>
              <a:gd name="connsiteX4" fmla="*/ 69574 w 188843"/>
              <a:gd name="connsiteY4" fmla="*/ 149087 h 340750"/>
              <a:gd name="connsiteX5" fmla="*/ 79513 w 188843"/>
              <a:gd name="connsiteY5" fmla="*/ 79513 h 340750"/>
              <a:gd name="connsiteX6" fmla="*/ 89452 w 188843"/>
              <a:gd name="connsiteY6" fmla="*/ 49696 h 340750"/>
              <a:gd name="connsiteX7" fmla="*/ 79513 w 188843"/>
              <a:gd name="connsiteY7" fmla="*/ 0 h 340750"/>
              <a:gd name="connsiteX8" fmla="*/ 59634 w 188843"/>
              <a:gd name="connsiteY8" fmla="*/ 19879 h 340750"/>
              <a:gd name="connsiteX9" fmla="*/ 39756 w 188843"/>
              <a:gd name="connsiteY9" fmla="*/ 79513 h 340750"/>
              <a:gd name="connsiteX10" fmla="*/ 59634 w 188843"/>
              <a:gd name="connsiteY10" fmla="*/ 248479 h 340750"/>
              <a:gd name="connsiteX11" fmla="*/ 69574 w 188843"/>
              <a:gd name="connsiteY11" fmla="*/ 278296 h 340750"/>
              <a:gd name="connsiteX12" fmla="*/ 79513 w 188843"/>
              <a:gd name="connsiteY12" fmla="*/ 337931 h 340750"/>
              <a:gd name="connsiteX13" fmla="*/ 109330 w 188843"/>
              <a:gd name="connsiteY13" fmla="*/ 327992 h 340750"/>
              <a:gd name="connsiteX14" fmla="*/ 129208 w 188843"/>
              <a:gd name="connsiteY14" fmla="*/ 298174 h 340750"/>
              <a:gd name="connsiteX15" fmla="*/ 119269 w 188843"/>
              <a:gd name="connsiteY15" fmla="*/ 248479 h 340750"/>
              <a:gd name="connsiteX16" fmla="*/ 109330 w 188843"/>
              <a:gd name="connsiteY16" fmla="*/ 218661 h 340750"/>
              <a:gd name="connsiteX17" fmla="*/ 139147 w 188843"/>
              <a:gd name="connsiteY17" fmla="*/ 198783 h 340750"/>
              <a:gd name="connsiteX18" fmla="*/ 188843 w 188843"/>
              <a:gd name="connsiteY18" fmla="*/ 178905 h 34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88843" h="340750">
                <a:moveTo>
                  <a:pt x="0" y="337931"/>
                </a:moveTo>
                <a:cubicBezTo>
                  <a:pt x="3781" y="319028"/>
                  <a:pt x="9690" y="278794"/>
                  <a:pt x="19878" y="258418"/>
                </a:cubicBezTo>
                <a:cubicBezTo>
                  <a:pt x="25220" y="247734"/>
                  <a:pt x="34414" y="239284"/>
                  <a:pt x="39756" y="228600"/>
                </a:cubicBezTo>
                <a:cubicBezTo>
                  <a:pt x="44441" y="219229"/>
                  <a:pt x="46016" y="208593"/>
                  <a:pt x="49695" y="198783"/>
                </a:cubicBezTo>
                <a:cubicBezTo>
                  <a:pt x="55960" y="182078"/>
                  <a:pt x="62948" y="165652"/>
                  <a:pt x="69574" y="149087"/>
                </a:cubicBezTo>
                <a:cubicBezTo>
                  <a:pt x="72887" y="125896"/>
                  <a:pt x="74919" y="102485"/>
                  <a:pt x="79513" y="79513"/>
                </a:cubicBezTo>
                <a:cubicBezTo>
                  <a:pt x="81568" y="69240"/>
                  <a:pt x="89452" y="60173"/>
                  <a:pt x="89452" y="49696"/>
                </a:cubicBezTo>
                <a:cubicBezTo>
                  <a:pt x="89452" y="32803"/>
                  <a:pt x="82826" y="16565"/>
                  <a:pt x="79513" y="0"/>
                </a:cubicBezTo>
                <a:cubicBezTo>
                  <a:pt x="72887" y="6626"/>
                  <a:pt x="63825" y="11497"/>
                  <a:pt x="59634" y="19879"/>
                </a:cubicBezTo>
                <a:cubicBezTo>
                  <a:pt x="50263" y="38620"/>
                  <a:pt x="39756" y="79513"/>
                  <a:pt x="39756" y="79513"/>
                </a:cubicBezTo>
                <a:cubicBezTo>
                  <a:pt x="45853" y="152682"/>
                  <a:pt x="44092" y="186313"/>
                  <a:pt x="59634" y="248479"/>
                </a:cubicBezTo>
                <a:cubicBezTo>
                  <a:pt x="62175" y="258643"/>
                  <a:pt x="66261" y="268357"/>
                  <a:pt x="69574" y="278296"/>
                </a:cubicBezTo>
                <a:cubicBezTo>
                  <a:pt x="72887" y="298174"/>
                  <a:pt x="66924" y="322194"/>
                  <a:pt x="79513" y="337931"/>
                </a:cubicBezTo>
                <a:cubicBezTo>
                  <a:pt x="86058" y="346112"/>
                  <a:pt x="101149" y="334537"/>
                  <a:pt x="109330" y="327992"/>
                </a:cubicBezTo>
                <a:cubicBezTo>
                  <a:pt x="118658" y="320530"/>
                  <a:pt x="122582" y="308113"/>
                  <a:pt x="129208" y="298174"/>
                </a:cubicBezTo>
                <a:cubicBezTo>
                  <a:pt x="125895" y="281609"/>
                  <a:pt x="123366" y="264868"/>
                  <a:pt x="119269" y="248479"/>
                </a:cubicBezTo>
                <a:cubicBezTo>
                  <a:pt x="116728" y="238315"/>
                  <a:pt x="105439" y="228389"/>
                  <a:pt x="109330" y="218661"/>
                </a:cubicBezTo>
                <a:cubicBezTo>
                  <a:pt x="113766" y="207570"/>
                  <a:pt x="128168" y="203488"/>
                  <a:pt x="139147" y="198783"/>
                </a:cubicBezTo>
                <a:cubicBezTo>
                  <a:pt x="197294" y="173863"/>
                  <a:pt x="164496" y="203252"/>
                  <a:pt x="188843" y="17890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3995936" y="1484784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2. </a:t>
            </a:r>
            <a:r>
              <a:rPr lang="cs-CZ" sz="2000" dirty="0" smtClean="0"/>
              <a:t>postup</a:t>
            </a:r>
            <a:r>
              <a:rPr lang="cs-CZ" dirty="0" smtClean="0"/>
              <a:t> konstrukce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427984" y="1884894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1. KL; |KL|= 4 cm</a:t>
            </a:r>
            <a:endParaRPr lang="cs-CZ" sz="20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427984" y="2287325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2</a:t>
            </a:r>
            <a:r>
              <a:rPr lang="cs-CZ" sz="2000" dirty="0"/>
              <a:t>. </a:t>
            </a:r>
            <a:r>
              <a:rPr lang="cs-CZ" sz="2000" dirty="0" smtClean="0"/>
              <a:t>k</a:t>
            </a:r>
            <a:r>
              <a:rPr lang="cs-CZ" sz="2000" baseline="-25000" dirty="0" smtClean="0"/>
              <a:t>1</a:t>
            </a:r>
            <a:r>
              <a:rPr lang="cs-CZ" sz="2000" dirty="0"/>
              <a:t>; </a:t>
            </a:r>
            <a:r>
              <a:rPr lang="cs-CZ" sz="2000" dirty="0" smtClean="0"/>
              <a:t>k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(K, 6 cm) </a:t>
            </a:r>
            <a:endParaRPr lang="cs-CZ" sz="2000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4427984" y="270892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3</a:t>
            </a:r>
            <a:r>
              <a:rPr lang="cs-CZ" sz="2000" dirty="0"/>
              <a:t>. </a:t>
            </a:r>
            <a:r>
              <a:rPr lang="cs-CZ" sz="2000" dirty="0" smtClean="0"/>
              <a:t>k</a:t>
            </a:r>
            <a:r>
              <a:rPr lang="cs-CZ" sz="2000" baseline="-25000" dirty="0" smtClean="0"/>
              <a:t>2</a:t>
            </a:r>
            <a:r>
              <a:rPr lang="cs-CZ" sz="2000" dirty="0"/>
              <a:t>; </a:t>
            </a:r>
            <a:r>
              <a:rPr lang="cs-CZ" sz="2000" dirty="0" smtClean="0"/>
              <a:t>k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(L, 3 cm) </a:t>
            </a:r>
            <a:endParaRPr lang="cs-CZ" sz="2000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4427984" y="3181038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4. M ; M </a:t>
            </a:r>
            <a:r>
              <a:rPr lang="cs-CZ" sz="2000" dirty="0" smtClean="0">
                <a:sym typeface="Symbol"/>
              </a:rPr>
              <a:t> </a:t>
            </a:r>
            <a:r>
              <a:rPr lang="cs-CZ" sz="2000" dirty="0" smtClean="0"/>
              <a:t>k</a:t>
            </a:r>
            <a:r>
              <a:rPr lang="cs-CZ" sz="2000" baseline="-25000" dirty="0" smtClean="0"/>
              <a:t>1</a:t>
            </a:r>
            <a:r>
              <a:rPr lang="cs-CZ" sz="2000" dirty="0" smtClean="0">
                <a:sym typeface="Symbol"/>
              </a:rPr>
              <a:t>  </a:t>
            </a:r>
            <a:r>
              <a:rPr lang="cs-CZ" sz="2000" dirty="0" smtClean="0"/>
              <a:t>k</a:t>
            </a:r>
            <a:r>
              <a:rPr lang="cs-CZ" sz="2000" baseline="-25000" dirty="0" smtClean="0"/>
              <a:t>2</a:t>
            </a:r>
            <a:r>
              <a:rPr lang="cs-CZ" sz="2000" dirty="0" smtClean="0">
                <a:sym typeface="Symbol"/>
              </a:rPr>
              <a:t> </a:t>
            </a:r>
            <a:endParaRPr lang="cs-CZ" sz="2000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427984" y="3573016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5. trojúhelník KLM</a:t>
            </a:r>
            <a:endParaRPr lang="cs-CZ" sz="2000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3995936" y="399577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3. </a:t>
            </a:r>
            <a:r>
              <a:rPr lang="cs-CZ" sz="2000" dirty="0" smtClean="0"/>
              <a:t>konstrukce</a:t>
            </a:r>
            <a:endParaRPr lang="cs-CZ" dirty="0"/>
          </a:p>
        </p:txBody>
      </p:sp>
      <p:sp>
        <p:nvSpPr>
          <p:cNvPr id="48" name="Volný tvar 47"/>
          <p:cNvSpPr/>
          <p:nvPr/>
        </p:nvSpPr>
        <p:spPr>
          <a:xfrm>
            <a:off x="1252330" y="2057400"/>
            <a:ext cx="1321905" cy="586480"/>
          </a:xfrm>
          <a:custGeom>
            <a:avLst/>
            <a:gdLst>
              <a:gd name="connsiteX0" fmla="*/ 0 w 1321905"/>
              <a:gd name="connsiteY0" fmla="*/ 0 h 586480"/>
              <a:gd name="connsiteX1" fmla="*/ 79513 w 1321905"/>
              <a:gd name="connsiteY1" fmla="*/ 19878 h 586480"/>
              <a:gd name="connsiteX2" fmla="*/ 159027 w 1321905"/>
              <a:gd name="connsiteY2" fmla="*/ 59635 h 586480"/>
              <a:gd name="connsiteX3" fmla="*/ 208722 w 1321905"/>
              <a:gd name="connsiteY3" fmla="*/ 69574 h 586480"/>
              <a:gd name="connsiteX4" fmla="*/ 238540 w 1321905"/>
              <a:gd name="connsiteY4" fmla="*/ 79513 h 586480"/>
              <a:gd name="connsiteX5" fmla="*/ 268357 w 1321905"/>
              <a:gd name="connsiteY5" fmla="*/ 99391 h 586480"/>
              <a:gd name="connsiteX6" fmla="*/ 477079 w 1321905"/>
              <a:gd name="connsiteY6" fmla="*/ 149087 h 586480"/>
              <a:gd name="connsiteX7" fmla="*/ 506896 w 1321905"/>
              <a:gd name="connsiteY7" fmla="*/ 159026 h 586480"/>
              <a:gd name="connsiteX8" fmla="*/ 586409 w 1321905"/>
              <a:gd name="connsiteY8" fmla="*/ 198783 h 586480"/>
              <a:gd name="connsiteX9" fmla="*/ 646044 w 1321905"/>
              <a:gd name="connsiteY9" fmla="*/ 218661 h 586480"/>
              <a:gd name="connsiteX10" fmla="*/ 705679 w 1321905"/>
              <a:gd name="connsiteY10" fmla="*/ 258417 h 586480"/>
              <a:gd name="connsiteX11" fmla="*/ 735496 w 1321905"/>
              <a:gd name="connsiteY11" fmla="*/ 278296 h 586480"/>
              <a:gd name="connsiteX12" fmla="*/ 785192 w 1321905"/>
              <a:gd name="connsiteY12" fmla="*/ 288235 h 586480"/>
              <a:gd name="connsiteX13" fmla="*/ 844827 w 1321905"/>
              <a:gd name="connsiteY13" fmla="*/ 327991 h 586480"/>
              <a:gd name="connsiteX14" fmla="*/ 934279 w 1321905"/>
              <a:gd name="connsiteY14" fmla="*/ 357809 h 586480"/>
              <a:gd name="connsiteX15" fmla="*/ 974035 w 1321905"/>
              <a:gd name="connsiteY15" fmla="*/ 377687 h 586480"/>
              <a:gd name="connsiteX16" fmla="*/ 1003853 w 1321905"/>
              <a:gd name="connsiteY16" fmla="*/ 397565 h 586480"/>
              <a:gd name="connsiteX17" fmla="*/ 1033670 w 1321905"/>
              <a:gd name="connsiteY17" fmla="*/ 407504 h 586480"/>
              <a:gd name="connsiteX18" fmla="*/ 1053548 w 1321905"/>
              <a:gd name="connsiteY18" fmla="*/ 427383 h 586480"/>
              <a:gd name="connsiteX19" fmla="*/ 1113183 w 1321905"/>
              <a:gd name="connsiteY19" fmla="*/ 457200 h 586480"/>
              <a:gd name="connsiteX20" fmla="*/ 1143000 w 1321905"/>
              <a:gd name="connsiteY20" fmla="*/ 487017 h 586480"/>
              <a:gd name="connsiteX21" fmla="*/ 1172818 w 1321905"/>
              <a:gd name="connsiteY21" fmla="*/ 496957 h 586480"/>
              <a:gd name="connsiteX22" fmla="*/ 1232453 w 1321905"/>
              <a:gd name="connsiteY22" fmla="*/ 526774 h 586480"/>
              <a:gd name="connsiteX23" fmla="*/ 1292087 w 1321905"/>
              <a:gd name="connsiteY23" fmla="*/ 566530 h 586480"/>
              <a:gd name="connsiteX24" fmla="*/ 1321905 w 1321905"/>
              <a:gd name="connsiteY24" fmla="*/ 586409 h 58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21905" h="586480">
                <a:moveTo>
                  <a:pt x="0" y="0"/>
                </a:moveTo>
                <a:cubicBezTo>
                  <a:pt x="18901" y="3780"/>
                  <a:pt x="59138" y="9691"/>
                  <a:pt x="79513" y="19878"/>
                </a:cubicBezTo>
                <a:cubicBezTo>
                  <a:pt x="141046" y="50645"/>
                  <a:pt x="73044" y="33840"/>
                  <a:pt x="159027" y="59635"/>
                </a:cubicBezTo>
                <a:cubicBezTo>
                  <a:pt x="175208" y="64489"/>
                  <a:pt x="192333" y="65477"/>
                  <a:pt x="208722" y="69574"/>
                </a:cubicBezTo>
                <a:cubicBezTo>
                  <a:pt x="218886" y="72115"/>
                  <a:pt x="228601" y="76200"/>
                  <a:pt x="238540" y="79513"/>
                </a:cubicBezTo>
                <a:cubicBezTo>
                  <a:pt x="248479" y="86139"/>
                  <a:pt x="257441" y="94540"/>
                  <a:pt x="268357" y="99391"/>
                </a:cubicBezTo>
                <a:cubicBezTo>
                  <a:pt x="352527" y="136801"/>
                  <a:pt x="364389" y="111524"/>
                  <a:pt x="477079" y="149087"/>
                </a:cubicBezTo>
                <a:cubicBezTo>
                  <a:pt x="487018" y="152400"/>
                  <a:pt x="497358" y="154691"/>
                  <a:pt x="506896" y="159026"/>
                </a:cubicBezTo>
                <a:cubicBezTo>
                  <a:pt x="533873" y="171288"/>
                  <a:pt x="558297" y="189412"/>
                  <a:pt x="586409" y="198783"/>
                </a:cubicBezTo>
                <a:cubicBezTo>
                  <a:pt x="606287" y="205409"/>
                  <a:pt x="628609" y="207038"/>
                  <a:pt x="646044" y="218661"/>
                </a:cubicBezTo>
                <a:lnTo>
                  <a:pt x="705679" y="258417"/>
                </a:lnTo>
                <a:cubicBezTo>
                  <a:pt x="715618" y="265043"/>
                  <a:pt x="723783" y="275953"/>
                  <a:pt x="735496" y="278296"/>
                </a:cubicBezTo>
                <a:lnTo>
                  <a:pt x="785192" y="288235"/>
                </a:lnTo>
                <a:cubicBezTo>
                  <a:pt x="805070" y="301487"/>
                  <a:pt x="822645" y="319118"/>
                  <a:pt x="844827" y="327991"/>
                </a:cubicBezTo>
                <a:cubicBezTo>
                  <a:pt x="907205" y="352943"/>
                  <a:pt x="877213" y="343543"/>
                  <a:pt x="934279" y="357809"/>
                </a:cubicBezTo>
                <a:cubicBezTo>
                  <a:pt x="947531" y="364435"/>
                  <a:pt x="961171" y="370336"/>
                  <a:pt x="974035" y="377687"/>
                </a:cubicBezTo>
                <a:cubicBezTo>
                  <a:pt x="984407" y="383614"/>
                  <a:pt x="993169" y="392223"/>
                  <a:pt x="1003853" y="397565"/>
                </a:cubicBezTo>
                <a:cubicBezTo>
                  <a:pt x="1013224" y="402250"/>
                  <a:pt x="1023731" y="404191"/>
                  <a:pt x="1033670" y="407504"/>
                </a:cubicBezTo>
                <a:cubicBezTo>
                  <a:pt x="1040296" y="414130"/>
                  <a:pt x="1045513" y="422562"/>
                  <a:pt x="1053548" y="427383"/>
                </a:cubicBezTo>
                <a:cubicBezTo>
                  <a:pt x="1117590" y="465809"/>
                  <a:pt x="1048549" y="403338"/>
                  <a:pt x="1113183" y="457200"/>
                </a:cubicBezTo>
                <a:cubicBezTo>
                  <a:pt x="1123981" y="466198"/>
                  <a:pt x="1131305" y="479220"/>
                  <a:pt x="1143000" y="487017"/>
                </a:cubicBezTo>
                <a:cubicBezTo>
                  <a:pt x="1151717" y="492829"/>
                  <a:pt x="1163447" y="492271"/>
                  <a:pt x="1172818" y="496957"/>
                </a:cubicBezTo>
                <a:cubicBezTo>
                  <a:pt x="1249880" y="535489"/>
                  <a:pt x="1157511" y="501794"/>
                  <a:pt x="1232453" y="526774"/>
                </a:cubicBezTo>
                <a:cubicBezTo>
                  <a:pt x="1252331" y="540026"/>
                  <a:pt x="1275194" y="549637"/>
                  <a:pt x="1292087" y="566530"/>
                </a:cubicBezTo>
                <a:cubicBezTo>
                  <a:pt x="1314309" y="588752"/>
                  <a:pt x="1302595" y="586409"/>
                  <a:pt x="1321905" y="5864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Volný tvar 49"/>
          <p:cNvSpPr/>
          <p:nvPr/>
        </p:nvSpPr>
        <p:spPr>
          <a:xfrm>
            <a:off x="1441174" y="2076701"/>
            <a:ext cx="1212574" cy="567108"/>
          </a:xfrm>
          <a:custGeom>
            <a:avLst/>
            <a:gdLst>
              <a:gd name="connsiteX0" fmla="*/ 0 w 1212574"/>
              <a:gd name="connsiteY0" fmla="*/ 567108 h 567108"/>
              <a:gd name="connsiteX1" fmla="*/ 59635 w 1212574"/>
              <a:gd name="connsiteY1" fmla="*/ 517412 h 567108"/>
              <a:gd name="connsiteX2" fmla="*/ 89452 w 1212574"/>
              <a:gd name="connsiteY2" fmla="*/ 497534 h 567108"/>
              <a:gd name="connsiteX3" fmla="*/ 139148 w 1212574"/>
              <a:gd name="connsiteY3" fmla="*/ 447838 h 567108"/>
              <a:gd name="connsiteX4" fmla="*/ 168965 w 1212574"/>
              <a:gd name="connsiteY4" fmla="*/ 418021 h 567108"/>
              <a:gd name="connsiteX5" fmla="*/ 188843 w 1212574"/>
              <a:gd name="connsiteY5" fmla="*/ 398142 h 567108"/>
              <a:gd name="connsiteX6" fmla="*/ 208722 w 1212574"/>
              <a:gd name="connsiteY6" fmla="*/ 368325 h 567108"/>
              <a:gd name="connsiteX7" fmla="*/ 248478 w 1212574"/>
              <a:gd name="connsiteY7" fmla="*/ 348447 h 567108"/>
              <a:gd name="connsiteX8" fmla="*/ 278296 w 1212574"/>
              <a:gd name="connsiteY8" fmla="*/ 318629 h 567108"/>
              <a:gd name="connsiteX9" fmla="*/ 308113 w 1212574"/>
              <a:gd name="connsiteY9" fmla="*/ 298751 h 567108"/>
              <a:gd name="connsiteX10" fmla="*/ 367748 w 1212574"/>
              <a:gd name="connsiteY10" fmla="*/ 239116 h 567108"/>
              <a:gd name="connsiteX11" fmla="*/ 407504 w 1212574"/>
              <a:gd name="connsiteY11" fmla="*/ 229177 h 567108"/>
              <a:gd name="connsiteX12" fmla="*/ 467139 w 1212574"/>
              <a:gd name="connsiteY12" fmla="*/ 209299 h 567108"/>
              <a:gd name="connsiteX13" fmla="*/ 506896 w 1212574"/>
              <a:gd name="connsiteY13" fmla="*/ 189421 h 567108"/>
              <a:gd name="connsiteX14" fmla="*/ 596348 w 1212574"/>
              <a:gd name="connsiteY14" fmla="*/ 169542 h 567108"/>
              <a:gd name="connsiteX15" fmla="*/ 646043 w 1212574"/>
              <a:gd name="connsiteY15" fmla="*/ 149664 h 567108"/>
              <a:gd name="connsiteX16" fmla="*/ 725556 w 1212574"/>
              <a:gd name="connsiteY16" fmla="*/ 129786 h 567108"/>
              <a:gd name="connsiteX17" fmla="*/ 755374 w 1212574"/>
              <a:gd name="connsiteY17" fmla="*/ 109908 h 567108"/>
              <a:gd name="connsiteX18" fmla="*/ 834887 w 1212574"/>
              <a:gd name="connsiteY18" fmla="*/ 90029 h 567108"/>
              <a:gd name="connsiteX19" fmla="*/ 924339 w 1212574"/>
              <a:gd name="connsiteY19" fmla="*/ 60212 h 567108"/>
              <a:gd name="connsiteX20" fmla="*/ 983974 w 1212574"/>
              <a:gd name="connsiteY20" fmla="*/ 50273 h 567108"/>
              <a:gd name="connsiteX21" fmla="*/ 1073426 w 1212574"/>
              <a:gd name="connsiteY21" fmla="*/ 40334 h 567108"/>
              <a:gd name="connsiteX22" fmla="*/ 1123122 w 1212574"/>
              <a:gd name="connsiteY22" fmla="*/ 30395 h 567108"/>
              <a:gd name="connsiteX23" fmla="*/ 1192696 w 1212574"/>
              <a:gd name="connsiteY23" fmla="*/ 577 h 567108"/>
              <a:gd name="connsiteX24" fmla="*/ 1212574 w 1212574"/>
              <a:gd name="connsiteY24" fmla="*/ 577 h 56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2574" h="567108">
                <a:moveTo>
                  <a:pt x="0" y="567108"/>
                </a:moveTo>
                <a:cubicBezTo>
                  <a:pt x="19878" y="550543"/>
                  <a:pt x="39210" y="533298"/>
                  <a:pt x="59635" y="517412"/>
                </a:cubicBezTo>
                <a:cubicBezTo>
                  <a:pt x="69064" y="510078"/>
                  <a:pt x="80462" y="505400"/>
                  <a:pt x="89452" y="497534"/>
                </a:cubicBezTo>
                <a:cubicBezTo>
                  <a:pt x="107083" y="482107"/>
                  <a:pt x="122583" y="464403"/>
                  <a:pt x="139148" y="447838"/>
                </a:cubicBezTo>
                <a:lnTo>
                  <a:pt x="168965" y="418021"/>
                </a:lnTo>
                <a:cubicBezTo>
                  <a:pt x="175591" y="411395"/>
                  <a:pt x="183645" y="405939"/>
                  <a:pt x="188843" y="398142"/>
                </a:cubicBezTo>
                <a:cubicBezTo>
                  <a:pt x="195469" y="388203"/>
                  <a:pt x="199545" y="375972"/>
                  <a:pt x="208722" y="368325"/>
                </a:cubicBezTo>
                <a:cubicBezTo>
                  <a:pt x="220104" y="358840"/>
                  <a:pt x="236422" y="357059"/>
                  <a:pt x="248478" y="348447"/>
                </a:cubicBezTo>
                <a:cubicBezTo>
                  <a:pt x="259916" y="340277"/>
                  <a:pt x="267498" y="327628"/>
                  <a:pt x="278296" y="318629"/>
                </a:cubicBezTo>
                <a:cubicBezTo>
                  <a:pt x="287473" y="310982"/>
                  <a:pt x="299666" y="307198"/>
                  <a:pt x="308113" y="298751"/>
                </a:cubicBezTo>
                <a:cubicBezTo>
                  <a:pt x="341479" y="265385"/>
                  <a:pt x="326756" y="256684"/>
                  <a:pt x="367748" y="239116"/>
                </a:cubicBezTo>
                <a:cubicBezTo>
                  <a:pt x="380303" y="233735"/>
                  <a:pt x="394420" y="233102"/>
                  <a:pt x="407504" y="229177"/>
                </a:cubicBezTo>
                <a:cubicBezTo>
                  <a:pt x="427574" y="223156"/>
                  <a:pt x="448397" y="218670"/>
                  <a:pt x="467139" y="209299"/>
                </a:cubicBezTo>
                <a:cubicBezTo>
                  <a:pt x="480391" y="202673"/>
                  <a:pt x="492735" y="193778"/>
                  <a:pt x="506896" y="189421"/>
                </a:cubicBezTo>
                <a:cubicBezTo>
                  <a:pt x="536090" y="180438"/>
                  <a:pt x="566979" y="177933"/>
                  <a:pt x="596348" y="169542"/>
                </a:cubicBezTo>
                <a:cubicBezTo>
                  <a:pt x="613503" y="164641"/>
                  <a:pt x="628954" y="154791"/>
                  <a:pt x="646043" y="149664"/>
                </a:cubicBezTo>
                <a:cubicBezTo>
                  <a:pt x="674398" y="141158"/>
                  <a:pt x="699319" y="142905"/>
                  <a:pt x="725556" y="129786"/>
                </a:cubicBezTo>
                <a:cubicBezTo>
                  <a:pt x="736240" y="124444"/>
                  <a:pt x="744148" y="113990"/>
                  <a:pt x="755374" y="109908"/>
                </a:cubicBezTo>
                <a:cubicBezTo>
                  <a:pt x="781049" y="100571"/>
                  <a:pt x="808677" y="97738"/>
                  <a:pt x="834887" y="90029"/>
                </a:cubicBezTo>
                <a:cubicBezTo>
                  <a:pt x="865040" y="81160"/>
                  <a:pt x="893336" y="65379"/>
                  <a:pt x="924339" y="60212"/>
                </a:cubicBezTo>
                <a:cubicBezTo>
                  <a:pt x="944217" y="56899"/>
                  <a:pt x="963998" y="52936"/>
                  <a:pt x="983974" y="50273"/>
                </a:cubicBezTo>
                <a:cubicBezTo>
                  <a:pt x="1013712" y="46308"/>
                  <a:pt x="1043727" y="44577"/>
                  <a:pt x="1073426" y="40334"/>
                </a:cubicBezTo>
                <a:cubicBezTo>
                  <a:pt x="1090150" y="37945"/>
                  <a:pt x="1106557" y="33708"/>
                  <a:pt x="1123122" y="30395"/>
                </a:cubicBezTo>
                <a:cubicBezTo>
                  <a:pt x="1144677" y="19617"/>
                  <a:pt x="1168319" y="5452"/>
                  <a:pt x="1192696" y="577"/>
                </a:cubicBezTo>
                <a:cubicBezTo>
                  <a:pt x="1199193" y="-722"/>
                  <a:pt x="1205948" y="577"/>
                  <a:pt x="1212574" y="57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2" name="Přímá spojnice 51"/>
          <p:cNvCxnSpPr/>
          <p:nvPr/>
        </p:nvCxnSpPr>
        <p:spPr>
          <a:xfrm flipV="1">
            <a:off x="5724128" y="6237312"/>
            <a:ext cx="144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7020272" y="624605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L</a:t>
            </a:r>
            <a:endParaRPr lang="cs-CZ" sz="2400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5579509" y="627970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</a:t>
            </a:r>
            <a:endParaRPr lang="cs-CZ" sz="2400" dirty="0"/>
          </a:p>
        </p:txBody>
      </p:sp>
      <p:cxnSp>
        <p:nvCxnSpPr>
          <p:cNvPr id="55" name="Přímá spojnice 54"/>
          <p:cNvCxnSpPr/>
          <p:nvPr/>
        </p:nvCxnSpPr>
        <p:spPr>
          <a:xfrm>
            <a:off x="5724128" y="6158519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7164288" y="6158519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blouk 57"/>
          <p:cNvSpPr/>
          <p:nvPr/>
        </p:nvSpPr>
        <p:spPr>
          <a:xfrm>
            <a:off x="3600000" y="4005064"/>
            <a:ext cx="4320000" cy="4320000"/>
          </a:xfrm>
          <a:prstGeom prst="arc">
            <a:avLst>
              <a:gd name="adj1" fmla="val 18206834"/>
              <a:gd name="adj2" fmla="val 212520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TextovéPole 58"/>
          <p:cNvSpPr txBox="1"/>
          <p:nvPr/>
        </p:nvSpPr>
        <p:spPr>
          <a:xfrm>
            <a:off x="7092280" y="40770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</a:t>
            </a:r>
            <a:r>
              <a:rPr lang="cs-CZ" sz="2400" baseline="-25000" dirty="0"/>
              <a:t>1</a:t>
            </a:r>
          </a:p>
        </p:txBody>
      </p:sp>
      <p:sp>
        <p:nvSpPr>
          <p:cNvPr id="60" name="Oblouk 59"/>
          <p:cNvSpPr/>
          <p:nvPr/>
        </p:nvSpPr>
        <p:spPr>
          <a:xfrm>
            <a:off x="6156416" y="5184000"/>
            <a:ext cx="2160000" cy="2160000"/>
          </a:xfrm>
          <a:prstGeom prst="arc">
            <a:avLst>
              <a:gd name="adj1" fmla="val 12315719"/>
              <a:gd name="adj2" fmla="val 1907401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TextovéPole 60"/>
          <p:cNvSpPr txBox="1"/>
          <p:nvPr/>
        </p:nvSpPr>
        <p:spPr>
          <a:xfrm>
            <a:off x="6228184" y="491155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</a:t>
            </a:r>
            <a:r>
              <a:rPr lang="cs-CZ" sz="2400" baseline="-25000" dirty="0"/>
              <a:t>2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7668344" y="491155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</a:t>
            </a:r>
            <a:endParaRPr lang="cs-CZ" sz="2400" dirty="0"/>
          </a:p>
        </p:txBody>
      </p:sp>
      <p:cxnSp>
        <p:nvCxnSpPr>
          <p:cNvPr id="64" name="Přímá spojnice 63"/>
          <p:cNvCxnSpPr/>
          <p:nvPr/>
        </p:nvCxnSpPr>
        <p:spPr>
          <a:xfrm flipV="1">
            <a:off x="5724128" y="5301208"/>
            <a:ext cx="2016224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flipV="1">
            <a:off x="7164288" y="5301208"/>
            <a:ext cx="576064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Volný tvar 3"/>
          <p:cNvSpPr/>
          <p:nvPr/>
        </p:nvSpPr>
        <p:spPr>
          <a:xfrm>
            <a:off x="3021496" y="2733129"/>
            <a:ext cx="208721" cy="343196"/>
          </a:xfrm>
          <a:custGeom>
            <a:avLst/>
            <a:gdLst>
              <a:gd name="connsiteX0" fmla="*/ 0 w 208721"/>
              <a:gd name="connsiteY0" fmla="*/ 59767 h 343196"/>
              <a:gd name="connsiteX1" fmla="*/ 49695 w 208721"/>
              <a:gd name="connsiteY1" fmla="*/ 29949 h 343196"/>
              <a:gd name="connsiteX2" fmla="*/ 89452 w 208721"/>
              <a:gd name="connsiteY2" fmla="*/ 132 h 343196"/>
              <a:gd name="connsiteX3" fmla="*/ 119269 w 208721"/>
              <a:gd name="connsiteY3" fmla="*/ 20010 h 343196"/>
              <a:gd name="connsiteX4" fmla="*/ 139147 w 208721"/>
              <a:gd name="connsiteY4" fmla="*/ 49828 h 343196"/>
              <a:gd name="connsiteX5" fmla="*/ 159026 w 208721"/>
              <a:gd name="connsiteY5" fmla="*/ 129341 h 343196"/>
              <a:gd name="connsiteX6" fmla="*/ 178904 w 208721"/>
              <a:gd name="connsiteY6" fmla="*/ 159158 h 343196"/>
              <a:gd name="connsiteX7" fmla="*/ 198782 w 208721"/>
              <a:gd name="connsiteY7" fmla="*/ 228732 h 343196"/>
              <a:gd name="connsiteX8" fmla="*/ 208721 w 208721"/>
              <a:gd name="connsiteY8" fmla="*/ 258549 h 343196"/>
              <a:gd name="connsiteX9" fmla="*/ 188843 w 208721"/>
              <a:gd name="connsiteY9" fmla="*/ 328123 h 343196"/>
              <a:gd name="connsiteX10" fmla="*/ 159026 w 208721"/>
              <a:gd name="connsiteY10" fmla="*/ 338062 h 343196"/>
              <a:gd name="connsiteX11" fmla="*/ 29817 w 208721"/>
              <a:gd name="connsiteY11" fmla="*/ 308245 h 343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8721" h="343196">
                <a:moveTo>
                  <a:pt x="0" y="59767"/>
                </a:moveTo>
                <a:cubicBezTo>
                  <a:pt x="16565" y="49828"/>
                  <a:pt x="33621" y="40665"/>
                  <a:pt x="49695" y="29949"/>
                </a:cubicBezTo>
                <a:cubicBezTo>
                  <a:pt x="63478" y="20760"/>
                  <a:pt x="73053" y="2475"/>
                  <a:pt x="89452" y="132"/>
                </a:cubicBezTo>
                <a:cubicBezTo>
                  <a:pt x="101277" y="-1557"/>
                  <a:pt x="109330" y="13384"/>
                  <a:pt x="119269" y="20010"/>
                </a:cubicBezTo>
                <a:cubicBezTo>
                  <a:pt x="125895" y="29949"/>
                  <a:pt x="137958" y="37942"/>
                  <a:pt x="139147" y="49828"/>
                </a:cubicBezTo>
                <a:cubicBezTo>
                  <a:pt x="147811" y="136468"/>
                  <a:pt x="98001" y="108998"/>
                  <a:pt x="159026" y="129341"/>
                </a:cubicBezTo>
                <a:cubicBezTo>
                  <a:pt x="165652" y="139280"/>
                  <a:pt x="173562" y="148474"/>
                  <a:pt x="178904" y="159158"/>
                </a:cubicBezTo>
                <a:cubicBezTo>
                  <a:pt x="186848" y="175046"/>
                  <a:pt x="194536" y="213870"/>
                  <a:pt x="198782" y="228732"/>
                </a:cubicBezTo>
                <a:cubicBezTo>
                  <a:pt x="201660" y="238806"/>
                  <a:pt x="205408" y="248610"/>
                  <a:pt x="208721" y="258549"/>
                </a:cubicBezTo>
                <a:cubicBezTo>
                  <a:pt x="208635" y="258893"/>
                  <a:pt x="193596" y="323370"/>
                  <a:pt x="188843" y="328123"/>
                </a:cubicBezTo>
                <a:cubicBezTo>
                  <a:pt x="181435" y="335531"/>
                  <a:pt x="168965" y="334749"/>
                  <a:pt x="159026" y="338062"/>
                </a:cubicBezTo>
                <a:cubicBezTo>
                  <a:pt x="23211" y="327615"/>
                  <a:pt x="29817" y="371320"/>
                  <a:pt x="29817" y="30824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683136" y="4211782"/>
            <a:ext cx="194319" cy="277507"/>
          </a:xfrm>
          <a:custGeom>
            <a:avLst/>
            <a:gdLst>
              <a:gd name="connsiteX0" fmla="*/ 28064 w 194319"/>
              <a:gd name="connsiteY0" fmla="*/ 0 h 277507"/>
              <a:gd name="connsiteX1" fmla="*/ 355 w 194319"/>
              <a:gd name="connsiteY1" fmla="*/ 193963 h 277507"/>
              <a:gd name="connsiteX2" fmla="*/ 28064 w 194319"/>
              <a:gd name="connsiteY2" fmla="*/ 175491 h 277507"/>
              <a:gd name="connsiteX3" fmla="*/ 74246 w 194319"/>
              <a:gd name="connsiteY3" fmla="*/ 184727 h 277507"/>
              <a:gd name="connsiteX4" fmla="*/ 92719 w 194319"/>
              <a:gd name="connsiteY4" fmla="*/ 212436 h 277507"/>
              <a:gd name="connsiteX5" fmla="*/ 120428 w 194319"/>
              <a:gd name="connsiteY5" fmla="*/ 230909 h 277507"/>
              <a:gd name="connsiteX6" fmla="*/ 138900 w 194319"/>
              <a:gd name="connsiteY6" fmla="*/ 258618 h 277507"/>
              <a:gd name="connsiteX7" fmla="*/ 148137 w 194319"/>
              <a:gd name="connsiteY7" fmla="*/ 267854 h 277507"/>
              <a:gd name="connsiteX8" fmla="*/ 129664 w 194319"/>
              <a:gd name="connsiteY8" fmla="*/ 240145 h 277507"/>
              <a:gd name="connsiteX9" fmla="*/ 65009 w 194319"/>
              <a:gd name="connsiteY9" fmla="*/ 184727 h 277507"/>
              <a:gd name="connsiteX10" fmla="*/ 46537 w 194319"/>
              <a:gd name="connsiteY10" fmla="*/ 157018 h 277507"/>
              <a:gd name="connsiteX11" fmla="*/ 74246 w 194319"/>
              <a:gd name="connsiteY11" fmla="*/ 138545 h 277507"/>
              <a:gd name="connsiteX12" fmla="*/ 101955 w 194319"/>
              <a:gd name="connsiteY12" fmla="*/ 110836 h 277507"/>
              <a:gd name="connsiteX13" fmla="*/ 157373 w 194319"/>
              <a:gd name="connsiteY13" fmla="*/ 73891 h 277507"/>
              <a:gd name="connsiteX14" fmla="*/ 194319 w 194319"/>
              <a:gd name="connsiteY14" fmla="*/ 46182 h 277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4319" h="277507">
                <a:moveTo>
                  <a:pt x="28064" y="0"/>
                </a:moveTo>
                <a:cubicBezTo>
                  <a:pt x="16569" y="57475"/>
                  <a:pt x="-2869" y="148829"/>
                  <a:pt x="355" y="193963"/>
                </a:cubicBezTo>
                <a:cubicBezTo>
                  <a:pt x="1146" y="205035"/>
                  <a:pt x="18828" y="181648"/>
                  <a:pt x="28064" y="175491"/>
                </a:cubicBezTo>
                <a:cubicBezTo>
                  <a:pt x="43458" y="178570"/>
                  <a:pt x="60616" y="176938"/>
                  <a:pt x="74246" y="184727"/>
                </a:cubicBezTo>
                <a:cubicBezTo>
                  <a:pt x="83884" y="190234"/>
                  <a:pt x="84870" y="204587"/>
                  <a:pt x="92719" y="212436"/>
                </a:cubicBezTo>
                <a:cubicBezTo>
                  <a:pt x="100568" y="220285"/>
                  <a:pt x="111192" y="224751"/>
                  <a:pt x="120428" y="230909"/>
                </a:cubicBezTo>
                <a:cubicBezTo>
                  <a:pt x="126585" y="240145"/>
                  <a:pt x="130372" y="251512"/>
                  <a:pt x="138900" y="258618"/>
                </a:cubicBezTo>
                <a:cubicBezTo>
                  <a:pt x="154116" y="271298"/>
                  <a:pt x="210431" y="288620"/>
                  <a:pt x="148137" y="267854"/>
                </a:cubicBezTo>
                <a:cubicBezTo>
                  <a:pt x="141979" y="258618"/>
                  <a:pt x="136771" y="248673"/>
                  <a:pt x="129664" y="240145"/>
                </a:cubicBezTo>
                <a:cubicBezTo>
                  <a:pt x="108222" y="214415"/>
                  <a:pt x="92191" y="205113"/>
                  <a:pt x="65009" y="184727"/>
                </a:cubicBezTo>
                <a:cubicBezTo>
                  <a:pt x="58852" y="175491"/>
                  <a:pt x="44360" y="167903"/>
                  <a:pt x="46537" y="157018"/>
                </a:cubicBezTo>
                <a:cubicBezTo>
                  <a:pt x="48714" y="146133"/>
                  <a:pt x="65718" y="145652"/>
                  <a:pt x="74246" y="138545"/>
                </a:cubicBezTo>
                <a:cubicBezTo>
                  <a:pt x="84281" y="130183"/>
                  <a:pt x="91644" y="118855"/>
                  <a:pt x="101955" y="110836"/>
                </a:cubicBezTo>
                <a:cubicBezTo>
                  <a:pt x="119480" y="97206"/>
                  <a:pt x="138900" y="86206"/>
                  <a:pt x="157373" y="73891"/>
                </a:cubicBezTo>
                <a:cubicBezTo>
                  <a:pt x="188704" y="53004"/>
                  <a:pt x="177233" y="63267"/>
                  <a:pt x="194319" y="46182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Volný tvar 28"/>
          <p:cNvSpPr/>
          <p:nvPr/>
        </p:nvSpPr>
        <p:spPr>
          <a:xfrm>
            <a:off x="2995069" y="4276436"/>
            <a:ext cx="173004" cy="261934"/>
          </a:xfrm>
          <a:custGeom>
            <a:avLst/>
            <a:gdLst>
              <a:gd name="connsiteX0" fmla="*/ 6749 w 173004"/>
              <a:gd name="connsiteY0" fmla="*/ 0 h 261934"/>
              <a:gd name="connsiteX1" fmla="*/ 173004 w 173004"/>
              <a:gd name="connsiteY1" fmla="*/ 258619 h 26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3004" h="261934">
                <a:moveTo>
                  <a:pt x="6749" y="0"/>
                </a:moveTo>
                <a:cubicBezTo>
                  <a:pt x="17854" y="310925"/>
                  <a:pt x="-70275" y="258619"/>
                  <a:pt x="173004" y="258619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Volný tvar 31"/>
          <p:cNvSpPr/>
          <p:nvPr/>
        </p:nvSpPr>
        <p:spPr>
          <a:xfrm>
            <a:off x="1764145" y="1945326"/>
            <a:ext cx="268187" cy="215983"/>
          </a:xfrm>
          <a:custGeom>
            <a:avLst/>
            <a:gdLst>
              <a:gd name="connsiteX0" fmla="*/ 0 w 268187"/>
              <a:gd name="connsiteY0" fmla="*/ 197510 h 215983"/>
              <a:gd name="connsiteX1" fmla="*/ 27710 w 268187"/>
              <a:gd name="connsiteY1" fmla="*/ 151329 h 215983"/>
              <a:gd name="connsiteX2" fmla="*/ 36946 w 268187"/>
              <a:gd name="connsiteY2" fmla="*/ 3547 h 215983"/>
              <a:gd name="connsiteX3" fmla="*/ 55419 w 268187"/>
              <a:gd name="connsiteY3" fmla="*/ 58965 h 215983"/>
              <a:gd name="connsiteX4" fmla="*/ 110837 w 268187"/>
              <a:gd name="connsiteY4" fmla="*/ 114383 h 215983"/>
              <a:gd name="connsiteX5" fmla="*/ 147782 w 268187"/>
              <a:gd name="connsiteY5" fmla="*/ 95910 h 215983"/>
              <a:gd name="connsiteX6" fmla="*/ 184728 w 268187"/>
              <a:gd name="connsiteY6" fmla="*/ 31256 h 215983"/>
              <a:gd name="connsiteX7" fmla="*/ 212437 w 268187"/>
              <a:gd name="connsiteY7" fmla="*/ 12783 h 215983"/>
              <a:gd name="connsiteX8" fmla="*/ 221673 w 268187"/>
              <a:gd name="connsiteY8" fmla="*/ 114383 h 215983"/>
              <a:gd name="connsiteX9" fmla="*/ 240146 w 268187"/>
              <a:gd name="connsiteY9" fmla="*/ 142092 h 215983"/>
              <a:gd name="connsiteX10" fmla="*/ 267855 w 268187"/>
              <a:gd name="connsiteY10" fmla="*/ 206747 h 215983"/>
              <a:gd name="connsiteX11" fmla="*/ 267855 w 268187"/>
              <a:gd name="connsiteY11" fmla="*/ 215983 h 215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8187" h="215983">
                <a:moveTo>
                  <a:pt x="0" y="197510"/>
                </a:moveTo>
                <a:cubicBezTo>
                  <a:pt x="9237" y="182116"/>
                  <a:pt x="24351" y="168964"/>
                  <a:pt x="27710" y="151329"/>
                </a:cubicBezTo>
                <a:cubicBezTo>
                  <a:pt x="36945" y="102844"/>
                  <a:pt x="22764" y="50822"/>
                  <a:pt x="36946" y="3547"/>
                </a:cubicBezTo>
                <a:cubicBezTo>
                  <a:pt x="42541" y="-15104"/>
                  <a:pt x="41650" y="45196"/>
                  <a:pt x="55419" y="58965"/>
                </a:cubicBezTo>
                <a:lnTo>
                  <a:pt x="110837" y="114383"/>
                </a:lnTo>
                <a:cubicBezTo>
                  <a:pt x="123152" y="108225"/>
                  <a:pt x="137328" y="104871"/>
                  <a:pt x="147782" y="95910"/>
                </a:cubicBezTo>
                <a:cubicBezTo>
                  <a:pt x="240003" y="16863"/>
                  <a:pt x="133516" y="95271"/>
                  <a:pt x="184728" y="31256"/>
                </a:cubicBezTo>
                <a:cubicBezTo>
                  <a:pt x="191663" y="22588"/>
                  <a:pt x="203201" y="18941"/>
                  <a:pt x="212437" y="12783"/>
                </a:cubicBezTo>
                <a:cubicBezTo>
                  <a:pt x="215516" y="46650"/>
                  <a:pt x="214548" y="81132"/>
                  <a:pt x="221673" y="114383"/>
                </a:cubicBezTo>
                <a:cubicBezTo>
                  <a:pt x="223999" y="125237"/>
                  <a:pt x="234638" y="132454"/>
                  <a:pt x="240146" y="142092"/>
                </a:cubicBezTo>
                <a:cubicBezTo>
                  <a:pt x="251895" y="162653"/>
                  <a:pt x="262098" y="183719"/>
                  <a:pt x="267855" y="206747"/>
                </a:cubicBezTo>
                <a:cubicBezTo>
                  <a:pt x="268602" y="209734"/>
                  <a:pt x="267855" y="212904"/>
                  <a:pt x="267855" y="215983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TextovéPole 62"/>
          <p:cNvSpPr txBox="1"/>
          <p:nvPr/>
        </p:nvSpPr>
        <p:spPr>
          <a:xfrm>
            <a:off x="1259632" y="170080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</a:t>
            </a:r>
            <a:r>
              <a:rPr lang="cs-CZ" sz="2400" baseline="-25000" dirty="0" smtClean="0"/>
              <a:t>1</a:t>
            </a:r>
            <a:endParaRPr lang="cs-CZ" sz="2400" baseline="-25000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2195736" y="170080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</a:t>
            </a:r>
            <a:r>
              <a:rPr lang="cs-CZ" sz="2400" baseline="-25000" dirty="0" smtClean="0"/>
              <a:t>2</a:t>
            </a:r>
            <a:endParaRPr lang="cs-CZ" sz="2400" baseline="-25000" dirty="0"/>
          </a:p>
        </p:txBody>
      </p:sp>
      <p:sp>
        <p:nvSpPr>
          <p:cNvPr id="33" name="Volný tvar 32"/>
          <p:cNvSpPr/>
          <p:nvPr/>
        </p:nvSpPr>
        <p:spPr>
          <a:xfrm>
            <a:off x="689201" y="2703443"/>
            <a:ext cx="115869" cy="327992"/>
          </a:xfrm>
          <a:custGeom>
            <a:avLst/>
            <a:gdLst>
              <a:gd name="connsiteX0" fmla="*/ 115869 w 115869"/>
              <a:gd name="connsiteY0" fmla="*/ 0 h 327992"/>
              <a:gd name="connsiteX1" fmla="*/ 66173 w 115869"/>
              <a:gd name="connsiteY1" fmla="*/ 29818 h 327992"/>
              <a:gd name="connsiteX2" fmla="*/ 46295 w 115869"/>
              <a:gd name="connsiteY2" fmla="*/ 89453 h 327992"/>
              <a:gd name="connsiteX3" fmla="*/ 36356 w 115869"/>
              <a:gd name="connsiteY3" fmla="*/ 119270 h 327992"/>
              <a:gd name="connsiteX4" fmla="*/ 16477 w 115869"/>
              <a:gd name="connsiteY4" fmla="*/ 139148 h 327992"/>
              <a:gd name="connsiteX5" fmla="*/ 16477 w 115869"/>
              <a:gd name="connsiteY5" fmla="*/ 308114 h 327992"/>
              <a:gd name="connsiteX6" fmla="*/ 36356 w 115869"/>
              <a:gd name="connsiteY6" fmla="*/ 327992 h 327992"/>
              <a:gd name="connsiteX7" fmla="*/ 105929 w 115869"/>
              <a:gd name="connsiteY7" fmla="*/ 318053 h 327992"/>
              <a:gd name="connsiteX8" fmla="*/ 115869 w 115869"/>
              <a:gd name="connsiteY8" fmla="*/ 288235 h 327992"/>
              <a:gd name="connsiteX9" fmla="*/ 95990 w 115869"/>
              <a:gd name="connsiteY9" fmla="*/ 198783 h 327992"/>
              <a:gd name="connsiteX10" fmla="*/ 66173 w 115869"/>
              <a:gd name="connsiteY10" fmla="*/ 178905 h 327992"/>
              <a:gd name="connsiteX11" fmla="*/ 16477 w 115869"/>
              <a:gd name="connsiteY11" fmla="*/ 188844 h 327992"/>
              <a:gd name="connsiteX12" fmla="*/ 6538 w 115869"/>
              <a:gd name="connsiteY12" fmla="*/ 218661 h 327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869" h="327992">
                <a:moveTo>
                  <a:pt x="115869" y="0"/>
                </a:moveTo>
                <a:cubicBezTo>
                  <a:pt x="99304" y="9939"/>
                  <a:pt x="78033" y="14569"/>
                  <a:pt x="66173" y="29818"/>
                </a:cubicBezTo>
                <a:cubicBezTo>
                  <a:pt x="53309" y="46358"/>
                  <a:pt x="52921" y="69575"/>
                  <a:pt x="46295" y="89453"/>
                </a:cubicBezTo>
                <a:cubicBezTo>
                  <a:pt x="42982" y="99392"/>
                  <a:pt x="43764" y="111862"/>
                  <a:pt x="36356" y="119270"/>
                </a:cubicBezTo>
                <a:lnTo>
                  <a:pt x="16477" y="139148"/>
                </a:lnTo>
                <a:cubicBezTo>
                  <a:pt x="-5663" y="205569"/>
                  <a:pt x="-5322" y="191857"/>
                  <a:pt x="16477" y="308114"/>
                </a:cubicBezTo>
                <a:cubicBezTo>
                  <a:pt x="18204" y="317324"/>
                  <a:pt x="29730" y="321366"/>
                  <a:pt x="36356" y="327992"/>
                </a:cubicBezTo>
                <a:cubicBezTo>
                  <a:pt x="59547" y="324679"/>
                  <a:pt x="84976" y="328530"/>
                  <a:pt x="105929" y="318053"/>
                </a:cubicBezTo>
                <a:cubicBezTo>
                  <a:pt x="115300" y="313367"/>
                  <a:pt x="115869" y="298712"/>
                  <a:pt x="115869" y="288235"/>
                </a:cubicBezTo>
                <a:cubicBezTo>
                  <a:pt x="115869" y="287754"/>
                  <a:pt x="106239" y="211594"/>
                  <a:pt x="95990" y="198783"/>
                </a:cubicBezTo>
                <a:cubicBezTo>
                  <a:pt x="88528" y="189455"/>
                  <a:pt x="76112" y="185531"/>
                  <a:pt x="66173" y="178905"/>
                </a:cubicBezTo>
                <a:cubicBezTo>
                  <a:pt x="49608" y="182218"/>
                  <a:pt x="30533" y="179473"/>
                  <a:pt x="16477" y="188844"/>
                </a:cubicBezTo>
                <a:cubicBezTo>
                  <a:pt x="7760" y="194655"/>
                  <a:pt x="6538" y="218661"/>
                  <a:pt x="6538" y="218661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Volný tvar 42"/>
          <p:cNvSpPr/>
          <p:nvPr/>
        </p:nvSpPr>
        <p:spPr>
          <a:xfrm>
            <a:off x="2524539" y="2681591"/>
            <a:ext cx="278296" cy="389600"/>
          </a:xfrm>
          <a:custGeom>
            <a:avLst/>
            <a:gdLst>
              <a:gd name="connsiteX0" fmla="*/ 0 w 278296"/>
              <a:gd name="connsiteY0" fmla="*/ 339905 h 389600"/>
              <a:gd name="connsiteX1" fmla="*/ 49696 w 278296"/>
              <a:gd name="connsiteY1" fmla="*/ 310087 h 389600"/>
              <a:gd name="connsiteX2" fmla="*/ 59635 w 278296"/>
              <a:gd name="connsiteY2" fmla="*/ 280270 h 389600"/>
              <a:gd name="connsiteX3" fmla="*/ 69574 w 278296"/>
              <a:gd name="connsiteY3" fmla="*/ 240513 h 389600"/>
              <a:gd name="connsiteX4" fmla="*/ 89452 w 278296"/>
              <a:gd name="connsiteY4" fmla="*/ 180879 h 389600"/>
              <a:gd name="connsiteX5" fmla="*/ 109331 w 278296"/>
              <a:gd name="connsiteY5" fmla="*/ 101366 h 389600"/>
              <a:gd name="connsiteX6" fmla="*/ 99391 w 278296"/>
              <a:gd name="connsiteY6" fmla="*/ 1974 h 389600"/>
              <a:gd name="connsiteX7" fmla="*/ 59635 w 278296"/>
              <a:gd name="connsiteY7" fmla="*/ 61609 h 389600"/>
              <a:gd name="connsiteX8" fmla="*/ 79513 w 278296"/>
              <a:gd name="connsiteY8" fmla="*/ 161000 h 389600"/>
              <a:gd name="connsiteX9" fmla="*/ 99391 w 278296"/>
              <a:gd name="connsiteY9" fmla="*/ 180879 h 389600"/>
              <a:gd name="connsiteX10" fmla="*/ 168965 w 278296"/>
              <a:gd name="connsiteY10" fmla="*/ 180879 h 389600"/>
              <a:gd name="connsiteX11" fmla="*/ 188844 w 278296"/>
              <a:gd name="connsiteY11" fmla="*/ 210696 h 389600"/>
              <a:gd name="connsiteX12" fmla="*/ 198783 w 278296"/>
              <a:gd name="connsiteY12" fmla="*/ 240513 h 389600"/>
              <a:gd name="connsiteX13" fmla="*/ 139148 w 278296"/>
              <a:gd name="connsiteY13" fmla="*/ 270331 h 389600"/>
              <a:gd name="connsiteX14" fmla="*/ 149087 w 278296"/>
              <a:gd name="connsiteY14" fmla="*/ 300148 h 389600"/>
              <a:gd name="connsiteX15" fmla="*/ 218661 w 278296"/>
              <a:gd name="connsiteY15" fmla="*/ 349844 h 389600"/>
              <a:gd name="connsiteX16" fmla="*/ 278296 w 278296"/>
              <a:gd name="connsiteY16" fmla="*/ 389600 h 38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8296" h="389600">
                <a:moveTo>
                  <a:pt x="0" y="339905"/>
                </a:moveTo>
                <a:cubicBezTo>
                  <a:pt x="16565" y="329966"/>
                  <a:pt x="36036" y="323747"/>
                  <a:pt x="49696" y="310087"/>
                </a:cubicBezTo>
                <a:cubicBezTo>
                  <a:pt x="57104" y="302679"/>
                  <a:pt x="56757" y="290344"/>
                  <a:pt x="59635" y="280270"/>
                </a:cubicBezTo>
                <a:cubicBezTo>
                  <a:pt x="63388" y="267135"/>
                  <a:pt x="65649" y="253597"/>
                  <a:pt x="69574" y="240513"/>
                </a:cubicBezTo>
                <a:cubicBezTo>
                  <a:pt x="75595" y="220443"/>
                  <a:pt x="84370" y="201207"/>
                  <a:pt x="89452" y="180879"/>
                </a:cubicBezTo>
                <a:lnTo>
                  <a:pt x="109331" y="101366"/>
                </a:lnTo>
                <a:cubicBezTo>
                  <a:pt x="106018" y="68235"/>
                  <a:pt x="125391" y="22774"/>
                  <a:pt x="99391" y="1974"/>
                </a:cubicBezTo>
                <a:cubicBezTo>
                  <a:pt x="80736" y="-12950"/>
                  <a:pt x="59635" y="61609"/>
                  <a:pt x="59635" y="61609"/>
                </a:cubicBezTo>
                <a:cubicBezTo>
                  <a:pt x="61358" y="73673"/>
                  <a:pt x="66502" y="139315"/>
                  <a:pt x="79513" y="161000"/>
                </a:cubicBezTo>
                <a:cubicBezTo>
                  <a:pt x="84334" y="169035"/>
                  <a:pt x="92765" y="174253"/>
                  <a:pt x="99391" y="180879"/>
                </a:cubicBezTo>
                <a:cubicBezTo>
                  <a:pt x="126216" y="171937"/>
                  <a:pt x="139843" y="161464"/>
                  <a:pt x="168965" y="180879"/>
                </a:cubicBezTo>
                <a:cubicBezTo>
                  <a:pt x="178904" y="187505"/>
                  <a:pt x="182218" y="200757"/>
                  <a:pt x="188844" y="210696"/>
                </a:cubicBezTo>
                <a:cubicBezTo>
                  <a:pt x="192157" y="220635"/>
                  <a:pt x="200838" y="230240"/>
                  <a:pt x="198783" y="240513"/>
                </a:cubicBezTo>
                <a:cubicBezTo>
                  <a:pt x="194119" y="263833"/>
                  <a:pt x="151738" y="267184"/>
                  <a:pt x="139148" y="270331"/>
                </a:cubicBezTo>
                <a:cubicBezTo>
                  <a:pt x="142461" y="280270"/>
                  <a:pt x="143276" y="291431"/>
                  <a:pt x="149087" y="300148"/>
                </a:cubicBezTo>
                <a:cubicBezTo>
                  <a:pt x="172512" y="335287"/>
                  <a:pt x="184113" y="329115"/>
                  <a:pt x="218661" y="349844"/>
                </a:cubicBezTo>
                <a:cubicBezTo>
                  <a:pt x="239147" y="362135"/>
                  <a:pt x="278296" y="389600"/>
                  <a:pt x="278296" y="38960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Volný tvar 56"/>
          <p:cNvSpPr/>
          <p:nvPr/>
        </p:nvSpPr>
        <p:spPr>
          <a:xfrm>
            <a:off x="1093304" y="4273826"/>
            <a:ext cx="526845" cy="149087"/>
          </a:xfrm>
          <a:custGeom>
            <a:avLst/>
            <a:gdLst>
              <a:gd name="connsiteX0" fmla="*/ 0 w 526845"/>
              <a:gd name="connsiteY0" fmla="*/ 149087 h 149087"/>
              <a:gd name="connsiteX1" fmla="*/ 19879 w 526845"/>
              <a:gd name="connsiteY1" fmla="*/ 99391 h 149087"/>
              <a:gd name="connsiteX2" fmla="*/ 49696 w 526845"/>
              <a:gd name="connsiteY2" fmla="*/ 29817 h 149087"/>
              <a:gd name="connsiteX3" fmla="*/ 79513 w 526845"/>
              <a:gd name="connsiteY3" fmla="*/ 39757 h 149087"/>
              <a:gd name="connsiteX4" fmla="*/ 89453 w 526845"/>
              <a:gd name="connsiteY4" fmla="*/ 69574 h 149087"/>
              <a:gd name="connsiteX5" fmla="*/ 99392 w 526845"/>
              <a:gd name="connsiteY5" fmla="*/ 129209 h 149087"/>
              <a:gd name="connsiteX6" fmla="*/ 119270 w 526845"/>
              <a:gd name="connsiteY6" fmla="*/ 19878 h 149087"/>
              <a:gd name="connsiteX7" fmla="*/ 149087 w 526845"/>
              <a:gd name="connsiteY7" fmla="*/ 0 h 149087"/>
              <a:gd name="connsiteX8" fmla="*/ 178905 w 526845"/>
              <a:gd name="connsiteY8" fmla="*/ 9939 h 149087"/>
              <a:gd name="connsiteX9" fmla="*/ 188844 w 526845"/>
              <a:gd name="connsiteY9" fmla="*/ 39757 h 149087"/>
              <a:gd name="connsiteX10" fmla="*/ 198783 w 526845"/>
              <a:gd name="connsiteY10" fmla="*/ 139148 h 149087"/>
              <a:gd name="connsiteX11" fmla="*/ 238539 w 526845"/>
              <a:gd name="connsiteY11" fmla="*/ 19878 h 149087"/>
              <a:gd name="connsiteX12" fmla="*/ 288235 w 526845"/>
              <a:gd name="connsiteY12" fmla="*/ 29817 h 149087"/>
              <a:gd name="connsiteX13" fmla="*/ 298174 w 526845"/>
              <a:gd name="connsiteY13" fmla="*/ 89452 h 149087"/>
              <a:gd name="connsiteX14" fmla="*/ 327992 w 526845"/>
              <a:gd name="connsiteY14" fmla="*/ 139148 h 149087"/>
              <a:gd name="connsiteX15" fmla="*/ 357809 w 526845"/>
              <a:gd name="connsiteY15" fmla="*/ 149087 h 149087"/>
              <a:gd name="connsiteX16" fmla="*/ 506896 w 526845"/>
              <a:gd name="connsiteY16" fmla="*/ 109331 h 149087"/>
              <a:gd name="connsiteX17" fmla="*/ 526774 w 526845"/>
              <a:gd name="connsiteY17" fmla="*/ 79513 h 149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26845" h="149087">
                <a:moveTo>
                  <a:pt x="0" y="149087"/>
                </a:moveTo>
                <a:cubicBezTo>
                  <a:pt x="6626" y="132522"/>
                  <a:pt x="14752" y="116480"/>
                  <a:pt x="19879" y="99391"/>
                </a:cubicBezTo>
                <a:cubicBezTo>
                  <a:pt x="40069" y="32094"/>
                  <a:pt x="13206" y="66308"/>
                  <a:pt x="49696" y="29817"/>
                </a:cubicBezTo>
                <a:cubicBezTo>
                  <a:pt x="59635" y="33130"/>
                  <a:pt x="72105" y="32349"/>
                  <a:pt x="79513" y="39757"/>
                </a:cubicBezTo>
                <a:cubicBezTo>
                  <a:pt x="86921" y="47165"/>
                  <a:pt x="87180" y="59347"/>
                  <a:pt x="89453" y="69574"/>
                </a:cubicBezTo>
                <a:cubicBezTo>
                  <a:pt x="93825" y="89247"/>
                  <a:pt x="96079" y="109331"/>
                  <a:pt x="99392" y="129209"/>
                </a:cubicBezTo>
                <a:cubicBezTo>
                  <a:pt x="99436" y="128944"/>
                  <a:pt x="116002" y="25598"/>
                  <a:pt x="119270" y="19878"/>
                </a:cubicBezTo>
                <a:cubicBezTo>
                  <a:pt x="125196" y="9507"/>
                  <a:pt x="139148" y="6626"/>
                  <a:pt x="149087" y="0"/>
                </a:cubicBezTo>
                <a:cubicBezTo>
                  <a:pt x="159026" y="3313"/>
                  <a:pt x="171497" y="2531"/>
                  <a:pt x="178905" y="9939"/>
                </a:cubicBezTo>
                <a:cubicBezTo>
                  <a:pt x="186313" y="17347"/>
                  <a:pt x="187251" y="29402"/>
                  <a:pt x="188844" y="39757"/>
                </a:cubicBezTo>
                <a:cubicBezTo>
                  <a:pt x="193907" y="72665"/>
                  <a:pt x="195470" y="106018"/>
                  <a:pt x="198783" y="139148"/>
                </a:cubicBezTo>
                <a:cubicBezTo>
                  <a:pt x="201116" y="115818"/>
                  <a:pt x="184174" y="26674"/>
                  <a:pt x="238539" y="19878"/>
                </a:cubicBezTo>
                <a:cubicBezTo>
                  <a:pt x="255302" y="17782"/>
                  <a:pt x="271670" y="26504"/>
                  <a:pt x="288235" y="29817"/>
                </a:cubicBezTo>
                <a:cubicBezTo>
                  <a:pt x="291548" y="49695"/>
                  <a:pt x="293802" y="69779"/>
                  <a:pt x="298174" y="89452"/>
                </a:cubicBezTo>
                <a:cubicBezTo>
                  <a:pt x="302985" y="111103"/>
                  <a:pt x="307941" y="127118"/>
                  <a:pt x="327992" y="139148"/>
                </a:cubicBezTo>
                <a:cubicBezTo>
                  <a:pt x="336976" y="144538"/>
                  <a:pt x="347870" y="145774"/>
                  <a:pt x="357809" y="149087"/>
                </a:cubicBezTo>
                <a:cubicBezTo>
                  <a:pt x="443854" y="134746"/>
                  <a:pt x="456882" y="149343"/>
                  <a:pt x="506896" y="109331"/>
                </a:cubicBezTo>
                <a:cubicBezTo>
                  <a:pt x="529117" y="91554"/>
                  <a:pt x="526774" y="97251"/>
                  <a:pt x="526774" y="7951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88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 animBg="1"/>
      <p:bldP spid="11" grpId="0" animBg="1"/>
      <p:bldP spid="13" grpId="0" animBg="1"/>
      <p:bldP spid="24" grpId="0" animBg="1"/>
      <p:bldP spid="14" grpId="0" animBg="1"/>
      <p:bldP spid="15" grpId="0" animBg="1"/>
      <p:bldP spid="16" grpId="0" animBg="1"/>
      <p:bldP spid="25" grpId="0" animBg="1"/>
      <p:bldP spid="26" grpId="0" animBg="1"/>
      <p:bldP spid="17" grpId="0" animBg="1"/>
      <p:bldP spid="27" grpId="0" animBg="1"/>
      <p:bldP spid="28" grpId="0" animBg="1"/>
      <p:bldP spid="30" grpId="0" animBg="1"/>
      <p:bldP spid="31" grpId="0" animBg="1"/>
      <p:bldP spid="36" grpId="0" animBg="1"/>
      <p:bldP spid="38" grpId="0"/>
      <p:bldP spid="39" grpId="0"/>
      <p:bldP spid="41" grpId="0"/>
      <p:bldP spid="44" grpId="0"/>
      <p:bldP spid="45" grpId="0"/>
      <p:bldP spid="46" grpId="0"/>
      <p:bldP spid="47" grpId="0"/>
      <p:bldP spid="48" grpId="0" animBg="1"/>
      <p:bldP spid="50" grpId="0" animBg="1"/>
      <p:bldP spid="53" grpId="0"/>
      <p:bldP spid="54" grpId="0"/>
      <p:bldP spid="58" grpId="0" animBg="1"/>
      <p:bldP spid="59" grpId="0"/>
      <p:bldP spid="60" grpId="0" animBg="1"/>
      <p:bldP spid="61" grpId="0"/>
      <p:bldP spid="62" grpId="0"/>
      <p:bldP spid="4" grpId="0" animBg="1"/>
      <p:bldP spid="12" grpId="0" animBg="1"/>
      <p:bldP spid="29" grpId="0" animBg="1"/>
      <p:bldP spid="32" grpId="0" animBg="1"/>
      <p:bldP spid="63" grpId="0"/>
      <p:bldP spid="65" grpId="0"/>
      <p:bldP spid="33" grpId="0" animBg="1"/>
      <p:bldP spid="43" grpId="0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Trojúhelníky - názvosloví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836712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Trojúhelník </a:t>
            </a:r>
            <a:r>
              <a:rPr lang="cs-CZ" sz="2800" dirty="0" smtClean="0"/>
              <a:t>je rovinný útvar, který má 3 vrcholy a 3 strany</a:t>
            </a:r>
            <a:endParaRPr lang="cs-CZ" sz="2800" dirty="0"/>
          </a:p>
        </p:txBody>
      </p:sp>
      <p:sp>
        <p:nvSpPr>
          <p:cNvPr id="31" name="Rovnoramenný trojúhelník 30"/>
          <p:cNvSpPr/>
          <p:nvPr/>
        </p:nvSpPr>
        <p:spPr>
          <a:xfrm>
            <a:off x="1822671" y="2080664"/>
            <a:ext cx="2779479" cy="2431926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2" name="Textové pole 2"/>
          <p:cNvSpPr txBox="1"/>
          <p:nvPr/>
        </p:nvSpPr>
        <p:spPr>
          <a:xfrm>
            <a:off x="1547664" y="4470081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A</a:t>
            </a:r>
          </a:p>
        </p:txBody>
      </p:sp>
      <p:sp>
        <p:nvSpPr>
          <p:cNvPr id="33" name="Textové pole 3"/>
          <p:cNvSpPr txBox="1"/>
          <p:nvPr/>
        </p:nvSpPr>
        <p:spPr>
          <a:xfrm>
            <a:off x="4608516" y="4470081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B</a:t>
            </a:r>
          </a:p>
        </p:txBody>
      </p:sp>
      <p:sp>
        <p:nvSpPr>
          <p:cNvPr id="34" name="Textové pole 4"/>
          <p:cNvSpPr txBox="1"/>
          <p:nvPr/>
        </p:nvSpPr>
        <p:spPr>
          <a:xfrm>
            <a:off x="3102279" y="1555013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 smtClean="0">
                <a:effectLst/>
                <a:ea typeface="Calibri"/>
                <a:cs typeface="Times New Roman"/>
              </a:rPr>
              <a:t>C</a:t>
            </a:r>
            <a:endParaRPr lang="cs-CZ" sz="1600" dirty="0">
              <a:effectLst/>
              <a:ea typeface="Calibri"/>
              <a:cs typeface="Times New Roman"/>
            </a:endParaRPr>
          </a:p>
        </p:txBody>
      </p:sp>
      <p:sp>
        <p:nvSpPr>
          <p:cNvPr id="35" name="Textové pole 5"/>
          <p:cNvSpPr txBox="1"/>
          <p:nvPr/>
        </p:nvSpPr>
        <p:spPr>
          <a:xfrm>
            <a:off x="3969081" y="2908219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a</a:t>
            </a:r>
          </a:p>
        </p:txBody>
      </p:sp>
      <p:sp>
        <p:nvSpPr>
          <p:cNvPr id="36" name="Textové pole 7"/>
          <p:cNvSpPr txBox="1"/>
          <p:nvPr/>
        </p:nvSpPr>
        <p:spPr>
          <a:xfrm>
            <a:off x="2182711" y="2866923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>
                <a:effectLst/>
                <a:ea typeface="Calibri"/>
                <a:cs typeface="Times New Roman"/>
              </a:rPr>
              <a:t>b</a:t>
            </a:r>
          </a:p>
        </p:txBody>
      </p:sp>
      <p:sp>
        <p:nvSpPr>
          <p:cNvPr id="43" name="Textové pole 5"/>
          <p:cNvSpPr txBox="1"/>
          <p:nvPr/>
        </p:nvSpPr>
        <p:spPr>
          <a:xfrm>
            <a:off x="3081151" y="4559533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 smtClean="0">
                <a:effectLst/>
                <a:ea typeface="Calibri"/>
                <a:cs typeface="Times New Roman"/>
              </a:rPr>
              <a:t>c</a:t>
            </a:r>
            <a:endParaRPr lang="cs-CZ" sz="2400" dirty="0">
              <a:effectLst/>
              <a:ea typeface="Calibri"/>
              <a:cs typeface="Times New Roman"/>
            </a:endParaRPr>
          </a:p>
        </p:txBody>
      </p:sp>
      <p:sp>
        <p:nvSpPr>
          <p:cNvPr id="44" name="Textové pole 2"/>
          <p:cNvSpPr txBox="1"/>
          <p:nvPr/>
        </p:nvSpPr>
        <p:spPr>
          <a:xfrm>
            <a:off x="5245849" y="1916832"/>
            <a:ext cx="2998559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 smtClean="0">
                <a:effectLst/>
                <a:ea typeface="Calibri"/>
                <a:cs typeface="Times New Roman"/>
              </a:rPr>
              <a:t>A, B, C … vrcholy   </a:t>
            </a:r>
            <a:endParaRPr lang="cs-CZ" sz="2400" dirty="0">
              <a:effectLst/>
              <a:ea typeface="Calibri"/>
              <a:cs typeface="Times New Roman"/>
            </a:endParaRPr>
          </a:p>
        </p:txBody>
      </p:sp>
      <p:sp>
        <p:nvSpPr>
          <p:cNvPr id="45" name="Textové pole 2"/>
          <p:cNvSpPr txBox="1"/>
          <p:nvPr/>
        </p:nvSpPr>
        <p:spPr>
          <a:xfrm>
            <a:off x="5245849" y="2543309"/>
            <a:ext cx="2998559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 smtClean="0">
                <a:effectLst/>
                <a:ea typeface="Calibri"/>
                <a:cs typeface="Times New Roman"/>
              </a:rPr>
              <a:t>a, b, c … strany   </a:t>
            </a:r>
            <a:endParaRPr lang="cs-CZ" sz="24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181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1" grpId="0" animBg="1"/>
      <p:bldP spid="32" grpId="0"/>
      <p:bldP spid="33" grpId="0"/>
      <p:bldP spid="34" grpId="0"/>
      <p:bldP spid="35" grpId="0"/>
      <p:bldP spid="36" grpId="0"/>
      <p:bldP spid="43" grpId="0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Trojúhelníky - rozdělení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 pole 6"/>
          <p:cNvSpPr txBox="1"/>
          <p:nvPr/>
        </p:nvSpPr>
        <p:spPr>
          <a:xfrm>
            <a:off x="1306163" y="3638704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c</a:t>
            </a:r>
          </a:p>
        </p:txBody>
      </p:sp>
      <p:sp>
        <p:nvSpPr>
          <p:cNvPr id="18" name="Rovnoramenný trojúhelník 17"/>
          <p:cNvSpPr/>
          <p:nvPr/>
        </p:nvSpPr>
        <p:spPr>
          <a:xfrm>
            <a:off x="420820" y="1866420"/>
            <a:ext cx="2121688" cy="1765082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 sz="2400"/>
          </a:p>
        </p:txBody>
      </p:sp>
      <p:sp>
        <p:nvSpPr>
          <p:cNvPr id="24" name="Textové pole 16"/>
          <p:cNvSpPr txBox="1"/>
          <p:nvPr/>
        </p:nvSpPr>
        <p:spPr>
          <a:xfrm>
            <a:off x="1367758" y="1484784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C</a:t>
            </a:r>
          </a:p>
        </p:txBody>
      </p:sp>
      <p:sp>
        <p:nvSpPr>
          <p:cNvPr id="25" name="Textové pole 20"/>
          <p:cNvSpPr txBox="1"/>
          <p:nvPr/>
        </p:nvSpPr>
        <p:spPr>
          <a:xfrm>
            <a:off x="2054679" y="2451766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a</a:t>
            </a:r>
          </a:p>
        </p:txBody>
      </p:sp>
      <p:sp>
        <p:nvSpPr>
          <p:cNvPr id="26" name="Textové pole 21"/>
          <p:cNvSpPr txBox="1"/>
          <p:nvPr/>
        </p:nvSpPr>
        <p:spPr>
          <a:xfrm>
            <a:off x="644613" y="2425273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b</a:t>
            </a:r>
          </a:p>
        </p:txBody>
      </p:sp>
      <p:sp>
        <p:nvSpPr>
          <p:cNvPr id="39" name="Textové pole 26"/>
          <p:cNvSpPr txBox="1"/>
          <p:nvPr/>
        </p:nvSpPr>
        <p:spPr>
          <a:xfrm>
            <a:off x="200921" y="3585375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A</a:t>
            </a:r>
          </a:p>
        </p:txBody>
      </p:sp>
      <p:sp>
        <p:nvSpPr>
          <p:cNvPr id="40" name="Textové pole 27"/>
          <p:cNvSpPr txBox="1"/>
          <p:nvPr/>
        </p:nvSpPr>
        <p:spPr>
          <a:xfrm>
            <a:off x="2509545" y="3642514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B</a:t>
            </a:r>
          </a:p>
        </p:txBody>
      </p:sp>
      <p:sp>
        <p:nvSpPr>
          <p:cNvPr id="41" name="Textové pole 28"/>
          <p:cNvSpPr txBox="1"/>
          <p:nvPr/>
        </p:nvSpPr>
        <p:spPr>
          <a:xfrm>
            <a:off x="598040" y="4437112"/>
            <a:ext cx="2087270" cy="524981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a = b = </a:t>
            </a:r>
            <a:r>
              <a:rPr lang="cs-CZ" sz="2400" dirty="0" smtClean="0">
                <a:effectLst/>
                <a:ea typeface="Calibri"/>
                <a:cs typeface="Times New Roman"/>
              </a:rPr>
              <a:t>c</a:t>
            </a:r>
            <a:endParaRPr lang="cs-CZ" sz="2400" dirty="0">
              <a:effectLst/>
              <a:ea typeface="Calibri"/>
              <a:cs typeface="Times New Roman"/>
            </a:endParaRPr>
          </a:p>
        </p:txBody>
      </p:sp>
      <p:sp>
        <p:nvSpPr>
          <p:cNvPr id="42" name="Rovnoramenný trojúhelník 41"/>
          <p:cNvSpPr/>
          <p:nvPr/>
        </p:nvSpPr>
        <p:spPr>
          <a:xfrm>
            <a:off x="3533700" y="1675601"/>
            <a:ext cx="1570484" cy="225113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 sz="2400"/>
          </a:p>
        </p:txBody>
      </p:sp>
      <p:sp>
        <p:nvSpPr>
          <p:cNvPr id="46" name="Textové pole 31"/>
          <p:cNvSpPr txBox="1"/>
          <p:nvPr/>
        </p:nvSpPr>
        <p:spPr>
          <a:xfrm>
            <a:off x="4107422" y="3847991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c</a:t>
            </a:r>
          </a:p>
        </p:txBody>
      </p:sp>
      <p:sp>
        <p:nvSpPr>
          <p:cNvPr id="47" name="Textové pole 32"/>
          <p:cNvSpPr txBox="1"/>
          <p:nvPr/>
        </p:nvSpPr>
        <p:spPr>
          <a:xfrm>
            <a:off x="4265865" y="1196752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C</a:t>
            </a:r>
          </a:p>
        </p:txBody>
      </p:sp>
      <p:sp>
        <p:nvSpPr>
          <p:cNvPr id="48" name="Textové pole 33"/>
          <p:cNvSpPr txBox="1"/>
          <p:nvPr/>
        </p:nvSpPr>
        <p:spPr>
          <a:xfrm>
            <a:off x="4913937" y="2547511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a</a:t>
            </a:r>
          </a:p>
        </p:txBody>
      </p:sp>
      <p:sp>
        <p:nvSpPr>
          <p:cNvPr id="49" name="Textové pole 34"/>
          <p:cNvSpPr txBox="1"/>
          <p:nvPr/>
        </p:nvSpPr>
        <p:spPr>
          <a:xfrm>
            <a:off x="3592016" y="2492896"/>
            <a:ext cx="237490" cy="3175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b</a:t>
            </a:r>
          </a:p>
        </p:txBody>
      </p:sp>
      <p:sp>
        <p:nvSpPr>
          <p:cNvPr id="54" name="Textové pole 41"/>
          <p:cNvSpPr txBox="1"/>
          <p:nvPr/>
        </p:nvSpPr>
        <p:spPr>
          <a:xfrm>
            <a:off x="3311450" y="3844181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A</a:t>
            </a:r>
          </a:p>
        </p:txBody>
      </p:sp>
      <p:sp>
        <p:nvSpPr>
          <p:cNvPr id="55" name="Textové pole 42"/>
          <p:cNvSpPr txBox="1"/>
          <p:nvPr/>
        </p:nvSpPr>
        <p:spPr>
          <a:xfrm>
            <a:off x="5104184" y="3859421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B</a:t>
            </a:r>
          </a:p>
        </p:txBody>
      </p:sp>
      <p:sp>
        <p:nvSpPr>
          <p:cNvPr id="56" name="Textové pole 43"/>
          <p:cNvSpPr txBox="1"/>
          <p:nvPr/>
        </p:nvSpPr>
        <p:spPr>
          <a:xfrm>
            <a:off x="3707904" y="4458038"/>
            <a:ext cx="1479461" cy="504056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a = b </a:t>
            </a:r>
            <a:r>
              <a:rPr lang="cs-CZ" sz="2400" dirty="0">
                <a:effectLst/>
                <a:ea typeface="Calibri"/>
                <a:cs typeface="Times New Roman"/>
                <a:sym typeface="Symbol"/>
              </a:rPr>
              <a:t></a:t>
            </a:r>
            <a:r>
              <a:rPr lang="cs-CZ" sz="2400" dirty="0">
                <a:effectLst/>
                <a:ea typeface="Calibri"/>
                <a:cs typeface="Times New Roman"/>
              </a:rPr>
              <a:t> </a:t>
            </a:r>
            <a:r>
              <a:rPr lang="cs-CZ" sz="2400" dirty="0" smtClean="0">
                <a:effectLst/>
                <a:ea typeface="Calibri"/>
                <a:cs typeface="Times New Roman"/>
              </a:rPr>
              <a:t>c</a:t>
            </a:r>
            <a:endParaRPr lang="cs-CZ" sz="2400" dirty="0">
              <a:effectLst/>
              <a:ea typeface="Calibri"/>
              <a:cs typeface="Times New Roman"/>
            </a:endParaRPr>
          </a:p>
        </p:txBody>
      </p:sp>
      <p:sp>
        <p:nvSpPr>
          <p:cNvPr id="57" name="Textové pole 44"/>
          <p:cNvSpPr txBox="1"/>
          <p:nvPr/>
        </p:nvSpPr>
        <p:spPr>
          <a:xfrm>
            <a:off x="7367374" y="3926469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c</a:t>
            </a:r>
          </a:p>
        </p:txBody>
      </p:sp>
      <p:sp>
        <p:nvSpPr>
          <p:cNvPr id="58" name="Textové pole 45"/>
          <p:cNvSpPr txBox="1"/>
          <p:nvPr/>
        </p:nvSpPr>
        <p:spPr>
          <a:xfrm>
            <a:off x="7074177" y="1196752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C</a:t>
            </a:r>
          </a:p>
        </p:txBody>
      </p:sp>
      <p:sp>
        <p:nvSpPr>
          <p:cNvPr id="59" name="Textové pole 46"/>
          <p:cNvSpPr txBox="1"/>
          <p:nvPr/>
        </p:nvSpPr>
        <p:spPr>
          <a:xfrm>
            <a:off x="7997392" y="2512216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a</a:t>
            </a:r>
          </a:p>
        </p:txBody>
      </p:sp>
      <p:sp>
        <p:nvSpPr>
          <p:cNvPr id="60" name="Textové pole 47"/>
          <p:cNvSpPr txBox="1"/>
          <p:nvPr/>
        </p:nvSpPr>
        <p:spPr>
          <a:xfrm>
            <a:off x="6444536" y="2564742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b</a:t>
            </a:r>
          </a:p>
        </p:txBody>
      </p:sp>
      <p:sp>
        <p:nvSpPr>
          <p:cNvPr id="65" name="Textové pole 54"/>
          <p:cNvSpPr txBox="1"/>
          <p:nvPr/>
        </p:nvSpPr>
        <p:spPr>
          <a:xfrm>
            <a:off x="6201930" y="3900061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>
                <a:effectLst/>
                <a:ea typeface="Calibri"/>
                <a:cs typeface="Times New Roman"/>
              </a:rPr>
              <a:t>A</a:t>
            </a:r>
          </a:p>
        </p:txBody>
      </p:sp>
      <p:sp>
        <p:nvSpPr>
          <p:cNvPr id="66" name="Textové pole 55"/>
          <p:cNvSpPr txBox="1"/>
          <p:nvPr/>
        </p:nvSpPr>
        <p:spPr>
          <a:xfrm>
            <a:off x="8640001" y="3905447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B</a:t>
            </a:r>
          </a:p>
        </p:txBody>
      </p:sp>
      <p:sp>
        <p:nvSpPr>
          <p:cNvPr id="67" name="Volný tvar 66"/>
          <p:cNvSpPr/>
          <p:nvPr/>
        </p:nvSpPr>
        <p:spPr>
          <a:xfrm>
            <a:off x="6423927" y="1675602"/>
            <a:ext cx="2208648" cy="2285420"/>
          </a:xfrm>
          <a:custGeom>
            <a:avLst/>
            <a:gdLst>
              <a:gd name="connsiteX0" fmla="*/ 0 w 1494846"/>
              <a:gd name="connsiteY0" fmla="*/ 1383527 h 1399430"/>
              <a:gd name="connsiteX1" fmla="*/ 1494846 w 1494846"/>
              <a:gd name="connsiteY1" fmla="*/ 1399430 h 1399430"/>
              <a:gd name="connsiteX2" fmla="*/ 524786 w 1494846"/>
              <a:gd name="connsiteY2" fmla="*/ 0 h 1399430"/>
              <a:gd name="connsiteX3" fmla="*/ 0 w 1494846"/>
              <a:gd name="connsiteY3" fmla="*/ 1383527 h 1399430"/>
              <a:gd name="connsiteX0" fmla="*/ 0 w 1501454"/>
              <a:gd name="connsiteY0" fmla="*/ 1395699 h 1399430"/>
              <a:gd name="connsiteX1" fmla="*/ 1501454 w 1501454"/>
              <a:gd name="connsiteY1" fmla="*/ 1399430 h 1399430"/>
              <a:gd name="connsiteX2" fmla="*/ 531394 w 1501454"/>
              <a:gd name="connsiteY2" fmla="*/ 0 h 1399430"/>
              <a:gd name="connsiteX3" fmla="*/ 0 w 1501454"/>
              <a:gd name="connsiteY3" fmla="*/ 1395699 h 1399430"/>
              <a:gd name="connsiteX0" fmla="*/ 0 w 1574143"/>
              <a:gd name="connsiteY0" fmla="*/ 1383527 h 1399430"/>
              <a:gd name="connsiteX1" fmla="*/ 1574143 w 1574143"/>
              <a:gd name="connsiteY1" fmla="*/ 1399430 h 1399430"/>
              <a:gd name="connsiteX2" fmla="*/ 604083 w 1574143"/>
              <a:gd name="connsiteY2" fmla="*/ 0 h 1399430"/>
              <a:gd name="connsiteX3" fmla="*/ 0 w 1574143"/>
              <a:gd name="connsiteY3" fmla="*/ 1383527 h 1399430"/>
              <a:gd name="connsiteX0" fmla="*/ 0 w 1580752"/>
              <a:gd name="connsiteY0" fmla="*/ 1395699 h 1399430"/>
              <a:gd name="connsiteX1" fmla="*/ 1580752 w 1580752"/>
              <a:gd name="connsiteY1" fmla="*/ 1399430 h 1399430"/>
              <a:gd name="connsiteX2" fmla="*/ 610692 w 1580752"/>
              <a:gd name="connsiteY2" fmla="*/ 0 h 1399430"/>
              <a:gd name="connsiteX3" fmla="*/ 0 w 1580752"/>
              <a:gd name="connsiteY3" fmla="*/ 1395699 h 1399430"/>
              <a:gd name="connsiteX0" fmla="*/ 0 w 1613792"/>
              <a:gd name="connsiteY0" fmla="*/ 1389613 h 1399430"/>
              <a:gd name="connsiteX1" fmla="*/ 1613792 w 1613792"/>
              <a:gd name="connsiteY1" fmla="*/ 1399430 h 1399430"/>
              <a:gd name="connsiteX2" fmla="*/ 643732 w 1613792"/>
              <a:gd name="connsiteY2" fmla="*/ 0 h 1399430"/>
              <a:gd name="connsiteX3" fmla="*/ 0 w 1613792"/>
              <a:gd name="connsiteY3" fmla="*/ 1389613 h 1399430"/>
              <a:gd name="connsiteX0" fmla="*/ 0 w 1508064"/>
              <a:gd name="connsiteY0" fmla="*/ 1389613 h 1399430"/>
              <a:gd name="connsiteX1" fmla="*/ 1508064 w 1508064"/>
              <a:gd name="connsiteY1" fmla="*/ 1399430 h 1399430"/>
              <a:gd name="connsiteX2" fmla="*/ 538004 w 1508064"/>
              <a:gd name="connsiteY2" fmla="*/ 0 h 1399430"/>
              <a:gd name="connsiteX3" fmla="*/ 0 w 1508064"/>
              <a:gd name="connsiteY3" fmla="*/ 1389613 h 1399430"/>
              <a:gd name="connsiteX0" fmla="*/ 0 w 1501456"/>
              <a:gd name="connsiteY0" fmla="*/ 1383527 h 1399430"/>
              <a:gd name="connsiteX1" fmla="*/ 1501456 w 1501456"/>
              <a:gd name="connsiteY1" fmla="*/ 1399430 h 1399430"/>
              <a:gd name="connsiteX2" fmla="*/ 531396 w 1501456"/>
              <a:gd name="connsiteY2" fmla="*/ 0 h 1399430"/>
              <a:gd name="connsiteX3" fmla="*/ 0 w 1501456"/>
              <a:gd name="connsiteY3" fmla="*/ 1383527 h 1399430"/>
              <a:gd name="connsiteX0" fmla="*/ 0 w 1468416"/>
              <a:gd name="connsiteY0" fmla="*/ 1389613 h 1399430"/>
              <a:gd name="connsiteX1" fmla="*/ 1468416 w 1468416"/>
              <a:gd name="connsiteY1" fmla="*/ 1399430 h 1399430"/>
              <a:gd name="connsiteX2" fmla="*/ 498356 w 1468416"/>
              <a:gd name="connsiteY2" fmla="*/ 0 h 1399430"/>
              <a:gd name="connsiteX3" fmla="*/ 0 w 1468416"/>
              <a:gd name="connsiteY3" fmla="*/ 1389613 h 139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8416" h="1399430">
                <a:moveTo>
                  <a:pt x="0" y="1389613"/>
                </a:moveTo>
                <a:lnTo>
                  <a:pt x="1468416" y="1399430"/>
                </a:lnTo>
                <a:lnTo>
                  <a:pt x="498356" y="0"/>
                </a:lnTo>
                <a:lnTo>
                  <a:pt x="0" y="1389613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 sz="2400"/>
          </a:p>
        </p:txBody>
      </p:sp>
      <p:sp>
        <p:nvSpPr>
          <p:cNvPr id="68" name="Textové pole 57"/>
          <p:cNvSpPr txBox="1"/>
          <p:nvPr/>
        </p:nvSpPr>
        <p:spPr>
          <a:xfrm>
            <a:off x="6836955" y="4458037"/>
            <a:ext cx="1479461" cy="438256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a </a:t>
            </a:r>
            <a:r>
              <a:rPr lang="cs-CZ" sz="2400" dirty="0">
                <a:effectLst/>
                <a:ea typeface="Calibri"/>
                <a:cs typeface="Times New Roman"/>
                <a:sym typeface="Symbol"/>
              </a:rPr>
              <a:t></a:t>
            </a:r>
            <a:r>
              <a:rPr lang="cs-CZ" sz="2400" dirty="0">
                <a:effectLst/>
                <a:ea typeface="Calibri"/>
                <a:cs typeface="Times New Roman"/>
              </a:rPr>
              <a:t> b </a:t>
            </a:r>
            <a:r>
              <a:rPr lang="cs-CZ" sz="2400" dirty="0">
                <a:effectLst/>
                <a:ea typeface="Calibri"/>
                <a:cs typeface="Times New Roman"/>
                <a:sym typeface="Symbol"/>
              </a:rPr>
              <a:t></a:t>
            </a:r>
            <a:r>
              <a:rPr lang="cs-CZ" sz="2400" dirty="0">
                <a:effectLst/>
                <a:ea typeface="Calibri"/>
                <a:cs typeface="Times New Roman"/>
              </a:rPr>
              <a:t> </a:t>
            </a:r>
            <a:r>
              <a:rPr lang="cs-CZ" sz="2400" dirty="0" smtClean="0">
                <a:effectLst/>
                <a:ea typeface="Calibri"/>
                <a:cs typeface="Times New Roman"/>
              </a:rPr>
              <a:t>c</a:t>
            </a:r>
            <a:endParaRPr lang="cs-CZ" sz="2400" dirty="0">
              <a:effectLst/>
              <a:ea typeface="Calibri"/>
              <a:cs typeface="Times New Roman"/>
            </a:endParaRPr>
          </a:p>
        </p:txBody>
      </p:sp>
      <p:sp>
        <p:nvSpPr>
          <p:cNvPr id="69" name="Textové pole 58"/>
          <p:cNvSpPr txBox="1"/>
          <p:nvPr/>
        </p:nvSpPr>
        <p:spPr>
          <a:xfrm>
            <a:off x="3501335" y="5032593"/>
            <a:ext cx="2185630" cy="98869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a, b … ramena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c … základna</a:t>
            </a:r>
          </a:p>
        </p:txBody>
      </p:sp>
      <p:sp>
        <p:nvSpPr>
          <p:cNvPr id="70" name="Rectangle 45"/>
          <p:cNvSpPr>
            <a:spLocks noChangeArrowheads="1"/>
          </p:cNvSpPr>
          <p:nvPr/>
        </p:nvSpPr>
        <p:spPr bwMode="auto">
          <a:xfrm>
            <a:off x="208270" y="859545"/>
            <a:ext cx="19748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rovnostranné</a:t>
            </a:r>
          </a:p>
        </p:txBody>
      </p:sp>
      <p:sp>
        <p:nvSpPr>
          <p:cNvPr id="71" name="Rectangle 76"/>
          <p:cNvSpPr>
            <a:spLocks noChangeArrowheads="1"/>
          </p:cNvSpPr>
          <p:nvPr/>
        </p:nvSpPr>
        <p:spPr bwMode="auto">
          <a:xfrm>
            <a:off x="180528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Rectangle 45"/>
          <p:cNvSpPr>
            <a:spLocks noChangeArrowheads="1"/>
          </p:cNvSpPr>
          <p:nvPr/>
        </p:nvSpPr>
        <p:spPr bwMode="auto">
          <a:xfrm>
            <a:off x="3198148" y="859545"/>
            <a:ext cx="21682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rovnoramenné	</a:t>
            </a:r>
          </a:p>
        </p:txBody>
      </p:sp>
      <p:sp>
        <p:nvSpPr>
          <p:cNvPr id="77" name="Rectangle 45"/>
          <p:cNvSpPr>
            <a:spLocks noChangeArrowheads="1"/>
          </p:cNvSpPr>
          <p:nvPr/>
        </p:nvSpPr>
        <p:spPr bwMode="auto">
          <a:xfrm>
            <a:off x="6041620" y="859545"/>
            <a:ext cx="29509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různostranné (obecné)</a:t>
            </a:r>
          </a:p>
        </p:txBody>
      </p:sp>
    </p:spTree>
    <p:extLst>
      <p:ext uri="{BB962C8B-B14F-4D97-AF65-F5344CB8AC3E}">
        <p14:creationId xmlns:p14="http://schemas.microsoft.com/office/powerpoint/2010/main" val="381826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24" grpId="0"/>
      <p:bldP spid="25" grpId="0"/>
      <p:bldP spid="26" grpId="0"/>
      <p:bldP spid="39" grpId="0"/>
      <p:bldP spid="40" grpId="0"/>
      <p:bldP spid="41" grpId="0" animBg="1"/>
      <p:bldP spid="42" grpId="0" animBg="1"/>
      <p:bldP spid="46" grpId="0"/>
      <p:bldP spid="47" grpId="0"/>
      <p:bldP spid="48" grpId="0"/>
      <p:bldP spid="49" grpId="0"/>
      <p:bldP spid="54" grpId="0"/>
      <p:bldP spid="55" grpId="0"/>
      <p:bldP spid="56" grpId="0" animBg="1"/>
      <p:bldP spid="57" grpId="0"/>
      <p:bldP spid="58" grpId="0"/>
      <p:bldP spid="59" grpId="0"/>
      <p:bldP spid="60" grpId="0"/>
      <p:bldP spid="65" grpId="0"/>
      <p:bldP spid="66" grpId="0"/>
      <p:bldP spid="67" grpId="0" animBg="1"/>
      <p:bldP spid="68" grpId="0" animBg="1"/>
      <p:bldP spid="69" grpId="0"/>
      <p:bldP spid="70" grpId="0"/>
      <p:bldP spid="76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Trojúhelníky - rozdělení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Nadpis 1"/>
          <p:cNvSpPr>
            <a:spLocks noGrp="1"/>
          </p:cNvSpPr>
          <p:nvPr>
            <p:ph type="title"/>
          </p:nvPr>
        </p:nvSpPr>
        <p:spPr>
          <a:xfrm>
            <a:off x="240148" y="674290"/>
            <a:ext cx="9012372" cy="1818606"/>
          </a:xfrm>
        </p:spPr>
        <p:txBody>
          <a:bodyPr anchor="t">
            <a:normAutofit/>
          </a:bodyPr>
          <a:lstStyle/>
          <a:p>
            <a:pPr algn="l"/>
            <a:r>
              <a:rPr lang="cs-CZ" sz="2400" b="1" dirty="0" smtClean="0"/>
              <a:t>1) Vybarvěte</a:t>
            </a:r>
            <a:r>
              <a:rPr lang="cs-CZ" sz="2400" dirty="0" smtClean="0"/>
              <a:t>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solidFill>
                  <a:srgbClr val="FF0000"/>
                </a:solidFill>
              </a:rPr>
              <a:t>červeně</a:t>
            </a:r>
            <a:r>
              <a:rPr lang="cs-CZ" sz="2400" dirty="0" smtClean="0"/>
              <a:t> obecné trojúhelníky</a:t>
            </a:r>
            <a:br>
              <a:rPr lang="cs-CZ" sz="2400" dirty="0" smtClean="0"/>
            </a:br>
            <a:r>
              <a:rPr lang="cs-CZ" sz="2400" dirty="0" smtClean="0">
                <a:solidFill>
                  <a:srgbClr val="0070C0"/>
                </a:solidFill>
              </a:rPr>
              <a:t>modře</a:t>
            </a:r>
            <a:r>
              <a:rPr lang="cs-CZ" sz="2400" dirty="0" smtClean="0"/>
              <a:t> rovnostranné trojúhelníky</a:t>
            </a:r>
            <a:br>
              <a:rPr lang="cs-CZ" sz="2400" dirty="0" smtClean="0"/>
            </a:br>
            <a:r>
              <a:rPr lang="cs-CZ" sz="2400" dirty="0" smtClean="0">
                <a:solidFill>
                  <a:srgbClr val="00B050"/>
                </a:solidFill>
              </a:rPr>
              <a:t>zeleně</a:t>
            </a:r>
            <a:r>
              <a:rPr lang="cs-CZ" sz="2400" dirty="0" smtClean="0"/>
              <a:t> rovnoramenné trojúhelníky</a:t>
            </a:r>
            <a:endParaRPr lang="cs-CZ" sz="2400" dirty="0"/>
          </a:p>
        </p:txBody>
      </p:sp>
      <p:sp>
        <p:nvSpPr>
          <p:cNvPr id="35" name="Pravoúhlý trojúhelník 34"/>
          <p:cNvSpPr/>
          <p:nvPr/>
        </p:nvSpPr>
        <p:spPr>
          <a:xfrm>
            <a:off x="395536" y="2250447"/>
            <a:ext cx="1296000" cy="129600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Rovnoramenný trojúhelník 35"/>
          <p:cNvSpPr/>
          <p:nvPr/>
        </p:nvSpPr>
        <p:spPr>
          <a:xfrm>
            <a:off x="2417480" y="2204864"/>
            <a:ext cx="1728192" cy="136815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Rovnoramenný trojúhelník 8"/>
          <p:cNvSpPr/>
          <p:nvPr/>
        </p:nvSpPr>
        <p:spPr>
          <a:xfrm>
            <a:off x="6516216" y="903548"/>
            <a:ext cx="2304256" cy="941276"/>
          </a:xfrm>
          <a:custGeom>
            <a:avLst/>
            <a:gdLst>
              <a:gd name="connsiteX0" fmla="*/ 0 w 1584176"/>
              <a:gd name="connsiteY0" fmla="*/ 1401373 h 1401373"/>
              <a:gd name="connsiteX1" fmla="*/ 792088 w 1584176"/>
              <a:gd name="connsiteY1" fmla="*/ 0 h 1401373"/>
              <a:gd name="connsiteX2" fmla="*/ 1584176 w 1584176"/>
              <a:gd name="connsiteY2" fmla="*/ 1401373 h 1401373"/>
              <a:gd name="connsiteX3" fmla="*/ 0 w 1584176"/>
              <a:gd name="connsiteY3" fmla="*/ 1401373 h 1401373"/>
              <a:gd name="connsiteX0" fmla="*/ 0 w 2005090"/>
              <a:gd name="connsiteY0" fmla="*/ 1401373 h 2112573"/>
              <a:gd name="connsiteX1" fmla="*/ 792088 w 2005090"/>
              <a:gd name="connsiteY1" fmla="*/ 0 h 2112573"/>
              <a:gd name="connsiteX2" fmla="*/ 2005090 w 2005090"/>
              <a:gd name="connsiteY2" fmla="*/ 2112573 h 2112573"/>
              <a:gd name="connsiteX3" fmla="*/ 0 w 2005090"/>
              <a:gd name="connsiteY3" fmla="*/ 1401373 h 2112573"/>
              <a:gd name="connsiteX0" fmla="*/ 0 w 2063147"/>
              <a:gd name="connsiteY0" fmla="*/ 1357831 h 2112573"/>
              <a:gd name="connsiteX1" fmla="*/ 850145 w 2063147"/>
              <a:gd name="connsiteY1" fmla="*/ 0 h 2112573"/>
              <a:gd name="connsiteX2" fmla="*/ 2063147 w 2063147"/>
              <a:gd name="connsiteY2" fmla="*/ 2112573 h 2112573"/>
              <a:gd name="connsiteX3" fmla="*/ 0 w 2063147"/>
              <a:gd name="connsiteY3" fmla="*/ 1357831 h 2112573"/>
              <a:gd name="connsiteX0" fmla="*/ 0 w 2063147"/>
              <a:gd name="connsiteY0" fmla="*/ 1285260 h 2040002"/>
              <a:gd name="connsiteX1" fmla="*/ 1996773 w 2063147"/>
              <a:gd name="connsiteY1" fmla="*/ 0 h 2040002"/>
              <a:gd name="connsiteX2" fmla="*/ 2063147 w 2063147"/>
              <a:gd name="connsiteY2" fmla="*/ 2040002 h 2040002"/>
              <a:gd name="connsiteX3" fmla="*/ 0 w 2063147"/>
              <a:gd name="connsiteY3" fmla="*/ 1285260 h 2040002"/>
              <a:gd name="connsiteX0" fmla="*/ 0 w 2063147"/>
              <a:gd name="connsiteY0" fmla="*/ 791774 h 1546516"/>
              <a:gd name="connsiteX1" fmla="*/ 1851630 w 2063147"/>
              <a:gd name="connsiteY1" fmla="*/ 0 h 1546516"/>
              <a:gd name="connsiteX2" fmla="*/ 2063147 w 2063147"/>
              <a:gd name="connsiteY2" fmla="*/ 1546516 h 1546516"/>
              <a:gd name="connsiteX3" fmla="*/ 0 w 2063147"/>
              <a:gd name="connsiteY3" fmla="*/ 791774 h 1546516"/>
              <a:gd name="connsiteX0" fmla="*/ 0 w 2063147"/>
              <a:gd name="connsiteY0" fmla="*/ 83159 h 837901"/>
              <a:gd name="connsiteX1" fmla="*/ 1731551 w 2063147"/>
              <a:gd name="connsiteY1" fmla="*/ 0 h 837901"/>
              <a:gd name="connsiteX2" fmla="*/ 2063147 w 2063147"/>
              <a:gd name="connsiteY2" fmla="*/ 837901 h 837901"/>
              <a:gd name="connsiteX3" fmla="*/ 0 w 2063147"/>
              <a:gd name="connsiteY3" fmla="*/ 83159 h 837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3147" h="837901">
                <a:moveTo>
                  <a:pt x="0" y="83159"/>
                </a:moveTo>
                <a:lnTo>
                  <a:pt x="1731551" y="0"/>
                </a:lnTo>
                <a:lnTo>
                  <a:pt x="2063147" y="837901"/>
                </a:lnTo>
                <a:lnTo>
                  <a:pt x="0" y="83159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ovnoramenný trojúhelník 9"/>
          <p:cNvSpPr/>
          <p:nvPr/>
        </p:nvSpPr>
        <p:spPr>
          <a:xfrm rot="10800000">
            <a:off x="6156176" y="3429000"/>
            <a:ext cx="2652810" cy="917000"/>
          </a:xfrm>
          <a:custGeom>
            <a:avLst/>
            <a:gdLst>
              <a:gd name="connsiteX0" fmla="*/ 0 w 1728192"/>
              <a:gd name="connsiteY0" fmla="*/ 1368152 h 1368152"/>
              <a:gd name="connsiteX1" fmla="*/ 864096 w 1728192"/>
              <a:gd name="connsiteY1" fmla="*/ 0 h 1368152"/>
              <a:gd name="connsiteX2" fmla="*/ 1728192 w 1728192"/>
              <a:gd name="connsiteY2" fmla="*/ 1368152 h 1368152"/>
              <a:gd name="connsiteX3" fmla="*/ 0 w 1728192"/>
              <a:gd name="connsiteY3" fmla="*/ 1368152 h 1368152"/>
              <a:gd name="connsiteX0" fmla="*/ 0 w 1728192"/>
              <a:gd name="connsiteY0" fmla="*/ 656952 h 656952"/>
              <a:gd name="connsiteX1" fmla="*/ 907639 w 1728192"/>
              <a:gd name="connsiteY1" fmla="*/ 0 h 656952"/>
              <a:gd name="connsiteX2" fmla="*/ 1728192 w 1728192"/>
              <a:gd name="connsiteY2" fmla="*/ 656952 h 656952"/>
              <a:gd name="connsiteX3" fmla="*/ 0 w 1728192"/>
              <a:gd name="connsiteY3" fmla="*/ 656952 h 656952"/>
              <a:gd name="connsiteX0" fmla="*/ 0 w 1728192"/>
              <a:gd name="connsiteY0" fmla="*/ 650198 h 650198"/>
              <a:gd name="connsiteX1" fmla="*/ 882819 w 1728192"/>
              <a:gd name="connsiteY1" fmla="*/ 0 h 650198"/>
              <a:gd name="connsiteX2" fmla="*/ 1728192 w 1728192"/>
              <a:gd name="connsiteY2" fmla="*/ 650198 h 650198"/>
              <a:gd name="connsiteX3" fmla="*/ 0 w 1728192"/>
              <a:gd name="connsiteY3" fmla="*/ 650198 h 650198"/>
              <a:gd name="connsiteX0" fmla="*/ 0 w 1728192"/>
              <a:gd name="connsiteY0" fmla="*/ 650198 h 650198"/>
              <a:gd name="connsiteX1" fmla="*/ 857998 w 1728192"/>
              <a:gd name="connsiteY1" fmla="*/ 0 h 650198"/>
              <a:gd name="connsiteX2" fmla="*/ 1728192 w 1728192"/>
              <a:gd name="connsiteY2" fmla="*/ 650198 h 650198"/>
              <a:gd name="connsiteX3" fmla="*/ 0 w 1728192"/>
              <a:gd name="connsiteY3" fmla="*/ 650198 h 650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8192" h="650198">
                <a:moveTo>
                  <a:pt x="0" y="650198"/>
                </a:moveTo>
                <a:lnTo>
                  <a:pt x="857998" y="0"/>
                </a:lnTo>
                <a:lnTo>
                  <a:pt x="1728192" y="650198"/>
                </a:lnTo>
                <a:lnTo>
                  <a:pt x="0" y="650198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Pravoúhlý trojúhelník 38"/>
          <p:cNvSpPr/>
          <p:nvPr/>
        </p:nvSpPr>
        <p:spPr>
          <a:xfrm rot="8286186">
            <a:off x="2532251" y="4125646"/>
            <a:ext cx="1512168" cy="151200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Pravoúhlý trojúhelník 39"/>
          <p:cNvSpPr/>
          <p:nvPr/>
        </p:nvSpPr>
        <p:spPr>
          <a:xfrm flipH="1">
            <a:off x="7164288" y="4077072"/>
            <a:ext cx="1512168" cy="250721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Rovnoramenný trojúhelník 40"/>
          <p:cNvSpPr/>
          <p:nvPr/>
        </p:nvSpPr>
        <p:spPr>
          <a:xfrm>
            <a:off x="4788024" y="764704"/>
            <a:ext cx="1512168" cy="21602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Pravoúhlý trojúhelník 7"/>
          <p:cNvSpPr/>
          <p:nvPr/>
        </p:nvSpPr>
        <p:spPr>
          <a:xfrm rot="12392600">
            <a:off x="4195936" y="3443731"/>
            <a:ext cx="2059370" cy="1703118"/>
          </a:xfrm>
          <a:custGeom>
            <a:avLst/>
            <a:gdLst>
              <a:gd name="connsiteX0" fmla="*/ 0 w 1512168"/>
              <a:gd name="connsiteY0" fmla="*/ 1368152 h 1368152"/>
              <a:gd name="connsiteX1" fmla="*/ 0 w 1512168"/>
              <a:gd name="connsiteY1" fmla="*/ 0 h 1368152"/>
              <a:gd name="connsiteX2" fmla="*/ 1512168 w 1512168"/>
              <a:gd name="connsiteY2" fmla="*/ 1368152 h 1368152"/>
              <a:gd name="connsiteX3" fmla="*/ 0 w 1512168"/>
              <a:gd name="connsiteY3" fmla="*/ 1368152 h 1368152"/>
              <a:gd name="connsiteX0" fmla="*/ 0 w 2151191"/>
              <a:gd name="connsiteY0" fmla="*/ 1145840 h 1368152"/>
              <a:gd name="connsiteX1" fmla="*/ 639023 w 2151191"/>
              <a:gd name="connsiteY1" fmla="*/ 0 h 1368152"/>
              <a:gd name="connsiteX2" fmla="*/ 2151191 w 2151191"/>
              <a:gd name="connsiteY2" fmla="*/ 1368152 h 1368152"/>
              <a:gd name="connsiteX3" fmla="*/ 0 w 2151191"/>
              <a:gd name="connsiteY3" fmla="*/ 1145840 h 1368152"/>
              <a:gd name="connsiteX0" fmla="*/ 0 w 2151191"/>
              <a:gd name="connsiteY0" fmla="*/ 1288497 h 1510809"/>
              <a:gd name="connsiteX1" fmla="*/ 1022045 w 2151191"/>
              <a:gd name="connsiteY1" fmla="*/ 0 h 1510809"/>
              <a:gd name="connsiteX2" fmla="*/ 2151191 w 2151191"/>
              <a:gd name="connsiteY2" fmla="*/ 1510809 h 1510809"/>
              <a:gd name="connsiteX3" fmla="*/ 0 w 2151191"/>
              <a:gd name="connsiteY3" fmla="*/ 1288497 h 1510809"/>
              <a:gd name="connsiteX0" fmla="*/ 0 w 2800191"/>
              <a:gd name="connsiteY0" fmla="*/ 1288497 h 1770695"/>
              <a:gd name="connsiteX1" fmla="*/ 1022045 w 2800191"/>
              <a:gd name="connsiteY1" fmla="*/ 0 h 1770695"/>
              <a:gd name="connsiteX2" fmla="*/ 2800191 w 2800191"/>
              <a:gd name="connsiteY2" fmla="*/ 1770695 h 1770695"/>
              <a:gd name="connsiteX3" fmla="*/ 0 w 2800191"/>
              <a:gd name="connsiteY3" fmla="*/ 1288497 h 1770695"/>
              <a:gd name="connsiteX0" fmla="*/ 0 w 2800191"/>
              <a:gd name="connsiteY0" fmla="*/ 1773027 h 2255225"/>
              <a:gd name="connsiteX1" fmla="*/ 796036 w 2800191"/>
              <a:gd name="connsiteY1" fmla="*/ 0 h 2255225"/>
              <a:gd name="connsiteX2" fmla="*/ 2800191 w 2800191"/>
              <a:gd name="connsiteY2" fmla="*/ 2255225 h 2255225"/>
              <a:gd name="connsiteX3" fmla="*/ 0 w 2800191"/>
              <a:gd name="connsiteY3" fmla="*/ 1773027 h 2255225"/>
              <a:gd name="connsiteX0" fmla="*/ 0 w 3001213"/>
              <a:gd name="connsiteY0" fmla="*/ 1773027 h 2327077"/>
              <a:gd name="connsiteX1" fmla="*/ 796036 w 3001213"/>
              <a:gd name="connsiteY1" fmla="*/ 0 h 2327077"/>
              <a:gd name="connsiteX2" fmla="*/ 3001213 w 3001213"/>
              <a:gd name="connsiteY2" fmla="*/ 2327076 h 2327077"/>
              <a:gd name="connsiteX3" fmla="*/ 0 w 3001213"/>
              <a:gd name="connsiteY3" fmla="*/ 1773027 h 2327077"/>
              <a:gd name="connsiteX0" fmla="*/ 0 w 2884071"/>
              <a:gd name="connsiteY0" fmla="*/ 1773027 h 1941272"/>
              <a:gd name="connsiteX1" fmla="*/ 796036 w 2884071"/>
              <a:gd name="connsiteY1" fmla="*/ 0 h 1941272"/>
              <a:gd name="connsiteX2" fmla="*/ 2884071 w 2884071"/>
              <a:gd name="connsiteY2" fmla="*/ 1941272 h 1941272"/>
              <a:gd name="connsiteX3" fmla="*/ 0 w 2884071"/>
              <a:gd name="connsiteY3" fmla="*/ 1773027 h 1941272"/>
              <a:gd name="connsiteX0" fmla="*/ 0 w 2657746"/>
              <a:gd name="connsiteY0" fmla="*/ 1773027 h 2353847"/>
              <a:gd name="connsiteX1" fmla="*/ 796036 w 2657746"/>
              <a:gd name="connsiteY1" fmla="*/ 0 h 2353847"/>
              <a:gd name="connsiteX2" fmla="*/ 2657746 w 2657746"/>
              <a:gd name="connsiteY2" fmla="*/ 2353847 h 2353847"/>
              <a:gd name="connsiteX3" fmla="*/ 0 w 2657746"/>
              <a:gd name="connsiteY3" fmla="*/ 1773027 h 235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7746" h="2353847">
                <a:moveTo>
                  <a:pt x="0" y="1773027"/>
                </a:moveTo>
                <a:lnTo>
                  <a:pt x="796036" y="0"/>
                </a:lnTo>
                <a:lnTo>
                  <a:pt x="2657746" y="2353847"/>
                </a:lnTo>
                <a:lnTo>
                  <a:pt x="0" y="1773027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Pravoúhlý trojúhelník 42"/>
          <p:cNvSpPr/>
          <p:nvPr/>
        </p:nvSpPr>
        <p:spPr>
          <a:xfrm rot="12344353" flipV="1">
            <a:off x="3074795" y="4541706"/>
            <a:ext cx="1372405" cy="1924364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Rovnoramenný trojúhelník 43"/>
          <p:cNvSpPr>
            <a:spLocks noChangeAspect="1"/>
          </p:cNvSpPr>
          <p:nvPr/>
        </p:nvSpPr>
        <p:spPr>
          <a:xfrm rot="10800000">
            <a:off x="683568" y="3933056"/>
            <a:ext cx="1335289" cy="105710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Rovnoramenný trojúhelník 44"/>
          <p:cNvSpPr>
            <a:spLocks noChangeAspect="1"/>
          </p:cNvSpPr>
          <p:nvPr/>
        </p:nvSpPr>
        <p:spPr>
          <a:xfrm rot="1801179">
            <a:off x="5481928" y="4615086"/>
            <a:ext cx="1999491" cy="158293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Rovnoramenný trojúhelník 45"/>
          <p:cNvSpPr>
            <a:spLocks noChangeAspect="1"/>
          </p:cNvSpPr>
          <p:nvPr/>
        </p:nvSpPr>
        <p:spPr>
          <a:xfrm rot="12122833">
            <a:off x="6410031" y="1742469"/>
            <a:ext cx="1623321" cy="128512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Rovnoramenný trojúhelník 6"/>
          <p:cNvSpPr/>
          <p:nvPr/>
        </p:nvSpPr>
        <p:spPr>
          <a:xfrm rot="2311620">
            <a:off x="686620" y="4389586"/>
            <a:ext cx="2165202" cy="2121167"/>
          </a:xfrm>
          <a:custGeom>
            <a:avLst/>
            <a:gdLst>
              <a:gd name="connsiteX0" fmla="*/ 0 w 1584176"/>
              <a:gd name="connsiteY0" fmla="*/ 1401373 h 1401373"/>
              <a:gd name="connsiteX1" fmla="*/ 792088 w 1584176"/>
              <a:gd name="connsiteY1" fmla="*/ 0 h 1401373"/>
              <a:gd name="connsiteX2" fmla="*/ 1584176 w 1584176"/>
              <a:gd name="connsiteY2" fmla="*/ 1401373 h 1401373"/>
              <a:gd name="connsiteX3" fmla="*/ 0 w 1584176"/>
              <a:gd name="connsiteY3" fmla="*/ 1401373 h 1401373"/>
              <a:gd name="connsiteX0" fmla="*/ 0 w 2069345"/>
              <a:gd name="connsiteY0" fmla="*/ 1604573 h 1604573"/>
              <a:gd name="connsiteX1" fmla="*/ 2069345 w 2069345"/>
              <a:gd name="connsiteY1" fmla="*/ 0 h 1604573"/>
              <a:gd name="connsiteX2" fmla="*/ 1584176 w 2069345"/>
              <a:gd name="connsiteY2" fmla="*/ 1604573 h 1604573"/>
              <a:gd name="connsiteX3" fmla="*/ 0 w 2069345"/>
              <a:gd name="connsiteY3" fmla="*/ 1604573 h 1604573"/>
              <a:gd name="connsiteX0" fmla="*/ 0 w 2069345"/>
              <a:gd name="connsiteY0" fmla="*/ 1604573 h 1654174"/>
              <a:gd name="connsiteX1" fmla="*/ 2069345 w 2069345"/>
              <a:gd name="connsiteY1" fmla="*/ 0 h 1654174"/>
              <a:gd name="connsiteX2" fmla="*/ 1434757 w 2069345"/>
              <a:gd name="connsiteY2" fmla="*/ 1654174 h 1654174"/>
              <a:gd name="connsiteX3" fmla="*/ 0 w 2069345"/>
              <a:gd name="connsiteY3" fmla="*/ 1604573 h 1654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9345" h="1654174">
                <a:moveTo>
                  <a:pt x="0" y="1604573"/>
                </a:moveTo>
                <a:lnTo>
                  <a:pt x="2069345" y="0"/>
                </a:lnTo>
                <a:lnTo>
                  <a:pt x="1434757" y="1654174"/>
                </a:lnTo>
                <a:lnTo>
                  <a:pt x="0" y="1604573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19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Trojúhelníky - rozdělení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Nadpis 1"/>
          <p:cNvSpPr>
            <a:spLocks noGrp="1"/>
          </p:cNvSpPr>
          <p:nvPr>
            <p:ph type="title"/>
          </p:nvPr>
        </p:nvSpPr>
        <p:spPr>
          <a:xfrm>
            <a:off x="240148" y="674290"/>
            <a:ext cx="9012372" cy="1818606"/>
          </a:xfrm>
        </p:spPr>
        <p:txBody>
          <a:bodyPr anchor="t">
            <a:normAutofit/>
          </a:bodyPr>
          <a:lstStyle/>
          <a:p>
            <a:pPr algn="l"/>
            <a:r>
              <a:rPr lang="cs-CZ" sz="2400" b="1" dirty="0" smtClean="0"/>
              <a:t>1) Vybarvěte</a:t>
            </a:r>
            <a:r>
              <a:rPr lang="cs-CZ" sz="2400" dirty="0" smtClean="0"/>
              <a:t>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solidFill>
                  <a:srgbClr val="FF0000"/>
                </a:solidFill>
              </a:rPr>
              <a:t>červeně</a:t>
            </a:r>
            <a:r>
              <a:rPr lang="cs-CZ" sz="2400" dirty="0" smtClean="0"/>
              <a:t> obecné trojúhelníky</a:t>
            </a:r>
            <a:br>
              <a:rPr lang="cs-CZ" sz="2400" dirty="0" smtClean="0"/>
            </a:br>
            <a:r>
              <a:rPr lang="cs-CZ" sz="2400" dirty="0" smtClean="0">
                <a:solidFill>
                  <a:srgbClr val="0070C0"/>
                </a:solidFill>
              </a:rPr>
              <a:t>modře</a:t>
            </a:r>
            <a:r>
              <a:rPr lang="cs-CZ" sz="2400" dirty="0" smtClean="0"/>
              <a:t> rovnostranné trojúhelníky</a:t>
            </a:r>
            <a:br>
              <a:rPr lang="cs-CZ" sz="2400" dirty="0" smtClean="0"/>
            </a:br>
            <a:r>
              <a:rPr lang="cs-CZ" sz="2400" dirty="0" smtClean="0">
                <a:solidFill>
                  <a:srgbClr val="00B050"/>
                </a:solidFill>
              </a:rPr>
              <a:t>zeleně</a:t>
            </a:r>
            <a:r>
              <a:rPr lang="cs-CZ" sz="2400" dirty="0" smtClean="0"/>
              <a:t> rovnoramenné trojúhelníky</a:t>
            </a:r>
            <a:endParaRPr lang="cs-CZ" sz="2400" dirty="0"/>
          </a:p>
        </p:txBody>
      </p:sp>
      <p:sp>
        <p:nvSpPr>
          <p:cNvPr id="22" name="Pravoúhlý trojúhelník 21"/>
          <p:cNvSpPr/>
          <p:nvPr/>
        </p:nvSpPr>
        <p:spPr>
          <a:xfrm>
            <a:off x="395536" y="2250447"/>
            <a:ext cx="1296000" cy="1296000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Rovnoramenný trojúhelník 22"/>
          <p:cNvSpPr/>
          <p:nvPr/>
        </p:nvSpPr>
        <p:spPr>
          <a:xfrm>
            <a:off x="2417480" y="2204864"/>
            <a:ext cx="1728192" cy="1368152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Rovnoramenný trojúhelník 6"/>
          <p:cNvSpPr/>
          <p:nvPr/>
        </p:nvSpPr>
        <p:spPr>
          <a:xfrm rot="2311620">
            <a:off x="686620" y="4389586"/>
            <a:ext cx="2165202" cy="2121167"/>
          </a:xfrm>
          <a:custGeom>
            <a:avLst/>
            <a:gdLst>
              <a:gd name="connsiteX0" fmla="*/ 0 w 1584176"/>
              <a:gd name="connsiteY0" fmla="*/ 1401373 h 1401373"/>
              <a:gd name="connsiteX1" fmla="*/ 792088 w 1584176"/>
              <a:gd name="connsiteY1" fmla="*/ 0 h 1401373"/>
              <a:gd name="connsiteX2" fmla="*/ 1584176 w 1584176"/>
              <a:gd name="connsiteY2" fmla="*/ 1401373 h 1401373"/>
              <a:gd name="connsiteX3" fmla="*/ 0 w 1584176"/>
              <a:gd name="connsiteY3" fmla="*/ 1401373 h 1401373"/>
              <a:gd name="connsiteX0" fmla="*/ 0 w 2069345"/>
              <a:gd name="connsiteY0" fmla="*/ 1604573 h 1604573"/>
              <a:gd name="connsiteX1" fmla="*/ 2069345 w 2069345"/>
              <a:gd name="connsiteY1" fmla="*/ 0 h 1604573"/>
              <a:gd name="connsiteX2" fmla="*/ 1584176 w 2069345"/>
              <a:gd name="connsiteY2" fmla="*/ 1604573 h 1604573"/>
              <a:gd name="connsiteX3" fmla="*/ 0 w 2069345"/>
              <a:gd name="connsiteY3" fmla="*/ 1604573 h 1604573"/>
              <a:gd name="connsiteX0" fmla="*/ 0 w 2069345"/>
              <a:gd name="connsiteY0" fmla="*/ 1604573 h 1654174"/>
              <a:gd name="connsiteX1" fmla="*/ 2069345 w 2069345"/>
              <a:gd name="connsiteY1" fmla="*/ 0 h 1654174"/>
              <a:gd name="connsiteX2" fmla="*/ 1434757 w 2069345"/>
              <a:gd name="connsiteY2" fmla="*/ 1654174 h 1654174"/>
              <a:gd name="connsiteX3" fmla="*/ 0 w 2069345"/>
              <a:gd name="connsiteY3" fmla="*/ 1604573 h 1654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9345" h="1654174">
                <a:moveTo>
                  <a:pt x="0" y="1604573"/>
                </a:moveTo>
                <a:lnTo>
                  <a:pt x="2069345" y="0"/>
                </a:lnTo>
                <a:lnTo>
                  <a:pt x="1434757" y="1654174"/>
                </a:lnTo>
                <a:lnTo>
                  <a:pt x="0" y="1604573"/>
                </a:lnTo>
                <a:close/>
              </a:path>
            </a:pathLst>
          </a:cu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Rovnoramenný trojúhelník 8"/>
          <p:cNvSpPr/>
          <p:nvPr/>
        </p:nvSpPr>
        <p:spPr>
          <a:xfrm>
            <a:off x="6516216" y="903548"/>
            <a:ext cx="2304256" cy="941276"/>
          </a:xfrm>
          <a:custGeom>
            <a:avLst/>
            <a:gdLst>
              <a:gd name="connsiteX0" fmla="*/ 0 w 1584176"/>
              <a:gd name="connsiteY0" fmla="*/ 1401373 h 1401373"/>
              <a:gd name="connsiteX1" fmla="*/ 792088 w 1584176"/>
              <a:gd name="connsiteY1" fmla="*/ 0 h 1401373"/>
              <a:gd name="connsiteX2" fmla="*/ 1584176 w 1584176"/>
              <a:gd name="connsiteY2" fmla="*/ 1401373 h 1401373"/>
              <a:gd name="connsiteX3" fmla="*/ 0 w 1584176"/>
              <a:gd name="connsiteY3" fmla="*/ 1401373 h 1401373"/>
              <a:gd name="connsiteX0" fmla="*/ 0 w 2005090"/>
              <a:gd name="connsiteY0" fmla="*/ 1401373 h 2112573"/>
              <a:gd name="connsiteX1" fmla="*/ 792088 w 2005090"/>
              <a:gd name="connsiteY1" fmla="*/ 0 h 2112573"/>
              <a:gd name="connsiteX2" fmla="*/ 2005090 w 2005090"/>
              <a:gd name="connsiteY2" fmla="*/ 2112573 h 2112573"/>
              <a:gd name="connsiteX3" fmla="*/ 0 w 2005090"/>
              <a:gd name="connsiteY3" fmla="*/ 1401373 h 2112573"/>
              <a:gd name="connsiteX0" fmla="*/ 0 w 2063147"/>
              <a:gd name="connsiteY0" fmla="*/ 1357831 h 2112573"/>
              <a:gd name="connsiteX1" fmla="*/ 850145 w 2063147"/>
              <a:gd name="connsiteY1" fmla="*/ 0 h 2112573"/>
              <a:gd name="connsiteX2" fmla="*/ 2063147 w 2063147"/>
              <a:gd name="connsiteY2" fmla="*/ 2112573 h 2112573"/>
              <a:gd name="connsiteX3" fmla="*/ 0 w 2063147"/>
              <a:gd name="connsiteY3" fmla="*/ 1357831 h 2112573"/>
              <a:gd name="connsiteX0" fmla="*/ 0 w 2063147"/>
              <a:gd name="connsiteY0" fmla="*/ 1285260 h 2040002"/>
              <a:gd name="connsiteX1" fmla="*/ 1996773 w 2063147"/>
              <a:gd name="connsiteY1" fmla="*/ 0 h 2040002"/>
              <a:gd name="connsiteX2" fmla="*/ 2063147 w 2063147"/>
              <a:gd name="connsiteY2" fmla="*/ 2040002 h 2040002"/>
              <a:gd name="connsiteX3" fmla="*/ 0 w 2063147"/>
              <a:gd name="connsiteY3" fmla="*/ 1285260 h 2040002"/>
              <a:gd name="connsiteX0" fmla="*/ 0 w 2063147"/>
              <a:gd name="connsiteY0" fmla="*/ 791774 h 1546516"/>
              <a:gd name="connsiteX1" fmla="*/ 1851630 w 2063147"/>
              <a:gd name="connsiteY1" fmla="*/ 0 h 1546516"/>
              <a:gd name="connsiteX2" fmla="*/ 2063147 w 2063147"/>
              <a:gd name="connsiteY2" fmla="*/ 1546516 h 1546516"/>
              <a:gd name="connsiteX3" fmla="*/ 0 w 2063147"/>
              <a:gd name="connsiteY3" fmla="*/ 791774 h 1546516"/>
              <a:gd name="connsiteX0" fmla="*/ 0 w 2063147"/>
              <a:gd name="connsiteY0" fmla="*/ 83159 h 837901"/>
              <a:gd name="connsiteX1" fmla="*/ 1731551 w 2063147"/>
              <a:gd name="connsiteY1" fmla="*/ 0 h 837901"/>
              <a:gd name="connsiteX2" fmla="*/ 2063147 w 2063147"/>
              <a:gd name="connsiteY2" fmla="*/ 837901 h 837901"/>
              <a:gd name="connsiteX3" fmla="*/ 0 w 2063147"/>
              <a:gd name="connsiteY3" fmla="*/ 83159 h 837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3147" h="837901">
                <a:moveTo>
                  <a:pt x="0" y="83159"/>
                </a:moveTo>
                <a:lnTo>
                  <a:pt x="1731551" y="0"/>
                </a:lnTo>
                <a:lnTo>
                  <a:pt x="2063147" y="837901"/>
                </a:lnTo>
                <a:lnTo>
                  <a:pt x="0" y="83159"/>
                </a:lnTo>
                <a:close/>
              </a:path>
            </a:pathLst>
          </a:cu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Rovnoramenný trojúhelník 9"/>
          <p:cNvSpPr/>
          <p:nvPr/>
        </p:nvSpPr>
        <p:spPr>
          <a:xfrm rot="10800000">
            <a:off x="6156176" y="3429000"/>
            <a:ext cx="2652810" cy="917000"/>
          </a:xfrm>
          <a:custGeom>
            <a:avLst/>
            <a:gdLst>
              <a:gd name="connsiteX0" fmla="*/ 0 w 1728192"/>
              <a:gd name="connsiteY0" fmla="*/ 1368152 h 1368152"/>
              <a:gd name="connsiteX1" fmla="*/ 864096 w 1728192"/>
              <a:gd name="connsiteY1" fmla="*/ 0 h 1368152"/>
              <a:gd name="connsiteX2" fmla="*/ 1728192 w 1728192"/>
              <a:gd name="connsiteY2" fmla="*/ 1368152 h 1368152"/>
              <a:gd name="connsiteX3" fmla="*/ 0 w 1728192"/>
              <a:gd name="connsiteY3" fmla="*/ 1368152 h 1368152"/>
              <a:gd name="connsiteX0" fmla="*/ 0 w 1728192"/>
              <a:gd name="connsiteY0" fmla="*/ 656952 h 656952"/>
              <a:gd name="connsiteX1" fmla="*/ 907639 w 1728192"/>
              <a:gd name="connsiteY1" fmla="*/ 0 h 656952"/>
              <a:gd name="connsiteX2" fmla="*/ 1728192 w 1728192"/>
              <a:gd name="connsiteY2" fmla="*/ 656952 h 656952"/>
              <a:gd name="connsiteX3" fmla="*/ 0 w 1728192"/>
              <a:gd name="connsiteY3" fmla="*/ 656952 h 656952"/>
              <a:gd name="connsiteX0" fmla="*/ 0 w 1728192"/>
              <a:gd name="connsiteY0" fmla="*/ 650198 h 650198"/>
              <a:gd name="connsiteX1" fmla="*/ 882819 w 1728192"/>
              <a:gd name="connsiteY1" fmla="*/ 0 h 650198"/>
              <a:gd name="connsiteX2" fmla="*/ 1728192 w 1728192"/>
              <a:gd name="connsiteY2" fmla="*/ 650198 h 650198"/>
              <a:gd name="connsiteX3" fmla="*/ 0 w 1728192"/>
              <a:gd name="connsiteY3" fmla="*/ 650198 h 650198"/>
              <a:gd name="connsiteX0" fmla="*/ 0 w 1728192"/>
              <a:gd name="connsiteY0" fmla="*/ 650198 h 650198"/>
              <a:gd name="connsiteX1" fmla="*/ 857998 w 1728192"/>
              <a:gd name="connsiteY1" fmla="*/ 0 h 650198"/>
              <a:gd name="connsiteX2" fmla="*/ 1728192 w 1728192"/>
              <a:gd name="connsiteY2" fmla="*/ 650198 h 650198"/>
              <a:gd name="connsiteX3" fmla="*/ 0 w 1728192"/>
              <a:gd name="connsiteY3" fmla="*/ 650198 h 650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8192" h="650198">
                <a:moveTo>
                  <a:pt x="0" y="650198"/>
                </a:moveTo>
                <a:lnTo>
                  <a:pt x="857998" y="0"/>
                </a:lnTo>
                <a:lnTo>
                  <a:pt x="1728192" y="650198"/>
                </a:lnTo>
                <a:lnTo>
                  <a:pt x="0" y="650198"/>
                </a:lnTo>
                <a:close/>
              </a:path>
            </a:pathLst>
          </a:cu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Pravoúhlý trojúhelník 27"/>
          <p:cNvSpPr/>
          <p:nvPr/>
        </p:nvSpPr>
        <p:spPr>
          <a:xfrm rot="8286186">
            <a:off x="2532251" y="4125646"/>
            <a:ext cx="1512168" cy="1512000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Pravoúhlý trojúhelník 28"/>
          <p:cNvSpPr/>
          <p:nvPr/>
        </p:nvSpPr>
        <p:spPr>
          <a:xfrm flipH="1">
            <a:off x="7164288" y="4077072"/>
            <a:ext cx="1512168" cy="2507210"/>
          </a:xfrm>
          <a:prstGeom prst="rt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ovnoramenný trojúhelník 29"/>
          <p:cNvSpPr/>
          <p:nvPr/>
        </p:nvSpPr>
        <p:spPr>
          <a:xfrm>
            <a:off x="4788024" y="764704"/>
            <a:ext cx="1512168" cy="216024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Pravoúhlý trojúhelník 7"/>
          <p:cNvSpPr/>
          <p:nvPr/>
        </p:nvSpPr>
        <p:spPr>
          <a:xfrm rot="12392600">
            <a:off x="4195936" y="3443731"/>
            <a:ext cx="2059370" cy="1703118"/>
          </a:xfrm>
          <a:custGeom>
            <a:avLst/>
            <a:gdLst>
              <a:gd name="connsiteX0" fmla="*/ 0 w 1512168"/>
              <a:gd name="connsiteY0" fmla="*/ 1368152 h 1368152"/>
              <a:gd name="connsiteX1" fmla="*/ 0 w 1512168"/>
              <a:gd name="connsiteY1" fmla="*/ 0 h 1368152"/>
              <a:gd name="connsiteX2" fmla="*/ 1512168 w 1512168"/>
              <a:gd name="connsiteY2" fmla="*/ 1368152 h 1368152"/>
              <a:gd name="connsiteX3" fmla="*/ 0 w 1512168"/>
              <a:gd name="connsiteY3" fmla="*/ 1368152 h 1368152"/>
              <a:gd name="connsiteX0" fmla="*/ 0 w 2151191"/>
              <a:gd name="connsiteY0" fmla="*/ 1145840 h 1368152"/>
              <a:gd name="connsiteX1" fmla="*/ 639023 w 2151191"/>
              <a:gd name="connsiteY1" fmla="*/ 0 h 1368152"/>
              <a:gd name="connsiteX2" fmla="*/ 2151191 w 2151191"/>
              <a:gd name="connsiteY2" fmla="*/ 1368152 h 1368152"/>
              <a:gd name="connsiteX3" fmla="*/ 0 w 2151191"/>
              <a:gd name="connsiteY3" fmla="*/ 1145840 h 1368152"/>
              <a:gd name="connsiteX0" fmla="*/ 0 w 2151191"/>
              <a:gd name="connsiteY0" fmla="*/ 1288497 h 1510809"/>
              <a:gd name="connsiteX1" fmla="*/ 1022045 w 2151191"/>
              <a:gd name="connsiteY1" fmla="*/ 0 h 1510809"/>
              <a:gd name="connsiteX2" fmla="*/ 2151191 w 2151191"/>
              <a:gd name="connsiteY2" fmla="*/ 1510809 h 1510809"/>
              <a:gd name="connsiteX3" fmla="*/ 0 w 2151191"/>
              <a:gd name="connsiteY3" fmla="*/ 1288497 h 1510809"/>
              <a:gd name="connsiteX0" fmla="*/ 0 w 2800191"/>
              <a:gd name="connsiteY0" fmla="*/ 1288497 h 1770695"/>
              <a:gd name="connsiteX1" fmla="*/ 1022045 w 2800191"/>
              <a:gd name="connsiteY1" fmla="*/ 0 h 1770695"/>
              <a:gd name="connsiteX2" fmla="*/ 2800191 w 2800191"/>
              <a:gd name="connsiteY2" fmla="*/ 1770695 h 1770695"/>
              <a:gd name="connsiteX3" fmla="*/ 0 w 2800191"/>
              <a:gd name="connsiteY3" fmla="*/ 1288497 h 1770695"/>
              <a:gd name="connsiteX0" fmla="*/ 0 w 2800191"/>
              <a:gd name="connsiteY0" fmla="*/ 1773027 h 2255225"/>
              <a:gd name="connsiteX1" fmla="*/ 796036 w 2800191"/>
              <a:gd name="connsiteY1" fmla="*/ 0 h 2255225"/>
              <a:gd name="connsiteX2" fmla="*/ 2800191 w 2800191"/>
              <a:gd name="connsiteY2" fmla="*/ 2255225 h 2255225"/>
              <a:gd name="connsiteX3" fmla="*/ 0 w 2800191"/>
              <a:gd name="connsiteY3" fmla="*/ 1773027 h 2255225"/>
              <a:gd name="connsiteX0" fmla="*/ 0 w 3001213"/>
              <a:gd name="connsiteY0" fmla="*/ 1773027 h 2327077"/>
              <a:gd name="connsiteX1" fmla="*/ 796036 w 3001213"/>
              <a:gd name="connsiteY1" fmla="*/ 0 h 2327077"/>
              <a:gd name="connsiteX2" fmla="*/ 3001213 w 3001213"/>
              <a:gd name="connsiteY2" fmla="*/ 2327076 h 2327077"/>
              <a:gd name="connsiteX3" fmla="*/ 0 w 3001213"/>
              <a:gd name="connsiteY3" fmla="*/ 1773027 h 2327077"/>
              <a:gd name="connsiteX0" fmla="*/ 0 w 2884071"/>
              <a:gd name="connsiteY0" fmla="*/ 1773027 h 1941272"/>
              <a:gd name="connsiteX1" fmla="*/ 796036 w 2884071"/>
              <a:gd name="connsiteY1" fmla="*/ 0 h 1941272"/>
              <a:gd name="connsiteX2" fmla="*/ 2884071 w 2884071"/>
              <a:gd name="connsiteY2" fmla="*/ 1941272 h 1941272"/>
              <a:gd name="connsiteX3" fmla="*/ 0 w 2884071"/>
              <a:gd name="connsiteY3" fmla="*/ 1773027 h 1941272"/>
              <a:gd name="connsiteX0" fmla="*/ 0 w 2657746"/>
              <a:gd name="connsiteY0" fmla="*/ 1773027 h 2353847"/>
              <a:gd name="connsiteX1" fmla="*/ 796036 w 2657746"/>
              <a:gd name="connsiteY1" fmla="*/ 0 h 2353847"/>
              <a:gd name="connsiteX2" fmla="*/ 2657746 w 2657746"/>
              <a:gd name="connsiteY2" fmla="*/ 2353847 h 2353847"/>
              <a:gd name="connsiteX3" fmla="*/ 0 w 2657746"/>
              <a:gd name="connsiteY3" fmla="*/ 1773027 h 235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7746" h="2353847">
                <a:moveTo>
                  <a:pt x="0" y="1773027"/>
                </a:moveTo>
                <a:lnTo>
                  <a:pt x="796036" y="0"/>
                </a:lnTo>
                <a:lnTo>
                  <a:pt x="2657746" y="2353847"/>
                </a:lnTo>
                <a:lnTo>
                  <a:pt x="0" y="1773027"/>
                </a:lnTo>
                <a:close/>
              </a:path>
            </a:pathLst>
          </a:cu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Pravoúhlý trojúhelník 31"/>
          <p:cNvSpPr/>
          <p:nvPr/>
        </p:nvSpPr>
        <p:spPr>
          <a:xfrm rot="12344353" flipV="1">
            <a:off x="3074795" y="4541706"/>
            <a:ext cx="1372405" cy="1924364"/>
          </a:xfrm>
          <a:prstGeom prst="rt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ovnoramenný trojúhelník 32"/>
          <p:cNvSpPr>
            <a:spLocks noChangeAspect="1"/>
          </p:cNvSpPr>
          <p:nvPr/>
        </p:nvSpPr>
        <p:spPr>
          <a:xfrm rot="10800000">
            <a:off x="683568" y="3933056"/>
            <a:ext cx="1335289" cy="1057104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Rovnoramenný trojúhelník 33"/>
          <p:cNvSpPr>
            <a:spLocks noChangeAspect="1"/>
          </p:cNvSpPr>
          <p:nvPr/>
        </p:nvSpPr>
        <p:spPr>
          <a:xfrm rot="1801179">
            <a:off x="5481928" y="4615086"/>
            <a:ext cx="1999491" cy="1582930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Rovnoramenný trojúhelník 34"/>
          <p:cNvSpPr>
            <a:spLocks noChangeAspect="1"/>
          </p:cNvSpPr>
          <p:nvPr/>
        </p:nvSpPr>
        <p:spPr>
          <a:xfrm rot="12122833">
            <a:off x="6410031" y="1742469"/>
            <a:ext cx="1623321" cy="1285129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43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Trojúhelníky - obvod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628800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Obvod trojúhelníku </a:t>
            </a:r>
            <a:r>
              <a:rPr lang="cs-CZ" sz="2800" dirty="0" smtClean="0"/>
              <a:t>spočítáme tak, že sečteme velikosti všech stran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1520" y="908720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Obvod </a:t>
            </a:r>
            <a:r>
              <a:rPr lang="cs-CZ" sz="2800" dirty="0" smtClean="0"/>
              <a:t>se značí písmenkem </a:t>
            </a:r>
            <a:r>
              <a:rPr lang="cs-CZ" sz="2800" b="1" dirty="0" smtClean="0"/>
              <a:t>o</a:t>
            </a:r>
            <a:endParaRPr lang="cs-CZ" sz="2800" dirty="0"/>
          </a:p>
        </p:txBody>
      </p:sp>
      <p:sp>
        <p:nvSpPr>
          <p:cNvPr id="9" name="Rovnoramenný trojúhelník 8"/>
          <p:cNvSpPr/>
          <p:nvPr/>
        </p:nvSpPr>
        <p:spPr>
          <a:xfrm>
            <a:off x="1678655" y="3378587"/>
            <a:ext cx="2779479" cy="2431926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0" name="Textové pole 2"/>
          <p:cNvSpPr txBox="1"/>
          <p:nvPr/>
        </p:nvSpPr>
        <p:spPr>
          <a:xfrm>
            <a:off x="1403648" y="5768004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A</a:t>
            </a:r>
          </a:p>
        </p:txBody>
      </p:sp>
      <p:sp>
        <p:nvSpPr>
          <p:cNvPr id="11" name="Textové pole 3"/>
          <p:cNvSpPr txBox="1"/>
          <p:nvPr/>
        </p:nvSpPr>
        <p:spPr>
          <a:xfrm>
            <a:off x="4464500" y="5768004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B</a:t>
            </a:r>
          </a:p>
        </p:txBody>
      </p:sp>
      <p:sp>
        <p:nvSpPr>
          <p:cNvPr id="12" name="Textové pole 4"/>
          <p:cNvSpPr txBox="1"/>
          <p:nvPr/>
        </p:nvSpPr>
        <p:spPr>
          <a:xfrm>
            <a:off x="2958263" y="2852936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 smtClean="0">
                <a:effectLst/>
                <a:ea typeface="Calibri"/>
                <a:cs typeface="Times New Roman"/>
              </a:rPr>
              <a:t>C</a:t>
            </a:r>
            <a:endParaRPr lang="cs-CZ" sz="1600" dirty="0">
              <a:effectLst/>
              <a:ea typeface="Calibri"/>
              <a:cs typeface="Times New Roman"/>
            </a:endParaRPr>
          </a:p>
        </p:txBody>
      </p:sp>
      <p:sp>
        <p:nvSpPr>
          <p:cNvPr id="13" name="Textové pole 5"/>
          <p:cNvSpPr txBox="1"/>
          <p:nvPr/>
        </p:nvSpPr>
        <p:spPr>
          <a:xfrm>
            <a:off x="3825065" y="4206142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/>
                <a:cs typeface="Times New Roman"/>
              </a:rPr>
              <a:t>a</a:t>
            </a:r>
          </a:p>
        </p:txBody>
      </p:sp>
      <p:sp>
        <p:nvSpPr>
          <p:cNvPr id="14" name="Textové pole 7"/>
          <p:cNvSpPr txBox="1"/>
          <p:nvPr/>
        </p:nvSpPr>
        <p:spPr>
          <a:xfrm>
            <a:off x="2038695" y="4164846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>
                <a:effectLst/>
                <a:ea typeface="Calibri"/>
                <a:cs typeface="Times New Roman"/>
              </a:rPr>
              <a:t>b</a:t>
            </a:r>
          </a:p>
        </p:txBody>
      </p:sp>
      <p:sp>
        <p:nvSpPr>
          <p:cNvPr id="15" name="Textové pole 5"/>
          <p:cNvSpPr txBox="1"/>
          <p:nvPr/>
        </p:nvSpPr>
        <p:spPr>
          <a:xfrm>
            <a:off x="2937135" y="5857456"/>
            <a:ext cx="262255" cy="3816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 smtClean="0">
                <a:effectLst/>
                <a:ea typeface="Calibri"/>
                <a:cs typeface="Times New Roman"/>
              </a:rPr>
              <a:t>c</a:t>
            </a:r>
            <a:endParaRPr lang="cs-CZ" sz="2400" dirty="0">
              <a:effectLst/>
              <a:ea typeface="Calibri"/>
              <a:cs typeface="Times New Roman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427984" y="3429000"/>
            <a:ext cx="2016224" cy="5232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/>
              <a:t>o</a:t>
            </a:r>
            <a:r>
              <a:rPr lang="cs-CZ" sz="2800" dirty="0" smtClean="0"/>
              <a:t> = a + b + c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5432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79240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Obvod trojúhelníku ABC je 12 cm.</a:t>
            </a:r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Trojúhelníky - obvod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90872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Př. Vypočítejte obvod trojúhelníku ABC se stranami a = 5 cm,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b = 4 cm, c = 3 cm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043608" y="1877923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trojúhelník ABC</a:t>
            </a:r>
          </a:p>
          <a:p>
            <a:r>
              <a:rPr lang="cs-CZ" sz="2400" dirty="0" smtClean="0"/>
              <a:t>     a = 5 cm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b = 4 cm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c = 3 cm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o = ? cm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043608" y="3722256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 = a + b + c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1043608" y="3717032"/>
            <a:ext cx="2376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043608" y="411946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 = 5 + 4 + 3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043608" y="458112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o = 12 cm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63688" y="5373216"/>
            <a:ext cx="437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Obvod trojúhelníku ABC je 12 cm.</a:t>
            </a:r>
          </a:p>
        </p:txBody>
      </p:sp>
    </p:spTree>
    <p:extLst>
      <p:ext uri="{BB962C8B-B14F-4D97-AF65-F5344CB8AC3E}">
        <p14:creationId xmlns:p14="http://schemas.microsoft.com/office/powerpoint/2010/main" val="173742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8" grpId="0"/>
      <p:bldP spid="24" grpId="0"/>
      <p:bldP spid="25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Trojúhelníky - obvod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90872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2) Vypočítejte obvod trojúhelníku ABC se stranami a = 9 cm,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b = 7 cm, c = 5 cm.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043608" y="1877923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trojúhelník ABC</a:t>
            </a:r>
          </a:p>
          <a:p>
            <a:r>
              <a:rPr lang="cs-CZ" sz="2400" dirty="0" smtClean="0"/>
              <a:t>     a = 9 cm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b = 7 cm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c = 5 cm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o = ? cm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043608" y="3722256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 = a + b + c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1043608" y="3717032"/>
            <a:ext cx="2376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043608" y="411946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 = 9 + 7 + 5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043608" y="458112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o = 21 cm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763688" y="5373216"/>
            <a:ext cx="437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Obvod trojúhelníku ABC je </a:t>
            </a:r>
            <a:r>
              <a:rPr lang="cs-CZ" sz="2400" dirty="0" smtClean="0"/>
              <a:t>21 </a:t>
            </a:r>
            <a:r>
              <a:rPr lang="cs-CZ" sz="2400" dirty="0"/>
              <a:t>cm.</a:t>
            </a:r>
          </a:p>
        </p:txBody>
      </p:sp>
    </p:spTree>
    <p:extLst>
      <p:ext uri="{BB962C8B-B14F-4D97-AF65-F5344CB8AC3E}">
        <p14:creationId xmlns:p14="http://schemas.microsoft.com/office/powerpoint/2010/main" val="142844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8" grpId="0"/>
      <p:bldP spid="24" grpId="0"/>
      <p:bldP spid="25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Trojúhelníky - obvod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90872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3) Vypočítejte obvod rovnostranného trojúhelníku ABC se stranou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a = 8 cm.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043608" y="1877923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rovnostranný trojúhelník ABC</a:t>
            </a:r>
          </a:p>
          <a:p>
            <a:r>
              <a:rPr lang="cs-CZ" sz="2400" dirty="0" smtClean="0"/>
              <a:t>     a = 8 cm</a:t>
            </a:r>
          </a:p>
          <a:p>
            <a:r>
              <a:rPr lang="cs-CZ" sz="2400" dirty="0" smtClean="0"/>
              <a:t>     o = ? cm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043608" y="3111351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 = a + a + </a:t>
            </a:r>
            <a:r>
              <a:rPr lang="cs-CZ" sz="2400" dirty="0" smtClean="0"/>
              <a:t>a = 3 .a</a:t>
            </a:r>
            <a:endParaRPr lang="cs-CZ" sz="2400" dirty="0" smtClean="0"/>
          </a:p>
        </p:txBody>
      </p:sp>
      <p:cxnSp>
        <p:nvCxnSpPr>
          <p:cNvPr id="3" name="Přímá spojnice 2"/>
          <p:cNvCxnSpPr/>
          <p:nvPr/>
        </p:nvCxnSpPr>
        <p:spPr>
          <a:xfrm>
            <a:off x="1043608" y="3068960"/>
            <a:ext cx="2376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043608" y="364502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 = </a:t>
            </a:r>
            <a:r>
              <a:rPr lang="cs-CZ" sz="2400" dirty="0" smtClean="0"/>
              <a:t>3 . 8</a:t>
            </a:r>
            <a:endParaRPr lang="cs-CZ" sz="2400" dirty="0" smtClean="0"/>
          </a:p>
        </p:txBody>
      </p:sp>
      <p:sp>
        <p:nvSpPr>
          <p:cNvPr id="25" name="TextovéPole 24"/>
          <p:cNvSpPr txBox="1"/>
          <p:nvPr/>
        </p:nvSpPr>
        <p:spPr>
          <a:xfrm>
            <a:off x="1043608" y="414908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o = 24 cm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63688" y="5373216"/>
            <a:ext cx="437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Obvod trojúhelníku ABC je </a:t>
            </a:r>
            <a:r>
              <a:rPr lang="cs-CZ" sz="2400" dirty="0" smtClean="0"/>
              <a:t>24 </a:t>
            </a:r>
            <a:r>
              <a:rPr lang="cs-CZ" sz="2400" dirty="0"/>
              <a:t>cm.</a:t>
            </a:r>
          </a:p>
        </p:txBody>
      </p:sp>
    </p:spTree>
    <p:extLst>
      <p:ext uri="{BB962C8B-B14F-4D97-AF65-F5344CB8AC3E}">
        <p14:creationId xmlns:p14="http://schemas.microsoft.com/office/powerpoint/2010/main" val="408511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8" grpId="0"/>
      <p:bldP spid="24" grpId="0"/>
      <p:bldP spid="25" grpId="0"/>
      <p:bldP spid="14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770</Words>
  <Application>Microsoft Office PowerPoint</Application>
  <PresentationFormat>Předvádění na obrazovce (4:3)</PresentationFormat>
  <Paragraphs>168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Prezentace aplikace PowerPoint</vt:lpstr>
      <vt:lpstr>Prezentace aplikace PowerPoint</vt:lpstr>
      <vt:lpstr>Prezentace aplikace PowerPoint</vt:lpstr>
      <vt:lpstr>1) Vybarvěte  červeně obecné trojúhelníky modře rovnostranné trojúhelníky zeleně rovnoramenné trojúhelníky</vt:lpstr>
      <vt:lpstr>1) Vybarvěte  červeně obecné trojúhelníky modře rovnostranné trojúhelníky zeleně rovnoramenné trojúhelníky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Martin Holý</cp:lastModifiedBy>
  <cp:revision>38</cp:revision>
  <cp:lastPrinted>2015-10-05T13:23:14Z</cp:lastPrinted>
  <dcterms:created xsi:type="dcterms:W3CDTF">2015-10-05T12:29:58Z</dcterms:created>
  <dcterms:modified xsi:type="dcterms:W3CDTF">2015-11-12T08:00:57Z</dcterms:modified>
</cp:coreProperties>
</file>