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9" r:id="rId2"/>
    <p:sldId id="261" r:id="rId3"/>
    <p:sldId id="311" r:id="rId4"/>
    <p:sldId id="302" r:id="rId5"/>
    <p:sldId id="304" r:id="rId6"/>
    <p:sldId id="303" r:id="rId7"/>
    <p:sldId id="305" r:id="rId8"/>
    <p:sldId id="313" r:id="rId9"/>
    <p:sldId id="312" r:id="rId10"/>
    <p:sldId id="314" r:id="rId11"/>
    <p:sldId id="306" r:id="rId12"/>
    <p:sldId id="307" r:id="rId13"/>
    <p:sldId id="310" r:id="rId14"/>
    <p:sldId id="315" r:id="rId15"/>
    <p:sldId id="309" r:id="rId16"/>
    <p:sldId id="316" r:id="rId17"/>
    <p:sldId id="301" r:id="rId1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1554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892740-C699-4FF6-8D9B-C15F129A4228}" type="datetimeFigureOut">
              <a:rPr lang="cs-CZ" smtClean="0"/>
              <a:t>06.04.2020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00D7ED-0172-4326-B969-B99259FA886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113933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013E2-02C1-4EEB-93C7-5E9389B142F2}" type="datetimeFigureOut">
              <a:rPr lang="cs-CZ" smtClean="0"/>
              <a:t>06.04.2020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460E4-4D1F-47A9-91EA-2F87EC6BA9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392778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013E2-02C1-4EEB-93C7-5E9389B142F2}" type="datetimeFigureOut">
              <a:rPr lang="cs-CZ" smtClean="0"/>
              <a:t>06.04.2020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460E4-4D1F-47A9-91EA-2F87EC6BA9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016507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013E2-02C1-4EEB-93C7-5E9389B142F2}" type="datetimeFigureOut">
              <a:rPr lang="cs-CZ" smtClean="0"/>
              <a:t>06.04.2020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460E4-4D1F-47A9-91EA-2F87EC6BA9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4740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013E2-02C1-4EEB-93C7-5E9389B142F2}" type="datetimeFigureOut">
              <a:rPr lang="cs-CZ" smtClean="0"/>
              <a:t>06.04.2020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460E4-4D1F-47A9-91EA-2F87EC6BA9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133282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013E2-02C1-4EEB-93C7-5E9389B142F2}" type="datetimeFigureOut">
              <a:rPr lang="cs-CZ" smtClean="0"/>
              <a:t>06.04.2020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460E4-4D1F-47A9-91EA-2F87EC6BA9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645368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013E2-02C1-4EEB-93C7-5E9389B142F2}" type="datetimeFigureOut">
              <a:rPr lang="cs-CZ" smtClean="0"/>
              <a:t>06.04.2020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460E4-4D1F-47A9-91EA-2F87EC6BA9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00842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013E2-02C1-4EEB-93C7-5E9389B142F2}" type="datetimeFigureOut">
              <a:rPr lang="cs-CZ" smtClean="0"/>
              <a:t>06.04.2020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460E4-4D1F-47A9-91EA-2F87EC6BA9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293087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013E2-02C1-4EEB-93C7-5E9389B142F2}" type="datetimeFigureOut">
              <a:rPr lang="cs-CZ" smtClean="0"/>
              <a:t>06.04.2020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460E4-4D1F-47A9-91EA-2F87EC6BA9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407036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013E2-02C1-4EEB-93C7-5E9389B142F2}" type="datetimeFigureOut">
              <a:rPr lang="cs-CZ" smtClean="0"/>
              <a:t>06.04.2020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460E4-4D1F-47A9-91EA-2F87EC6BA9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519765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013E2-02C1-4EEB-93C7-5E9389B142F2}" type="datetimeFigureOut">
              <a:rPr lang="cs-CZ" smtClean="0"/>
              <a:t>06.04.2020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460E4-4D1F-47A9-91EA-2F87EC6BA9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21721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013E2-02C1-4EEB-93C7-5E9389B142F2}" type="datetimeFigureOut">
              <a:rPr lang="cs-CZ" smtClean="0"/>
              <a:t>06.04.2020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460E4-4D1F-47A9-91EA-2F87EC6BA9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42144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40000"/>
                <a:lumOff val="60000"/>
              </a:schemeClr>
            </a:gs>
            <a:gs pos="25000">
              <a:srgbClr val="C5D5E9"/>
            </a:gs>
            <a:gs pos="100000">
              <a:schemeClr val="tx2">
                <a:lumMod val="40000"/>
                <a:lumOff val="60000"/>
              </a:schemeClr>
            </a:gs>
            <a:gs pos="64000">
              <a:schemeClr val="accent1">
                <a:lumMod val="40000"/>
                <a:lumOff val="60000"/>
              </a:schemeClr>
            </a:gs>
            <a:gs pos="100000">
              <a:schemeClr val="tx2">
                <a:lumMod val="40000"/>
                <a:lumOff val="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2013E2-02C1-4EEB-93C7-5E9389B142F2}" type="datetimeFigureOut">
              <a:rPr lang="cs-CZ" smtClean="0"/>
              <a:t>06.04.2020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1460E4-4D1F-47A9-91EA-2F87EC6BA9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465668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323528" y="1340768"/>
            <a:ext cx="856895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5400" b="1" dirty="0">
                <a:latin typeface="Times New Roman" pitchFamily="18" charset="0"/>
                <a:cs typeface="Times New Roman" pitchFamily="18" charset="0"/>
              </a:rPr>
              <a:t>Rozklad na součin prvočísel</a:t>
            </a:r>
          </a:p>
        </p:txBody>
      </p:sp>
      <p:sp>
        <p:nvSpPr>
          <p:cNvPr id="5" name="Nadpis 1"/>
          <p:cNvSpPr txBox="1">
            <a:spLocks/>
          </p:cNvSpPr>
          <p:nvPr/>
        </p:nvSpPr>
        <p:spPr>
          <a:xfrm>
            <a:off x="179512" y="4509120"/>
            <a:ext cx="5184576" cy="93610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3200" dirty="0"/>
              <a:t>Výukový materiál pro 6.ročník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204805" y="5661248"/>
            <a:ext cx="6095387" cy="8771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cs-CZ" sz="2800" b="1" dirty="0"/>
              <a:t>Autor materiálu: </a:t>
            </a:r>
            <a:r>
              <a:rPr lang="cs-CZ" sz="2800" dirty="0"/>
              <a:t>Mgr. Martin Holý     </a:t>
            </a:r>
          </a:p>
          <a:p>
            <a:r>
              <a:rPr lang="cs-CZ" dirty="0"/>
              <a:t>Další šíření materiálu je možné pouze se souhlasem autora     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8144" y="4221088"/>
            <a:ext cx="3026417" cy="2294396"/>
          </a:xfrm>
          <a:prstGeom prst="rect">
            <a:avLst/>
          </a:prstGeom>
          <a:ln>
            <a:solidFill>
              <a:srgbClr val="000000"/>
            </a:solidFill>
          </a:ln>
        </p:spPr>
      </p:pic>
    </p:spTree>
    <p:extLst>
      <p:ext uri="{BB962C8B-B14F-4D97-AF65-F5344CB8AC3E}">
        <p14:creationId xmlns:p14="http://schemas.microsoft.com/office/powerpoint/2010/main" val="38886650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Obdélník 32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9 . 5 = </a:t>
            </a:r>
            <a:endParaRPr lang="cs-CZ" dirty="0">
              <a:solidFill>
                <a:prstClr val="white"/>
              </a:solidFill>
            </a:endParaRPr>
          </a:p>
        </p:txBody>
      </p:sp>
      <p:sp>
        <p:nvSpPr>
          <p:cNvPr id="7" name="Obdélník 5"/>
          <p:cNvSpPr>
            <a:spLocks noChangeArrowheads="1"/>
          </p:cNvSpPr>
          <p:nvPr/>
        </p:nvSpPr>
        <p:spPr bwMode="auto">
          <a:xfrm>
            <a:off x="323528" y="836712"/>
            <a:ext cx="8085138" cy="9848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Aft>
                <a:spcPts val="1200"/>
              </a:spcAft>
            </a:pPr>
            <a:r>
              <a:rPr lang="cs-CZ" altLang="cs-CZ" sz="2400" dirty="0"/>
              <a:t>2) Rozložte na součin prvočísel číslo:</a:t>
            </a:r>
          </a:p>
          <a:p>
            <a:pPr algn="l" eaLnBrk="1" hangingPunct="1"/>
            <a:r>
              <a:rPr lang="cs-CZ" altLang="cs-CZ" sz="2400" dirty="0"/>
              <a:t>         d) 84</a:t>
            </a: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265113" y="2143125"/>
            <a:ext cx="4681537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200"/>
              <a:t>1 - postupným rozkladem </a:t>
            </a:r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4572000" y="2133600"/>
            <a:ext cx="4533900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200"/>
              <a:t>2 - hledáním prvočíselných dělitelů</a:t>
            </a:r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395288" y="2997200"/>
            <a:ext cx="1008062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200" dirty="0"/>
              <a:t>84 =</a:t>
            </a:r>
          </a:p>
        </p:txBody>
      </p:sp>
      <p:sp>
        <p:nvSpPr>
          <p:cNvPr id="11" name="Obdélník 10"/>
          <p:cNvSpPr>
            <a:spLocks noChangeArrowheads="1"/>
          </p:cNvSpPr>
          <p:nvPr/>
        </p:nvSpPr>
        <p:spPr bwMode="auto">
          <a:xfrm>
            <a:off x="1258888" y="2997200"/>
            <a:ext cx="1441450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200" dirty="0"/>
              <a:t>2  .  42</a:t>
            </a:r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946523" y="4725144"/>
            <a:ext cx="1220788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200" dirty="0"/>
              <a:t>3 . 7</a:t>
            </a:r>
          </a:p>
        </p:txBody>
      </p:sp>
      <p:cxnSp>
        <p:nvCxnSpPr>
          <p:cNvPr id="13" name="Přímá spojnice 12"/>
          <p:cNvCxnSpPr>
            <a:cxnSpLocks noChangeShapeType="1"/>
          </p:cNvCxnSpPr>
          <p:nvPr/>
        </p:nvCxnSpPr>
        <p:spPr bwMode="auto">
          <a:xfrm flipH="1">
            <a:off x="2088443" y="4293096"/>
            <a:ext cx="179387" cy="430212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" name="Přímá spojnice 13"/>
          <p:cNvCxnSpPr>
            <a:cxnSpLocks noChangeShapeType="1"/>
          </p:cNvCxnSpPr>
          <p:nvPr/>
        </p:nvCxnSpPr>
        <p:spPr bwMode="auto">
          <a:xfrm>
            <a:off x="2267830" y="4293096"/>
            <a:ext cx="187325" cy="433387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" name="Přímá spojnice 14"/>
          <p:cNvCxnSpPr>
            <a:cxnSpLocks noChangeShapeType="1"/>
          </p:cNvCxnSpPr>
          <p:nvPr/>
        </p:nvCxnSpPr>
        <p:spPr bwMode="auto">
          <a:xfrm flipH="1">
            <a:off x="1886943" y="3430588"/>
            <a:ext cx="163512" cy="43180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" name="Přímá spojnice 15"/>
          <p:cNvCxnSpPr>
            <a:cxnSpLocks noChangeShapeType="1"/>
          </p:cNvCxnSpPr>
          <p:nvPr/>
        </p:nvCxnSpPr>
        <p:spPr bwMode="auto">
          <a:xfrm>
            <a:off x="2050455" y="3430588"/>
            <a:ext cx="252413" cy="430212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" name="Obdélník 16"/>
          <p:cNvSpPr>
            <a:spLocks noChangeArrowheads="1"/>
          </p:cNvSpPr>
          <p:nvPr/>
        </p:nvSpPr>
        <p:spPr bwMode="auto">
          <a:xfrm>
            <a:off x="1691680" y="3863975"/>
            <a:ext cx="1065213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200" dirty="0"/>
              <a:t>2 . 21</a:t>
            </a:r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auto">
          <a:xfrm>
            <a:off x="5003800" y="2997200"/>
            <a:ext cx="720725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cs-CZ" altLang="cs-CZ" sz="2200" dirty="0"/>
              <a:t>84 </a:t>
            </a:r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auto">
          <a:xfrm>
            <a:off x="5724525" y="2997200"/>
            <a:ext cx="360363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200"/>
              <a:t>:</a:t>
            </a:r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auto">
          <a:xfrm>
            <a:off x="5724525" y="2997200"/>
            <a:ext cx="719138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cs-CZ" altLang="cs-CZ" sz="2200"/>
              <a:t>2 </a:t>
            </a:r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auto">
          <a:xfrm>
            <a:off x="6516688" y="2997200"/>
            <a:ext cx="1079500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200" dirty="0"/>
              <a:t>=  42</a:t>
            </a:r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auto">
          <a:xfrm>
            <a:off x="5003800" y="3430588"/>
            <a:ext cx="720725" cy="430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cs-CZ" altLang="cs-CZ" sz="2200" dirty="0"/>
              <a:t>42 </a:t>
            </a:r>
          </a:p>
        </p:txBody>
      </p:sp>
      <p:sp>
        <p:nvSpPr>
          <p:cNvPr id="23" name="Obdélník 22"/>
          <p:cNvSpPr>
            <a:spLocks noChangeArrowheads="1"/>
          </p:cNvSpPr>
          <p:nvPr/>
        </p:nvSpPr>
        <p:spPr bwMode="auto">
          <a:xfrm>
            <a:off x="5724525" y="3430588"/>
            <a:ext cx="360363" cy="430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200"/>
              <a:t>:</a:t>
            </a:r>
          </a:p>
        </p:txBody>
      </p:sp>
      <p:sp>
        <p:nvSpPr>
          <p:cNvPr id="24" name="Obdélník 23"/>
          <p:cNvSpPr>
            <a:spLocks noChangeArrowheads="1"/>
          </p:cNvSpPr>
          <p:nvPr/>
        </p:nvSpPr>
        <p:spPr bwMode="auto">
          <a:xfrm>
            <a:off x="5724525" y="3430588"/>
            <a:ext cx="719138" cy="430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cs-CZ" altLang="cs-CZ" sz="2200"/>
              <a:t>2 </a:t>
            </a:r>
          </a:p>
        </p:txBody>
      </p:sp>
      <p:sp>
        <p:nvSpPr>
          <p:cNvPr id="25" name="Obdélník 24"/>
          <p:cNvSpPr>
            <a:spLocks noChangeArrowheads="1"/>
          </p:cNvSpPr>
          <p:nvPr/>
        </p:nvSpPr>
        <p:spPr bwMode="auto">
          <a:xfrm>
            <a:off x="6516688" y="3430588"/>
            <a:ext cx="1079500" cy="430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200" dirty="0"/>
              <a:t>=  21</a:t>
            </a:r>
          </a:p>
        </p:txBody>
      </p:sp>
      <p:sp>
        <p:nvSpPr>
          <p:cNvPr id="26" name="Obdélník 25"/>
          <p:cNvSpPr>
            <a:spLocks noChangeArrowheads="1"/>
          </p:cNvSpPr>
          <p:nvPr/>
        </p:nvSpPr>
        <p:spPr bwMode="auto">
          <a:xfrm>
            <a:off x="5003800" y="3862388"/>
            <a:ext cx="720725" cy="430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cs-CZ" altLang="cs-CZ" sz="2200" dirty="0"/>
              <a:t>21 </a:t>
            </a:r>
          </a:p>
        </p:txBody>
      </p:sp>
      <p:sp>
        <p:nvSpPr>
          <p:cNvPr id="27" name="Obdélník 26"/>
          <p:cNvSpPr>
            <a:spLocks noChangeArrowheads="1"/>
          </p:cNvSpPr>
          <p:nvPr/>
        </p:nvSpPr>
        <p:spPr bwMode="auto">
          <a:xfrm>
            <a:off x="5724525" y="3862388"/>
            <a:ext cx="360363" cy="430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200"/>
              <a:t>:</a:t>
            </a:r>
          </a:p>
        </p:txBody>
      </p:sp>
      <p:sp>
        <p:nvSpPr>
          <p:cNvPr id="28" name="Obdélník 27"/>
          <p:cNvSpPr>
            <a:spLocks noChangeArrowheads="1"/>
          </p:cNvSpPr>
          <p:nvPr/>
        </p:nvSpPr>
        <p:spPr bwMode="auto">
          <a:xfrm>
            <a:off x="5724525" y="3862388"/>
            <a:ext cx="719138" cy="430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cs-CZ" altLang="cs-CZ" sz="2200" dirty="0"/>
              <a:t>3 </a:t>
            </a:r>
          </a:p>
        </p:txBody>
      </p:sp>
      <p:sp>
        <p:nvSpPr>
          <p:cNvPr id="29" name="Obdélník 28"/>
          <p:cNvSpPr>
            <a:spLocks noChangeArrowheads="1"/>
          </p:cNvSpPr>
          <p:nvPr/>
        </p:nvSpPr>
        <p:spPr bwMode="auto">
          <a:xfrm>
            <a:off x="6516688" y="3862388"/>
            <a:ext cx="1079500" cy="430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200" dirty="0"/>
              <a:t>=   7</a:t>
            </a:r>
          </a:p>
        </p:txBody>
      </p:sp>
      <p:sp>
        <p:nvSpPr>
          <p:cNvPr id="30" name="Obdélník 29"/>
          <p:cNvSpPr>
            <a:spLocks noChangeArrowheads="1"/>
          </p:cNvSpPr>
          <p:nvPr/>
        </p:nvSpPr>
        <p:spPr bwMode="auto">
          <a:xfrm>
            <a:off x="5003800" y="4294188"/>
            <a:ext cx="720725" cy="430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cs-CZ" altLang="cs-CZ" sz="2200" dirty="0"/>
              <a:t>7</a:t>
            </a:r>
          </a:p>
        </p:txBody>
      </p:sp>
      <p:sp>
        <p:nvSpPr>
          <p:cNvPr id="31" name="Obdélník 30"/>
          <p:cNvSpPr>
            <a:spLocks noChangeArrowheads="1"/>
          </p:cNvSpPr>
          <p:nvPr/>
        </p:nvSpPr>
        <p:spPr bwMode="auto">
          <a:xfrm>
            <a:off x="5724525" y="4294188"/>
            <a:ext cx="360363" cy="430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200"/>
              <a:t>:</a:t>
            </a:r>
          </a:p>
        </p:txBody>
      </p:sp>
      <p:sp>
        <p:nvSpPr>
          <p:cNvPr id="32" name="Obdélník 31"/>
          <p:cNvSpPr>
            <a:spLocks noChangeArrowheads="1"/>
          </p:cNvSpPr>
          <p:nvPr/>
        </p:nvSpPr>
        <p:spPr bwMode="auto">
          <a:xfrm>
            <a:off x="5724525" y="4294188"/>
            <a:ext cx="719138" cy="430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cs-CZ" altLang="cs-CZ" sz="2200" dirty="0"/>
              <a:t>7 </a:t>
            </a:r>
          </a:p>
        </p:txBody>
      </p:sp>
      <p:sp>
        <p:nvSpPr>
          <p:cNvPr id="36" name="Obdélník 35"/>
          <p:cNvSpPr>
            <a:spLocks noChangeArrowheads="1"/>
          </p:cNvSpPr>
          <p:nvPr/>
        </p:nvSpPr>
        <p:spPr bwMode="auto">
          <a:xfrm>
            <a:off x="6516688" y="4294188"/>
            <a:ext cx="1079500" cy="430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200" dirty="0"/>
              <a:t>=   1</a:t>
            </a:r>
          </a:p>
        </p:txBody>
      </p:sp>
      <p:sp>
        <p:nvSpPr>
          <p:cNvPr id="37" name="Obdélník 36"/>
          <p:cNvSpPr>
            <a:spLocks noChangeArrowheads="1"/>
          </p:cNvSpPr>
          <p:nvPr/>
        </p:nvSpPr>
        <p:spPr bwMode="auto">
          <a:xfrm>
            <a:off x="539750" y="5445224"/>
            <a:ext cx="2736850" cy="430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200" dirty="0"/>
              <a:t>84 = 2 . 2 . 3 . 7</a:t>
            </a:r>
          </a:p>
        </p:txBody>
      </p:sp>
      <p:sp>
        <p:nvSpPr>
          <p:cNvPr id="39" name="Obdélník 38"/>
          <p:cNvSpPr>
            <a:spLocks noChangeArrowheads="1"/>
          </p:cNvSpPr>
          <p:nvPr/>
        </p:nvSpPr>
        <p:spPr bwMode="auto">
          <a:xfrm>
            <a:off x="6084416" y="2997200"/>
            <a:ext cx="431800" cy="1727944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41" name="Ovál 40"/>
          <p:cNvSpPr>
            <a:spLocks noChangeArrowheads="1"/>
          </p:cNvSpPr>
          <p:nvPr/>
        </p:nvSpPr>
        <p:spPr bwMode="auto">
          <a:xfrm>
            <a:off x="1907468" y="4750296"/>
            <a:ext cx="360362" cy="360362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42" name="Ovál 41"/>
          <p:cNvSpPr>
            <a:spLocks noChangeArrowheads="1"/>
          </p:cNvSpPr>
          <p:nvPr/>
        </p:nvSpPr>
        <p:spPr bwMode="auto">
          <a:xfrm>
            <a:off x="1691680" y="3887788"/>
            <a:ext cx="358775" cy="360362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50" name="Ovál 49"/>
          <p:cNvSpPr>
            <a:spLocks noChangeArrowheads="1"/>
          </p:cNvSpPr>
          <p:nvPr/>
        </p:nvSpPr>
        <p:spPr bwMode="auto">
          <a:xfrm>
            <a:off x="2303215" y="4750508"/>
            <a:ext cx="358775" cy="360362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53" name="Obdélník 52"/>
          <p:cNvSpPr>
            <a:spLocks noChangeArrowheads="1"/>
          </p:cNvSpPr>
          <p:nvPr/>
        </p:nvSpPr>
        <p:spPr bwMode="auto">
          <a:xfrm>
            <a:off x="5364163" y="5445224"/>
            <a:ext cx="2736850" cy="430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200" dirty="0"/>
              <a:t>84 = 2 . 2 . 3 . 7</a:t>
            </a:r>
          </a:p>
        </p:txBody>
      </p:sp>
      <p:sp>
        <p:nvSpPr>
          <p:cNvPr id="54" name="Ovál 53"/>
          <p:cNvSpPr>
            <a:spLocks noChangeArrowheads="1"/>
          </p:cNvSpPr>
          <p:nvPr/>
        </p:nvSpPr>
        <p:spPr bwMode="auto">
          <a:xfrm>
            <a:off x="1259632" y="3042000"/>
            <a:ext cx="358775" cy="360362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43" name="Šipka doprava 2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D1B1DBBC-C688-4682-B4D4-D0F2F5C54115}"/>
              </a:ext>
            </a:extLst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4" name="Šipka doprava 4">
            <a:hlinkClick r:id="" action="ppaction://hlinkshowjump?jump=previousslide"/>
            <a:extLst>
              <a:ext uri="{FF2B5EF4-FFF2-40B4-BE49-F238E27FC236}">
                <a16:creationId xmlns:a16="http://schemas.microsoft.com/office/drawing/2014/main" id="{E6C36509-A061-4D5E-AF38-20034FBBE3B4}"/>
              </a:ext>
            </a:extLst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5" name="Obdélník 44">
            <a:extLst>
              <a:ext uri="{FF2B5EF4-FFF2-40B4-BE49-F238E27FC236}">
                <a16:creationId xmlns:a16="http://schemas.microsoft.com/office/drawing/2014/main" id="{6ED49717-1755-472F-8D3A-B161F4692596}"/>
              </a:ext>
            </a:extLst>
          </p:cNvPr>
          <p:cNvSpPr/>
          <p:nvPr/>
        </p:nvSpPr>
        <p:spPr>
          <a:xfrm>
            <a:off x="107504" y="97468"/>
            <a:ext cx="892899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Rozklad na součin prvočísel</a:t>
            </a:r>
          </a:p>
        </p:txBody>
      </p:sp>
      <p:sp>
        <p:nvSpPr>
          <p:cNvPr id="46" name="Zahnutá šipka doleva 6">
            <a:hlinkClick r:id="" action="ppaction://hlinkshowjump?jump=firstslide"/>
            <a:extLst>
              <a:ext uri="{FF2B5EF4-FFF2-40B4-BE49-F238E27FC236}">
                <a16:creationId xmlns:a16="http://schemas.microsoft.com/office/drawing/2014/main" id="{B3AC8B76-015A-447C-9962-5C7E070BA673}"/>
              </a:ext>
            </a:extLst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3892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  <p:bldP spid="12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6" grpId="0"/>
      <p:bldP spid="37" grpId="0"/>
      <p:bldP spid="39" grpId="0" animBg="1"/>
      <p:bldP spid="41" grpId="0" animBg="1"/>
      <p:bldP spid="42" grpId="0" animBg="1"/>
      <p:bldP spid="50" grpId="0" animBg="1"/>
      <p:bldP spid="53" grpId="0"/>
      <p:bldP spid="5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Obdélník 32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9 . 5 = </a:t>
            </a:r>
            <a:endParaRPr lang="cs-CZ" dirty="0">
              <a:solidFill>
                <a:prstClr val="white"/>
              </a:solidFill>
            </a:endParaRPr>
          </a:p>
        </p:txBody>
      </p:sp>
      <p:sp>
        <p:nvSpPr>
          <p:cNvPr id="7" name="Obdélník 5"/>
          <p:cNvSpPr>
            <a:spLocks noChangeArrowheads="1"/>
          </p:cNvSpPr>
          <p:nvPr/>
        </p:nvSpPr>
        <p:spPr bwMode="auto">
          <a:xfrm>
            <a:off x="323528" y="836712"/>
            <a:ext cx="8085138" cy="9848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Aft>
                <a:spcPts val="1200"/>
              </a:spcAft>
            </a:pPr>
            <a:r>
              <a:rPr lang="cs-CZ" altLang="cs-CZ" sz="2400" dirty="0"/>
              <a:t>2) Rozložte na součin prvočísel číslo:</a:t>
            </a:r>
          </a:p>
          <a:p>
            <a:pPr algn="l" eaLnBrk="1" hangingPunct="1"/>
            <a:r>
              <a:rPr lang="cs-CZ" altLang="cs-CZ" sz="2400" dirty="0"/>
              <a:t>         e) 225</a:t>
            </a: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265113" y="2143125"/>
            <a:ext cx="4681537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200"/>
              <a:t>1 - postupným rozkladem </a:t>
            </a:r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4427984" y="2133600"/>
            <a:ext cx="4533900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200"/>
              <a:t>2 - hledáním prvočíselných dělitelů</a:t>
            </a:r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395288" y="2997200"/>
            <a:ext cx="1008062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200" dirty="0"/>
              <a:t>225 =</a:t>
            </a:r>
          </a:p>
        </p:txBody>
      </p:sp>
      <p:sp>
        <p:nvSpPr>
          <p:cNvPr id="11" name="Obdélník 10"/>
          <p:cNvSpPr>
            <a:spLocks noChangeArrowheads="1"/>
          </p:cNvSpPr>
          <p:nvPr/>
        </p:nvSpPr>
        <p:spPr bwMode="auto">
          <a:xfrm>
            <a:off x="1258342" y="2997200"/>
            <a:ext cx="1441450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200" dirty="0"/>
              <a:t>5  .  45</a:t>
            </a:r>
          </a:p>
        </p:txBody>
      </p:sp>
      <p:cxnSp>
        <p:nvCxnSpPr>
          <p:cNvPr id="15" name="Přímá spojnice 14"/>
          <p:cNvCxnSpPr>
            <a:cxnSpLocks noChangeShapeType="1"/>
          </p:cNvCxnSpPr>
          <p:nvPr/>
        </p:nvCxnSpPr>
        <p:spPr bwMode="auto">
          <a:xfrm flipH="1">
            <a:off x="1886943" y="3430588"/>
            <a:ext cx="163512" cy="43180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" name="Přímá spojnice 15"/>
          <p:cNvCxnSpPr>
            <a:cxnSpLocks noChangeShapeType="1"/>
          </p:cNvCxnSpPr>
          <p:nvPr/>
        </p:nvCxnSpPr>
        <p:spPr bwMode="auto">
          <a:xfrm>
            <a:off x="2050455" y="3430588"/>
            <a:ext cx="252413" cy="430212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" name="Obdélník 16"/>
          <p:cNvSpPr>
            <a:spLocks noChangeArrowheads="1"/>
          </p:cNvSpPr>
          <p:nvPr/>
        </p:nvSpPr>
        <p:spPr bwMode="auto">
          <a:xfrm>
            <a:off x="1691680" y="3863975"/>
            <a:ext cx="1065213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200" dirty="0"/>
              <a:t>5 . 9</a:t>
            </a:r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auto">
          <a:xfrm>
            <a:off x="4859784" y="2997200"/>
            <a:ext cx="720725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cs-CZ" altLang="cs-CZ" sz="2200" dirty="0"/>
              <a:t>225 </a:t>
            </a:r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auto">
          <a:xfrm>
            <a:off x="5580509" y="2997200"/>
            <a:ext cx="360363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200"/>
              <a:t>:</a:t>
            </a:r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auto">
          <a:xfrm>
            <a:off x="5580509" y="2997200"/>
            <a:ext cx="719138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cs-CZ" altLang="cs-CZ" sz="2200" dirty="0"/>
              <a:t>3 </a:t>
            </a:r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auto">
          <a:xfrm>
            <a:off x="6372672" y="2997200"/>
            <a:ext cx="1079500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200" dirty="0"/>
              <a:t>=  75</a:t>
            </a:r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auto">
          <a:xfrm>
            <a:off x="4859784" y="3430588"/>
            <a:ext cx="720725" cy="430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cs-CZ" altLang="cs-CZ" sz="2200" dirty="0"/>
              <a:t>75 </a:t>
            </a:r>
          </a:p>
        </p:txBody>
      </p:sp>
      <p:sp>
        <p:nvSpPr>
          <p:cNvPr id="23" name="Obdélník 22"/>
          <p:cNvSpPr>
            <a:spLocks noChangeArrowheads="1"/>
          </p:cNvSpPr>
          <p:nvPr/>
        </p:nvSpPr>
        <p:spPr bwMode="auto">
          <a:xfrm>
            <a:off x="5580509" y="3430588"/>
            <a:ext cx="360363" cy="430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200"/>
              <a:t>:</a:t>
            </a:r>
          </a:p>
        </p:txBody>
      </p:sp>
      <p:sp>
        <p:nvSpPr>
          <p:cNvPr id="24" name="Obdélník 23"/>
          <p:cNvSpPr>
            <a:spLocks noChangeArrowheads="1"/>
          </p:cNvSpPr>
          <p:nvPr/>
        </p:nvSpPr>
        <p:spPr bwMode="auto">
          <a:xfrm>
            <a:off x="5580509" y="3430588"/>
            <a:ext cx="719138" cy="430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cs-CZ" altLang="cs-CZ" sz="2200" dirty="0"/>
              <a:t>3 </a:t>
            </a:r>
          </a:p>
        </p:txBody>
      </p:sp>
      <p:sp>
        <p:nvSpPr>
          <p:cNvPr id="25" name="Obdélník 24"/>
          <p:cNvSpPr>
            <a:spLocks noChangeArrowheads="1"/>
          </p:cNvSpPr>
          <p:nvPr/>
        </p:nvSpPr>
        <p:spPr bwMode="auto">
          <a:xfrm>
            <a:off x="6372672" y="3430588"/>
            <a:ext cx="1079500" cy="430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200" dirty="0"/>
              <a:t>=  25</a:t>
            </a:r>
          </a:p>
        </p:txBody>
      </p:sp>
      <p:sp>
        <p:nvSpPr>
          <p:cNvPr id="26" name="Obdélník 25"/>
          <p:cNvSpPr>
            <a:spLocks noChangeArrowheads="1"/>
          </p:cNvSpPr>
          <p:nvPr/>
        </p:nvSpPr>
        <p:spPr bwMode="auto">
          <a:xfrm>
            <a:off x="4859784" y="3862388"/>
            <a:ext cx="720725" cy="430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cs-CZ" altLang="cs-CZ" sz="2200" dirty="0"/>
              <a:t>25 </a:t>
            </a:r>
          </a:p>
        </p:txBody>
      </p:sp>
      <p:sp>
        <p:nvSpPr>
          <p:cNvPr id="27" name="Obdélník 26"/>
          <p:cNvSpPr>
            <a:spLocks noChangeArrowheads="1"/>
          </p:cNvSpPr>
          <p:nvPr/>
        </p:nvSpPr>
        <p:spPr bwMode="auto">
          <a:xfrm>
            <a:off x="5580509" y="3862388"/>
            <a:ext cx="360363" cy="430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200"/>
              <a:t>:</a:t>
            </a:r>
          </a:p>
        </p:txBody>
      </p:sp>
      <p:sp>
        <p:nvSpPr>
          <p:cNvPr id="28" name="Obdélník 27"/>
          <p:cNvSpPr>
            <a:spLocks noChangeArrowheads="1"/>
          </p:cNvSpPr>
          <p:nvPr/>
        </p:nvSpPr>
        <p:spPr bwMode="auto">
          <a:xfrm>
            <a:off x="5580509" y="3862388"/>
            <a:ext cx="719138" cy="430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cs-CZ" altLang="cs-CZ" sz="2200" dirty="0"/>
              <a:t>5 </a:t>
            </a:r>
          </a:p>
        </p:txBody>
      </p:sp>
      <p:sp>
        <p:nvSpPr>
          <p:cNvPr id="29" name="Obdélník 28"/>
          <p:cNvSpPr>
            <a:spLocks noChangeArrowheads="1"/>
          </p:cNvSpPr>
          <p:nvPr/>
        </p:nvSpPr>
        <p:spPr bwMode="auto">
          <a:xfrm>
            <a:off x="6372672" y="3862388"/>
            <a:ext cx="1079500" cy="430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200" dirty="0"/>
              <a:t>=   5</a:t>
            </a:r>
          </a:p>
        </p:txBody>
      </p:sp>
      <p:sp>
        <p:nvSpPr>
          <p:cNvPr id="30" name="Obdélník 29"/>
          <p:cNvSpPr>
            <a:spLocks noChangeArrowheads="1"/>
          </p:cNvSpPr>
          <p:nvPr/>
        </p:nvSpPr>
        <p:spPr bwMode="auto">
          <a:xfrm>
            <a:off x="4859784" y="4294188"/>
            <a:ext cx="720725" cy="430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cs-CZ" altLang="cs-CZ" sz="2200" dirty="0"/>
              <a:t>5</a:t>
            </a:r>
          </a:p>
        </p:txBody>
      </p:sp>
      <p:sp>
        <p:nvSpPr>
          <p:cNvPr id="31" name="Obdélník 30"/>
          <p:cNvSpPr>
            <a:spLocks noChangeArrowheads="1"/>
          </p:cNvSpPr>
          <p:nvPr/>
        </p:nvSpPr>
        <p:spPr bwMode="auto">
          <a:xfrm>
            <a:off x="5580509" y="4294188"/>
            <a:ext cx="360363" cy="430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200"/>
              <a:t>:</a:t>
            </a:r>
          </a:p>
        </p:txBody>
      </p:sp>
      <p:sp>
        <p:nvSpPr>
          <p:cNvPr id="32" name="Obdélník 31"/>
          <p:cNvSpPr>
            <a:spLocks noChangeArrowheads="1"/>
          </p:cNvSpPr>
          <p:nvPr/>
        </p:nvSpPr>
        <p:spPr bwMode="auto">
          <a:xfrm>
            <a:off x="5580509" y="4294188"/>
            <a:ext cx="719138" cy="430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cs-CZ" altLang="cs-CZ" sz="2200" dirty="0"/>
              <a:t>5 </a:t>
            </a:r>
          </a:p>
        </p:txBody>
      </p:sp>
      <p:sp>
        <p:nvSpPr>
          <p:cNvPr id="36" name="Obdélník 35"/>
          <p:cNvSpPr>
            <a:spLocks noChangeArrowheads="1"/>
          </p:cNvSpPr>
          <p:nvPr/>
        </p:nvSpPr>
        <p:spPr bwMode="auto">
          <a:xfrm>
            <a:off x="6372672" y="4294188"/>
            <a:ext cx="1079500" cy="430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200" dirty="0"/>
              <a:t>=   1</a:t>
            </a:r>
          </a:p>
        </p:txBody>
      </p:sp>
      <p:sp>
        <p:nvSpPr>
          <p:cNvPr id="37" name="Obdélník 36"/>
          <p:cNvSpPr>
            <a:spLocks noChangeArrowheads="1"/>
          </p:cNvSpPr>
          <p:nvPr/>
        </p:nvSpPr>
        <p:spPr bwMode="auto">
          <a:xfrm>
            <a:off x="539750" y="5301208"/>
            <a:ext cx="2736850" cy="430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200" dirty="0"/>
              <a:t>225 = 3 . 3 . 5 . 5</a:t>
            </a:r>
          </a:p>
        </p:txBody>
      </p:sp>
      <p:sp>
        <p:nvSpPr>
          <p:cNvPr id="39" name="Obdélník 38"/>
          <p:cNvSpPr>
            <a:spLocks noChangeArrowheads="1"/>
          </p:cNvSpPr>
          <p:nvPr/>
        </p:nvSpPr>
        <p:spPr bwMode="auto">
          <a:xfrm>
            <a:off x="5940400" y="2997200"/>
            <a:ext cx="431800" cy="1727944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42" name="Ovál 41"/>
          <p:cNvSpPr>
            <a:spLocks noChangeArrowheads="1"/>
          </p:cNvSpPr>
          <p:nvPr/>
        </p:nvSpPr>
        <p:spPr bwMode="auto">
          <a:xfrm>
            <a:off x="1691680" y="3887788"/>
            <a:ext cx="358775" cy="360362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43" name="Ovál 42"/>
          <p:cNvSpPr>
            <a:spLocks noChangeArrowheads="1"/>
          </p:cNvSpPr>
          <p:nvPr/>
        </p:nvSpPr>
        <p:spPr bwMode="auto">
          <a:xfrm>
            <a:off x="2086968" y="3887788"/>
            <a:ext cx="360362" cy="360362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cs-CZ" altLang="cs-CZ"/>
          </a:p>
        </p:txBody>
      </p:sp>
      <p:cxnSp>
        <p:nvCxnSpPr>
          <p:cNvPr id="48" name="Přímá spojnice 47"/>
          <p:cNvCxnSpPr>
            <a:cxnSpLocks noChangeShapeType="1"/>
          </p:cNvCxnSpPr>
          <p:nvPr/>
        </p:nvCxnSpPr>
        <p:spPr bwMode="auto">
          <a:xfrm flipH="1">
            <a:off x="2065809" y="4297363"/>
            <a:ext cx="179388" cy="430212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9" name="Přímá spojnice 48"/>
          <p:cNvCxnSpPr>
            <a:cxnSpLocks noChangeShapeType="1"/>
          </p:cNvCxnSpPr>
          <p:nvPr/>
        </p:nvCxnSpPr>
        <p:spPr bwMode="auto">
          <a:xfrm>
            <a:off x="2245197" y="4297363"/>
            <a:ext cx="187325" cy="433387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0" name="Ovál 49"/>
          <p:cNvSpPr>
            <a:spLocks noChangeArrowheads="1"/>
          </p:cNvSpPr>
          <p:nvPr/>
        </p:nvSpPr>
        <p:spPr bwMode="auto">
          <a:xfrm>
            <a:off x="1886422" y="4754563"/>
            <a:ext cx="358775" cy="360362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51" name="Ovál 50"/>
          <p:cNvSpPr>
            <a:spLocks noChangeArrowheads="1"/>
          </p:cNvSpPr>
          <p:nvPr/>
        </p:nvSpPr>
        <p:spPr bwMode="auto">
          <a:xfrm>
            <a:off x="2267422" y="4754563"/>
            <a:ext cx="360362" cy="360362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52" name="Obdélník 51"/>
          <p:cNvSpPr>
            <a:spLocks noChangeArrowheads="1"/>
          </p:cNvSpPr>
          <p:nvPr/>
        </p:nvSpPr>
        <p:spPr bwMode="auto">
          <a:xfrm>
            <a:off x="1911052" y="4724400"/>
            <a:ext cx="1220788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200" dirty="0"/>
              <a:t>3 . 3</a:t>
            </a:r>
          </a:p>
        </p:txBody>
      </p:sp>
      <p:sp>
        <p:nvSpPr>
          <p:cNvPr id="53" name="Obdélník 52"/>
          <p:cNvSpPr>
            <a:spLocks noChangeArrowheads="1"/>
          </p:cNvSpPr>
          <p:nvPr/>
        </p:nvSpPr>
        <p:spPr bwMode="auto">
          <a:xfrm>
            <a:off x="5220147" y="5303044"/>
            <a:ext cx="2736850" cy="430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200" dirty="0"/>
              <a:t>225 = 3 . 3 . 5 . 5</a:t>
            </a:r>
          </a:p>
        </p:txBody>
      </p:sp>
      <p:sp>
        <p:nvSpPr>
          <p:cNvPr id="57" name="Ovál 56"/>
          <p:cNvSpPr>
            <a:spLocks noChangeArrowheads="1"/>
          </p:cNvSpPr>
          <p:nvPr/>
        </p:nvSpPr>
        <p:spPr bwMode="auto">
          <a:xfrm>
            <a:off x="1259310" y="3024000"/>
            <a:ext cx="360362" cy="360362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44" name="Šipka doprava 2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4A7AC1F1-9E85-44D5-B451-0AA887E6B0B3}"/>
              </a:ext>
            </a:extLst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5" name="Šipka doprava 4">
            <a:hlinkClick r:id="" action="ppaction://hlinkshowjump?jump=previousslide"/>
            <a:extLst>
              <a:ext uri="{FF2B5EF4-FFF2-40B4-BE49-F238E27FC236}">
                <a16:creationId xmlns:a16="http://schemas.microsoft.com/office/drawing/2014/main" id="{833EE715-159B-470D-83C0-0AE6A7E14EB6}"/>
              </a:ext>
            </a:extLst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6" name="Obdélník 45">
            <a:extLst>
              <a:ext uri="{FF2B5EF4-FFF2-40B4-BE49-F238E27FC236}">
                <a16:creationId xmlns:a16="http://schemas.microsoft.com/office/drawing/2014/main" id="{9026C621-AA12-42A3-AEBD-23B0AEAE6F7C}"/>
              </a:ext>
            </a:extLst>
          </p:cNvPr>
          <p:cNvSpPr/>
          <p:nvPr/>
        </p:nvSpPr>
        <p:spPr>
          <a:xfrm>
            <a:off x="107504" y="97468"/>
            <a:ext cx="892899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Rozklad na součin prvočísel</a:t>
            </a:r>
          </a:p>
        </p:txBody>
      </p:sp>
      <p:sp>
        <p:nvSpPr>
          <p:cNvPr id="47" name="Zahnutá šipka doleva 6">
            <a:hlinkClick r:id="" action="ppaction://hlinkshowjump?jump=firstslide"/>
            <a:extLst>
              <a:ext uri="{FF2B5EF4-FFF2-40B4-BE49-F238E27FC236}">
                <a16:creationId xmlns:a16="http://schemas.microsoft.com/office/drawing/2014/main" id="{48090DED-8A4C-4E44-A0D7-903C5134A81A}"/>
              </a:ext>
            </a:extLst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11477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6" grpId="0"/>
      <p:bldP spid="37" grpId="0"/>
      <p:bldP spid="39" grpId="0" animBg="1"/>
      <p:bldP spid="42" grpId="0" animBg="1"/>
      <p:bldP spid="43" grpId="0" animBg="1"/>
      <p:bldP spid="50" grpId="0" animBg="1"/>
      <p:bldP spid="51" grpId="0" animBg="1"/>
      <p:bldP spid="52" grpId="0"/>
      <p:bldP spid="53" grpId="0"/>
      <p:bldP spid="5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Obdélník 32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9 . 5 = </a:t>
            </a:r>
            <a:endParaRPr lang="cs-CZ" dirty="0">
              <a:solidFill>
                <a:prstClr val="white"/>
              </a:solidFill>
            </a:endParaRPr>
          </a:p>
        </p:txBody>
      </p:sp>
      <p:sp>
        <p:nvSpPr>
          <p:cNvPr id="8" name="Obdélník 5"/>
          <p:cNvSpPr>
            <a:spLocks noChangeArrowheads="1"/>
          </p:cNvSpPr>
          <p:nvPr/>
        </p:nvSpPr>
        <p:spPr bwMode="auto">
          <a:xfrm>
            <a:off x="323528" y="836712"/>
            <a:ext cx="8085138" cy="9848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Aft>
                <a:spcPts val="1200"/>
              </a:spcAft>
            </a:pPr>
            <a:r>
              <a:rPr lang="cs-CZ" altLang="cs-CZ" sz="2400" dirty="0"/>
              <a:t>2) Rozložte na součin prvočísel číslo:</a:t>
            </a:r>
          </a:p>
          <a:p>
            <a:pPr algn="l" eaLnBrk="1" hangingPunct="1"/>
            <a:r>
              <a:rPr lang="cs-CZ" altLang="cs-CZ" sz="2400" dirty="0"/>
              <a:t>         f) 180</a:t>
            </a:r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265113" y="2143125"/>
            <a:ext cx="4681537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200"/>
              <a:t>1 - postupným rozkladem </a:t>
            </a:r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4427984" y="2133600"/>
            <a:ext cx="4533900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200"/>
              <a:t>2 - hledáním prvočíselných dělitelů</a:t>
            </a:r>
          </a:p>
        </p:txBody>
      </p:sp>
      <p:sp>
        <p:nvSpPr>
          <p:cNvPr id="11" name="Obdélník 10"/>
          <p:cNvSpPr>
            <a:spLocks noChangeArrowheads="1"/>
          </p:cNvSpPr>
          <p:nvPr/>
        </p:nvSpPr>
        <p:spPr bwMode="auto">
          <a:xfrm>
            <a:off x="395288" y="2997200"/>
            <a:ext cx="1008062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200"/>
              <a:t>180 =</a:t>
            </a:r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187450" y="2997200"/>
            <a:ext cx="1441450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200"/>
              <a:t>18   .   10</a:t>
            </a:r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047750" y="3860800"/>
            <a:ext cx="1220788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200"/>
              <a:t>2 . 9</a:t>
            </a:r>
          </a:p>
        </p:txBody>
      </p:sp>
      <p:cxnSp>
        <p:nvCxnSpPr>
          <p:cNvPr id="14" name="Přímá spojnice 13"/>
          <p:cNvCxnSpPr>
            <a:cxnSpLocks noChangeShapeType="1"/>
          </p:cNvCxnSpPr>
          <p:nvPr/>
        </p:nvCxnSpPr>
        <p:spPr bwMode="auto">
          <a:xfrm flipH="1">
            <a:off x="1223963" y="3430588"/>
            <a:ext cx="179387" cy="430212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" name="Přímá spojnice 14"/>
          <p:cNvCxnSpPr>
            <a:cxnSpLocks noChangeShapeType="1"/>
          </p:cNvCxnSpPr>
          <p:nvPr/>
        </p:nvCxnSpPr>
        <p:spPr bwMode="auto">
          <a:xfrm>
            <a:off x="1403350" y="3430588"/>
            <a:ext cx="187325" cy="433387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" name="Přímá spojnice 15"/>
          <p:cNvCxnSpPr>
            <a:cxnSpLocks noChangeShapeType="1"/>
          </p:cNvCxnSpPr>
          <p:nvPr/>
        </p:nvCxnSpPr>
        <p:spPr bwMode="auto">
          <a:xfrm flipH="1">
            <a:off x="1995488" y="3430588"/>
            <a:ext cx="163512" cy="43180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" name="Přímá spojnice 16"/>
          <p:cNvCxnSpPr>
            <a:cxnSpLocks noChangeShapeType="1"/>
          </p:cNvCxnSpPr>
          <p:nvPr/>
        </p:nvCxnSpPr>
        <p:spPr bwMode="auto">
          <a:xfrm>
            <a:off x="2159000" y="3430588"/>
            <a:ext cx="252413" cy="430212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" name="Obdélník 17"/>
          <p:cNvSpPr>
            <a:spLocks noChangeArrowheads="1"/>
          </p:cNvSpPr>
          <p:nvPr/>
        </p:nvSpPr>
        <p:spPr bwMode="auto">
          <a:xfrm>
            <a:off x="1800225" y="3863975"/>
            <a:ext cx="1065213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200"/>
              <a:t>2 . 5</a:t>
            </a:r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auto">
          <a:xfrm>
            <a:off x="4859784" y="2997200"/>
            <a:ext cx="720725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cs-CZ" altLang="cs-CZ" sz="2200"/>
              <a:t>180 </a:t>
            </a:r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auto">
          <a:xfrm>
            <a:off x="5580509" y="2997200"/>
            <a:ext cx="360363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200"/>
              <a:t>:</a:t>
            </a:r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auto">
          <a:xfrm>
            <a:off x="5580509" y="2997200"/>
            <a:ext cx="719138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cs-CZ" altLang="cs-CZ" sz="2200"/>
              <a:t>2 </a:t>
            </a:r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auto">
          <a:xfrm>
            <a:off x="6372672" y="2997200"/>
            <a:ext cx="1079500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200"/>
              <a:t>=  90</a:t>
            </a:r>
          </a:p>
        </p:txBody>
      </p:sp>
      <p:sp>
        <p:nvSpPr>
          <p:cNvPr id="23" name="Obdélník 22"/>
          <p:cNvSpPr>
            <a:spLocks noChangeArrowheads="1"/>
          </p:cNvSpPr>
          <p:nvPr/>
        </p:nvSpPr>
        <p:spPr bwMode="auto">
          <a:xfrm>
            <a:off x="4859784" y="3430588"/>
            <a:ext cx="720725" cy="430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cs-CZ" altLang="cs-CZ" sz="2200"/>
              <a:t>90 </a:t>
            </a:r>
          </a:p>
        </p:txBody>
      </p:sp>
      <p:sp>
        <p:nvSpPr>
          <p:cNvPr id="24" name="Obdélník 23"/>
          <p:cNvSpPr>
            <a:spLocks noChangeArrowheads="1"/>
          </p:cNvSpPr>
          <p:nvPr/>
        </p:nvSpPr>
        <p:spPr bwMode="auto">
          <a:xfrm>
            <a:off x="5580509" y="3430588"/>
            <a:ext cx="360363" cy="430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200"/>
              <a:t>:</a:t>
            </a:r>
          </a:p>
        </p:txBody>
      </p:sp>
      <p:sp>
        <p:nvSpPr>
          <p:cNvPr id="25" name="Obdélník 24"/>
          <p:cNvSpPr>
            <a:spLocks noChangeArrowheads="1"/>
          </p:cNvSpPr>
          <p:nvPr/>
        </p:nvSpPr>
        <p:spPr bwMode="auto">
          <a:xfrm>
            <a:off x="5580509" y="3430588"/>
            <a:ext cx="719138" cy="430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cs-CZ" altLang="cs-CZ" sz="2200"/>
              <a:t>2 </a:t>
            </a:r>
          </a:p>
        </p:txBody>
      </p:sp>
      <p:sp>
        <p:nvSpPr>
          <p:cNvPr id="26" name="Obdélník 25"/>
          <p:cNvSpPr>
            <a:spLocks noChangeArrowheads="1"/>
          </p:cNvSpPr>
          <p:nvPr/>
        </p:nvSpPr>
        <p:spPr bwMode="auto">
          <a:xfrm>
            <a:off x="6372672" y="3430588"/>
            <a:ext cx="1079500" cy="430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200"/>
              <a:t>=  45</a:t>
            </a:r>
          </a:p>
        </p:txBody>
      </p:sp>
      <p:sp>
        <p:nvSpPr>
          <p:cNvPr id="27" name="Obdélník 26"/>
          <p:cNvSpPr>
            <a:spLocks noChangeArrowheads="1"/>
          </p:cNvSpPr>
          <p:nvPr/>
        </p:nvSpPr>
        <p:spPr bwMode="auto">
          <a:xfrm>
            <a:off x="4859784" y="3862388"/>
            <a:ext cx="720725" cy="430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cs-CZ" altLang="cs-CZ" sz="2200"/>
              <a:t>45 </a:t>
            </a:r>
          </a:p>
        </p:txBody>
      </p:sp>
      <p:sp>
        <p:nvSpPr>
          <p:cNvPr id="28" name="Obdélník 27"/>
          <p:cNvSpPr>
            <a:spLocks noChangeArrowheads="1"/>
          </p:cNvSpPr>
          <p:nvPr/>
        </p:nvSpPr>
        <p:spPr bwMode="auto">
          <a:xfrm>
            <a:off x="5580509" y="3862388"/>
            <a:ext cx="360363" cy="430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200"/>
              <a:t>:</a:t>
            </a:r>
          </a:p>
        </p:txBody>
      </p:sp>
      <p:sp>
        <p:nvSpPr>
          <p:cNvPr id="29" name="Obdélník 28"/>
          <p:cNvSpPr>
            <a:spLocks noChangeArrowheads="1"/>
          </p:cNvSpPr>
          <p:nvPr/>
        </p:nvSpPr>
        <p:spPr bwMode="auto">
          <a:xfrm>
            <a:off x="5580509" y="3862388"/>
            <a:ext cx="719138" cy="430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cs-CZ" altLang="cs-CZ" sz="2200"/>
              <a:t>3 </a:t>
            </a:r>
          </a:p>
        </p:txBody>
      </p:sp>
      <p:sp>
        <p:nvSpPr>
          <p:cNvPr id="30" name="Obdélník 29"/>
          <p:cNvSpPr>
            <a:spLocks noChangeArrowheads="1"/>
          </p:cNvSpPr>
          <p:nvPr/>
        </p:nvSpPr>
        <p:spPr bwMode="auto">
          <a:xfrm>
            <a:off x="6372672" y="3862388"/>
            <a:ext cx="1079500" cy="430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200" dirty="0"/>
              <a:t>=  15</a:t>
            </a:r>
          </a:p>
        </p:txBody>
      </p:sp>
      <p:sp>
        <p:nvSpPr>
          <p:cNvPr id="32" name="Obdélník 31"/>
          <p:cNvSpPr>
            <a:spLocks noChangeArrowheads="1"/>
          </p:cNvSpPr>
          <p:nvPr/>
        </p:nvSpPr>
        <p:spPr bwMode="auto">
          <a:xfrm>
            <a:off x="4859784" y="4294188"/>
            <a:ext cx="720725" cy="430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cs-CZ" altLang="cs-CZ" sz="2200"/>
              <a:t>15</a:t>
            </a:r>
          </a:p>
        </p:txBody>
      </p:sp>
      <p:sp>
        <p:nvSpPr>
          <p:cNvPr id="36" name="Obdélník 35"/>
          <p:cNvSpPr>
            <a:spLocks noChangeArrowheads="1"/>
          </p:cNvSpPr>
          <p:nvPr/>
        </p:nvSpPr>
        <p:spPr bwMode="auto">
          <a:xfrm>
            <a:off x="5580509" y="4294188"/>
            <a:ext cx="360363" cy="430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200"/>
              <a:t>:</a:t>
            </a:r>
          </a:p>
        </p:txBody>
      </p:sp>
      <p:sp>
        <p:nvSpPr>
          <p:cNvPr id="37" name="Obdélník 36"/>
          <p:cNvSpPr>
            <a:spLocks noChangeArrowheads="1"/>
          </p:cNvSpPr>
          <p:nvPr/>
        </p:nvSpPr>
        <p:spPr bwMode="auto">
          <a:xfrm>
            <a:off x="5580509" y="4294188"/>
            <a:ext cx="719138" cy="430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cs-CZ" altLang="cs-CZ" sz="2200"/>
              <a:t>3 </a:t>
            </a:r>
          </a:p>
        </p:txBody>
      </p:sp>
      <p:sp>
        <p:nvSpPr>
          <p:cNvPr id="39" name="Obdélník 38"/>
          <p:cNvSpPr>
            <a:spLocks noChangeArrowheads="1"/>
          </p:cNvSpPr>
          <p:nvPr/>
        </p:nvSpPr>
        <p:spPr bwMode="auto">
          <a:xfrm>
            <a:off x="6372672" y="4294188"/>
            <a:ext cx="1079500" cy="430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200"/>
              <a:t>=   5</a:t>
            </a:r>
          </a:p>
        </p:txBody>
      </p:sp>
      <p:sp>
        <p:nvSpPr>
          <p:cNvPr id="41" name="Obdélník 40"/>
          <p:cNvSpPr>
            <a:spLocks noChangeArrowheads="1"/>
          </p:cNvSpPr>
          <p:nvPr/>
        </p:nvSpPr>
        <p:spPr bwMode="auto">
          <a:xfrm>
            <a:off x="539750" y="5973763"/>
            <a:ext cx="2736850" cy="430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200"/>
              <a:t>180 = 2 . 2 . 3 . 3 . 5</a:t>
            </a:r>
          </a:p>
        </p:txBody>
      </p:sp>
      <p:sp>
        <p:nvSpPr>
          <p:cNvPr id="42" name="Obdélník 41"/>
          <p:cNvSpPr>
            <a:spLocks noChangeArrowheads="1"/>
          </p:cNvSpPr>
          <p:nvPr/>
        </p:nvSpPr>
        <p:spPr bwMode="auto">
          <a:xfrm>
            <a:off x="5940400" y="2997200"/>
            <a:ext cx="431800" cy="22320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43" name="Ovál 42"/>
          <p:cNvSpPr>
            <a:spLocks noChangeArrowheads="1"/>
          </p:cNvSpPr>
          <p:nvPr/>
        </p:nvSpPr>
        <p:spPr bwMode="auto">
          <a:xfrm>
            <a:off x="1042988" y="3887788"/>
            <a:ext cx="360362" cy="360362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44" name="Ovál 43"/>
          <p:cNvSpPr>
            <a:spLocks noChangeArrowheads="1"/>
          </p:cNvSpPr>
          <p:nvPr/>
        </p:nvSpPr>
        <p:spPr bwMode="auto">
          <a:xfrm>
            <a:off x="1800225" y="3887788"/>
            <a:ext cx="358775" cy="360362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45" name="Ovál 44"/>
          <p:cNvSpPr>
            <a:spLocks noChangeArrowheads="1"/>
          </p:cNvSpPr>
          <p:nvPr/>
        </p:nvSpPr>
        <p:spPr bwMode="auto">
          <a:xfrm>
            <a:off x="2195513" y="3887788"/>
            <a:ext cx="360362" cy="360362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46" name="Obdélník 45"/>
          <p:cNvSpPr>
            <a:spLocks noChangeArrowheads="1"/>
          </p:cNvSpPr>
          <p:nvPr/>
        </p:nvSpPr>
        <p:spPr bwMode="auto">
          <a:xfrm>
            <a:off x="4859784" y="4725988"/>
            <a:ext cx="720725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cs-CZ" altLang="cs-CZ" sz="2200"/>
              <a:t>5</a:t>
            </a:r>
          </a:p>
        </p:txBody>
      </p:sp>
      <p:sp>
        <p:nvSpPr>
          <p:cNvPr id="47" name="Obdélník 46"/>
          <p:cNvSpPr>
            <a:spLocks noChangeArrowheads="1"/>
          </p:cNvSpPr>
          <p:nvPr/>
        </p:nvSpPr>
        <p:spPr bwMode="auto">
          <a:xfrm>
            <a:off x="5580509" y="4725988"/>
            <a:ext cx="360363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200"/>
              <a:t>:</a:t>
            </a:r>
          </a:p>
        </p:txBody>
      </p:sp>
      <p:sp>
        <p:nvSpPr>
          <p:cNvPr id="48" name="Obdélník 47"/>
          <p:cNvSpPr>
            <a:spLocks noChangeArrowheads="1"/>
          </p:cNvSpPr>
          <p:nvPr/>
        </p:nvSpPr>
        <p:spPr bwMode="auto">
          <a:xfrm>
            <a:off x="5580509" y="4725988"/>
            <a:ext cx="719138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cs-CZ" altLang="cs-CZ" sz="2200"/>
              <a:t>5 </a:t>
            </a:r>
          </a:p>
        </p:txBody>
      </p:sp>
      <p:sp>
        <p:nvSpPr>
          <p:cNvPr id="49" name="Obdélník 48"/>
          <p:cNvSpPr>
            <a:spLocks noChangeArrowheads="1"/>
          </p:cNvSpPr>
          <p:nvPr/>
        </p:nvSpPr>
        <p:spPr bwMode="auto">
          <a:xfrm>
            <a:off x="6372672" y="4725988"/>
            <a:ext cx="107950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200"/>
              <a:t>=   1</a:t>
            </a:r>
          </a:p>
        </p:txBody>
      </p:sp>
      <p:cxnSp>
        <p:nvCxnSpPr>
          <p:cNvPr id="50" name="Přímá spojnice 49"/>
          <p:cNvCxnSpPr>
            <a:cxnSpLocks noChangeShapeType="1"/>
          </p:cNvCxnSpPr>
          <p:nvPr/>
        </p:nvCxnSpPr>
        <p:spPr bwMode="auto">
          <a:xfrm flipH="1">
            <a:off x="1425575" y="4297363"/>
            <a:ext cx="179388" cy="430212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1" name="Přímá spojnice 50"/>
          <p:cNvCxnSpPr>
            <a:cxnSpLocks noChangeShapeType="1"/>
          </p:cNvCxnSpPr>
          <p:nvPr/>
        </p:nvCxnSpPr>
        <p:spPr bwMode="auto">
          <a:xfrm>
            <a:off x="1604963" y="4297363"/>
            <a:ext cx="187325" cy="433387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2" name="Ovál 51"/>
          <p:cNvSpPr>
            <a:spLocks noChangeArrowheads="1"/>
          </p:cNvSpPr>
          <p:nvPr/>
        </p:nvSpPr>
        <p:spPr bwMode="auto">
          <a:xfrm>
            <a:off x="1246188" y="4754563"/>
            <a:ext cx="358775" cy="360362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53" name="Ovál 52"/>
          <p:cNvSpPr>
            <a:spLocks noChangeArrowheads="1"/>
          </p:cNvSpPr>
          <p:nvPr/>
        </p:nvSpPr>
        <p:spPr bwMode="auto">
          <a:xfrm>
            <a:off x="1627188" y="4754563"/>
            <a:ext cx="360362" cy="360362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54" name="Obdélník 53"/>
          <p:cNvSpPr>
            <a:spLocks noChangeArrowheads="1"/>
          </p:cNvSpPr>
          <p:nvPr/>
        </p:nvSpPr>
        <p:spPr bwMode="auto">
          <a:xfrm>
            <a:off x="1263650" y="4724400"/>
            <a:ext cx="1220788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200"/>
              <a:t>3 . 3</a:t>
            </a:r>
          </a:p>
        </p:txBody>
      </p:sp>
      <p:sp>
        <p:nvSpPr>
          <p:cNvPr id="55" name="Obdélník 54"/>
          <p:cNvSpPr>
            <a:spLocks noChangeArrowheads="1"/>
          </p:cNvSpPr>
          <p:nvPr/>
        </p:nvSpPr>
        <p:spPr bwMode="auto">
          <a:xfrm>
            <a:off x="5220147" y="5973763"/>
            <a:ext cx="2736850" cy="430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200"/>
              <a:t>180 = 2 . 2 . 3 . 3 . 5</a:t>
            </a:r>
          </a:p>
        </p:txBody>
      </p:sp>
      <p:sp>
        <p:nvSpPr>
          <p:cNvPr id="56" name="Šipka doprava 2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57FA46D6-2204-432C-A41B-D37B85F9E3EF}"/>
              </a:ext>
            </a:extLst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7" name="Šipka doprava 4">
            <a:hlinkClick r:id="" action="ppaction://hlinkshowjump?jump=previousslide"/>
            <a:extLst>
              <a:ext uri="{FF2B5EF4-FFF2-40B4-BE49-F238E27FC236}">
                <a16:creationId xmlns:a16="http://schemas.microsoft.com/office/drawing/2014/main" id="{BB2DFC04-8791-455B-B461-7F5D9C4C6A63}"/>
              </a:ext>
            </a:extLst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8" name="Obdélník 57">
            <a:extLst>
              <a:ext uri="{FF2B5EF4-FFF2-40B4-BE49-F238E27FC236}">
                <a16:creationId xmlns:a16="http://schemas.microsoft.com/office/drawing/2014/main" id="{09F929B4-5669-4C08-84A4-3C6E7B3E9095}"/>
              </a:ext>
            </a:extLst>
          </p:cNvPr>
          <p:cNvSpPr/>
          <p:nvPr/>
        </p:nvSpPr>
        <p:spPr>
          <a:xfrm>
            <a:off x="107504" y="97468"/>
            <a:ext cx="892899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Rozklad na součin prvočísel</a:t>
            </a:r>
          </a:p>
        </p:txBody>
      </p:sp>
      <p:sp>
        <p:nvSpPr>
          <p:cNvPr id="59" name="Zahnutá šipka doleva 6">
            <a:hlinkClick r:id="" action="ppaction://hlinkshowjump?jump=firstslide"/>
            <a:extLst>
              <a:ext uri="{FF2B5EF4-FFF2-40B4-BE49-F238E27FC236}">
                <a16:creationId xmlns:a16="http://schemas.microsoft.com/office/drawing/2014/main" id="{7088A301-CB1B-4F44-99D9-050D45C6B89D}"/>
              </a:ext>
            </a:extLst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2533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2" grpId="0"/>
      <p:bldP spid="13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2" grpId="0"/>
      <p:bldP spid="36" grpId="0"/>
      <p:bldP spid="37" grpId="0"/>
      <p:bldP spid="39" grpId="0"/>
      <p:bldP spid="41" grpId="0"/>
      <p:bldP spid="42" grpId="0" animBg="1"/>
      <p:bldP spid="43" grpId="0" animBg="1"/>
      <p:bldP spid="44" grpId="0" animBg="1"/>
      <p:bldP spid="45" grpId="0" animBg="1"/>
      <p:bldP spid="46" grpId="0"/>
      <p:bldP spid="47" grpId="0"/>
      <p:bldP spid="48" grpId="0"/>
      <p:bldP spid="49" grpId="0"/>
      <p:bldP spid="52" grpId="0" animBg="1"/>
      <p:bldP spid="53" grpId="0" animBg="1"/>
      <p:bldP spid="54" grpId="0"/>
      <p:bldP spid="5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Obdélník 32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9 . 5 = </a:t>
            </a:r>
            <a:endParaRPr lang="cs-CZ" dirty="0">
              <a:solidFill>
                <a:prstClr val="white"/>
              </a:solidFill>
            </a:endParaRPr>
          </a:p>
        </p:txBody>
      </p:sp>
      <p:sp>
        <p:nvSpPr>
          <p:cNvPr id="8" name="Obdélník 5"/>
          <p:cNvSpPr>
            <a:spLocks noChangeArrowheads="1"/>
          </p:cNvSpPr>
          <p:nvPr/>
        </p:nvSpPr>
        <p:spPr bwMode="auto">
          <a:xfrm>
            <a:off x="323528" y="836712"/>
            <a:ext cx="8085138" cy="9848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Aft>
                <a:spcPts val="1200"/>
              </a:spcAft>
            </a:pPr>
            <a:r>
              <a:rPr lang="cs-CZ" altLang="cs-CZ" sz="2400" dirty="0"/>
              <a:t>2) Rozložte na součin prvočísel číslo:</a:t>
            </a:r>
          </a:p>
          <a:p>
            <a:pPr algn="l" eaLnBrk="1" hangingPunct="1"/>
            <a:r>
              <a:rPr lang="cs-CZ" altLang="cs-CZ" sz="2400" dirty="0"/>
              <a:t>         g) 200</a:t>
            </a:r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265113" y="2143125"/>
            <a:ext cx="4681537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200"/>
              <a:t>1 - postupným rozkladem </a:t>
            </a:r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4427984" y="2133600"/>
            <a:ext cx="4533900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200"/>
              <a:t>2 - hledáním prvočíselných dělitelů</a:t>
            </a:r>
          </a:p>
        </p:txBody>
      </p:sp>
      <p:sp>
        <p:nvSpPr>
          <p:cNvPr id="11" name="Obdélník 10"/>
          <p:cNvSpPr>
            <a:spLocks noChangeArrowheads="1"/>
          </p:cNvSpPr>
          <p:nvPr/>
        </p:nvSpPr>
        <p:spPr bwMode="auto">
          <a:xfrm>
            <a:off x="395288" y="2997200"/>
            <a:ext cx="1008062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200" dirty="0"/>
              <a:t>200 =</a:t>
            </a:r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187450" y="2997200"/>
            <a:ext cx="1441450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200" dirty="0"/>
              <a:t>20   .   10</a:t>
            </a:r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047750" y="3860800"/>
            <a:ext cx="1220788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200" dirty="0"/>
              <a:t>2 .10</a:t>
            </a:r>
          </a:p>
        </p:txBody>
      </p:sp>
      <p:cxnSp>
        <p:nvCxnSpPr>
          <p:cNvPr id="14" name="Přímá spojnice 13"/>
          <p:cNvCxnSpPr>
            <a:cxnSpLocks noChangeShapeType="1"/>
          </p:cNvCxnSpPr>
          <p:nvPr/>
        </p:nvCxnSpPr>
        <p:spPr bwMode="auto">
          <a:xfrm flipH="1">
            <a:off x="1223963" y="3430588"/>
            <a:ext cx="179387" cy="430212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" name="Přímá spojnice 14"/>
          <p:cNvCxnSpPr>
            <a:cxnSpLocks noChangeShapeType="1"/>
          </p:cNvCxnSpPr>
          <p:nvPr/>
        </p:nvCxnSpPr>
        <p:spPr bwMode="auto">
          <a:xfrm>
            <a:off x="1403350" y="3430588"/>
            <a:ext cx="187325" cy="433387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" name="Přímá spojnice 15"/>
          <p:cNvCxnSpPr>
            <a:cxnSpLocks noChangeShapeType="1"/>
          </p:cNvCxnSpPr>
          <p:nvPr/>
        </p:nvCxnSpPr>
        <p:spPr bwMode="auto">
          <a:xfrm flipH="1">
            <a:off x="1995488" y="3430588"/>
            <a:ext cx="163512" cy="43180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" name="Přímá spojnice 16"/>
          <p:cNvCxnSpPr>
            <a:cxnSpLocks noChangeShapeType="1"/>
          </p:cNvCxnSpPr>
          <p:nvPr/>
        </p:nvCxnSpPr>
        <p:spPr bwMode="auto">
          <a:xfrm>
            <a:off x="2159000" y="3430588"/>
            <a:ext cx="252413" cy="430212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" name="Obdélník 17"/>
          <p:cNvSpPr>
            <a:spLocks noChangeArrowheads="1"/>
          </p:cNvSpPr>
          <p:nvPr/>
        </p:nvSpPr>
        <p:spPr bwMode="auto">
          <a:xfrm>
            <a:off x="1800225" y="3863975"/>
            <a:ext cx="1065213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200"/>
              <a:t>2 . 5</a:t>
            </a:r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auto">
          <a:xfrm>
            <a:off x="4859784" y="2997200"/>
            <a:ext cx="720725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cs-CZ" altLang="cs-CZ" sz="2200" dirty="0"/>
              <a:t>200 </a:t>
            </a:r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auto">
          <a:xfrm>
            <a:off x="5580509" y="2997200"/>
            <a:ext cx="360363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200"/>
              <a:t>:</a:t>
            </a:r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auto">
          <a:xfrm>
            <a:off x="5580509" y="2997200"/>
            <a:ext cx="719138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cs-CZ" altLang="cs-CZ" sz="2200"/>
              <a:t>2 </a:t>
            </a:r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auto">
          <a:xfrm>
            <a:off x="6372672" y="2997200"/>
            <a:ext cx="1079500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200" dirty="0"/>
              <a:t>=  100</a:t>
            </a:r>
          </a:p>
        </p:txBody>
      </p:sp>
      <p:sp>
        <p:nvSpPr>
          <p:cNvPr id="23" name="Obdélník 22"/>
          <p:cNvSpPr>
            <a:spLocks noChangeArrowheads="1"/>
          </p:cNvSpPr>
          <p:nvPr/>
        </p:nvSpPr>
        <p:spPr bwMode="auto">
          <a:xfrm>
            <a:off x="4859784" y="3430588"/>
            <a:ext cx="720725" cy="430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cs-CZ" altLang="cs-CZ" sz="2200" dirty="0"/>
              <a:t>100 </a:t>
            </a:r>
          </a:p>
        </p:txBody>
      </p:sp>
      <p:sp>
        <p:nvSpPr>
          <p:cNvPr id="24" name="Obdélník 23"/>
          <p:cNvSpPr>
            <a:spLocks noChangeArrowheads="1"/>
          </p:cNvSpPr>
          <p:nvPr/>
        </p:nvSpPr>
        <p:spPr bwMode="auto">
          <a:xfrm>
            <a:off x="5580509" y="3430588"/>
            <a:ext cx="360363" cy="430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200"/>
              <a:t>:</a:t>
            </a:r>
          </a:p>
        </p:txBody>
      </p:sp>
      <p:sp>
        <p:nvSpPr>
          <p:cNvPr id="25" name="Obdélník 24"/>
          <p:cNvSpPr>
            <a:spLocks noChangeArrowheads="1"/>
          </p:cNvSpPr>
          <p:nvPr/>
        </p:nvSpPr>
        <p:spPr bwMode="auto">
          <a:xfrm>
            <a:off x="5580509" y="3430588"/>
            <a:ext cx="719138" cy="430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cs-CZ" altLang="cs-CZ" sz="2200"/>
              <a:t>2 </a:t>
            </a:r>
          </a:p>
        </p:txBody>
      </p:sp>
      <p:sp>
        <p:nvSpPr>
          <p:cNvPr id="26" name="Obdélník 25"/>
          <p:cNvSpPr>
            <a:spLocks noChangeArrowheads="1"/>
          </p:cNvSpPr>
          <p:nvPr/>
        </p:nvSpPr>
        <p:spPr bwMode="auto">
          <a:xfrm>
            <a:off x="6372672" y="3430588"/>
            <a:ext cx="1079500" cy="430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200" dirty="0"/>
              <a:t>=  50</a:t>
            </a:r>
          </a:p>
        </p:txBody>
      </p:sp>
      <p:sp>
        <p:nvSpPr>
          <p:cNvPr id="27" name="Obdélník 26"/>
          <p:cNvSpPr>
            <a:spLocks noChangeArrowheads="1"/>
          </p:cNvSpPr>
          <p:nvPr/>
        </p:nvSpPr>
        <p:spPr bwMode="auto">
          <a:xfrm>
            <a:off x="4859784" y="3862388"/>
            <a:ext cx="720725" cy="430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cs-CZ" altLang="cs-CZ" sz="2200" dirty="0"/>
              <a:t>50 </a:t>
            </a:r>
          </a:p>
        </p:txBody>
      </p:sp>
      <p:sp>
        <p:nvSpPr>
          <p:cNvPr id="28" name="Obdélník 27"/>
          <p:cNvSpPr>
            <a:spLocks noChangeArrowheads="1"/>
          </p:cNvSpPr>
          <p:nvPr/>
        </p:nvSpPr>
        <p:spPr bwMode="auto">
          <a:xfrm>
            <a:off x="5580509" y="3862388"/>
            <a:ext cx="360363" cy="430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200"/>
              <a:t>:</a:t>
            </a:r>
          </a:p>
        </p:txBody>
      </p:sp>
      <p:sp>
        <p:nvSpPr>
          <p:cNvPr id="29" name="Obdélník 28"/>
          <p:cNvSpPr>
            <a:spLocks noChangeArrowheads="1"/>
          </p:cNvSpPr>
          <p:nvPr/>
        </p:nvSpPr>
        <p:spPr bwMode="auto">
          <a:xfrm>
            <a:off x="5580509" y="3862388"/>
            <a:ext cx="719138" cy="430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cs-CZ" altLang="cs-CZ" sz="2200" dirty="0"/>
              <a:t>2 </a:t>
            </a:r>
          </a:p>
        </p:txBody>
      </p:sp>
      <p:sp>
        <p:nvSpPr>
          <p:cNvPr id="30" name="Obdélník 29"/>
          <p:cNvSpPr>
            <a:spLocks noChangeArrowheads="1"/>
          </p:cNvSpPr>
          <p:nvPr/>
        </p:nvSpPr>
        <p:spPr bwMode="auto">
          <a:xfrm>
            <a:off x="6372672" y="3862388"/>
            <a:ext cx="1079500" cy="430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200" dirty="0"/>
              <a:t>=  25</a:t>
            </a:r>
          </a:p>
        </p:txBody>
      </p:sp>
      <p:sp>
        <p:nvSpPr>
          <p:cNvPr id="32" name="Obdélník 31"/>
          <p:cNvSpPr>
            <a:spLocks noChangeArrowheads="1"/>
          </p:cNvSpPr>
          <p:nvPr/>
        </p:nvSpPr>
        <p:spPr bwMode="auto">
          <a:xfrm>
            <a:off x="4859784" y="4294188"/>
            <a:ext cx="720725" cy="430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cs-CZ" altLang="cs-CZ" sz="2200" dirty="0"/>
              <a:t>25</a:t>
            </a:r>
          </a:p>
        </p:txBody>
      </p:sp>
      <p:sp>
        <p:nvSpPr>
          <p:cNvPr id="36" name="Obdélník 35"/>
          <p:cNvSpPr>
            <a:spLocks noChangeArrowheads="1"/>
          </p:cNvSpPr>
          <p:nvPr/>
        </p:nvSpPr>
        <p:spPr bwMode="auto">
          <a:xfrm>
            <a:off x="5580509" y="4294188"/>
            <a:ext cx="360363" cy="430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200"/>
              <a:t>:</a:t>
            </a:r>
          </a:p>
        </p:txBody>
      </p:sp>
      <p:sp>
        <p:nvSpPr>
          <p:cNvPr id="37" name="Obdélník 36"/>
          <p:cNvSpPr>
            <a:spLocks noChangeArrowheads="1"/>
          </p:cNvSpPr>
          <p:nvPr/>
        </p:nvSpPr>
        <p:spPr bwMode="auto">
          <a:xfrm>
            <a:off x="5580509" y="4294188"/>
            <a:ext cx="719138" cy="430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cs-CZ" altLang="cs-CZ" sz="2200" dirty="0"/>
              <a:t>5 </a:t>
            </a:r>
          </a:p>
        </p:txBody>
      </p:sp>
      <p:sp>
        <p:nvSpPr>
          <p:cNvPr id="39" name="Obdélník 38"/>
          <p:cNvSpPr>
            <a:spLocks noChangeArrowheads="1"/>
          </p:cNvSpPr>
          <p:nvPr/>
        </p:nvSpPr>
        <p:spPr bwMode="auto">
          <a:xfrm>
            <a:off x="6372672" y="4294188"/>
            <a:ext cx="1079500" cy="430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200"/>
              <a:t>=   5</a:t>
            </a:r>
          </a:p>
        </p:txBody>
      </p:sp>
      <p:sp>
        <p:nvSpPr>
          <p:cNvPr id="41" name="Obdélník 40"/>
          <p:cNvSpPr>
            <a:spLocks noChangeArrowheads="1"/>
          </p:cNvSpPr>
          <p:nvPr/>
        </p:nvSpPr>
        <p:spPr bwMode="auto">
          <a:xfrm>
            <a:off x="539750" y="5661248"/>
            <a:ext cx="2736850" cy="430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200" dirty="0"/>
              <a:t>200 = 2 . 2 . 2 . 5 . 5</a:t>
            </a:r>
          </a:p>
        </p:txBody>
      </p:sp>
      <p:sp>
        <p:nvSpPr>
          <p:cNvPr id="42" name="Obdélník 41"/>
          <p:cNvSpPr>
            <a:spLocks noChangeArrowheads="1"/>
          </p:cNvSpPr>
          <p:nvPr/>
        </p:nvSpPr>
        <p:spPr bwMode="auto">
          <a:xfrm>
            <a:off x="5940400" y="2997200"/>
            <a:ext cx="431800" cy="2159992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43" name="Ovál 42"/>
          <p:cNvSpPr>
            <a:spLocks noChangeArrowheads="1"/>
          </p:cNvSpPr>
          <p:nvPr/>
        </p:nvSpPr>
        <p:spPr bwMode="auto">
          <a:xfrm>
            <a:off x="1042988" y="3887788"/>
            <a:ext cx="360362" cy="360362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44" name="Ovál 43"/>
          <p:cNvSpPr>
            <a:spLocks noChangeArrowheads="1"/>
          </p:cNvSpPr>
          <p:nvPr/>
        </p:nvSpPr>
        <p:spPr bwMode="auto">
          <a:xfrm>
            <a:off x="1800225" y="3887788"/>
            <a:ext cx="358775" cy="360362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45" name="Ovál 44"/>
          <p:cNvSpPr>
            <a:spLocks noChangeArrowheads="1"/>
          </p:cNvSpPr>
          <p:nvPr/>
        </p:nvSpPr>
        <p:spPr bwMode="auto">
          <a:xfrm>
            <a:off x="2195513" y="3887788"/>
            <a:ext cx="360362" cy="360362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46" name="Obdélník 45"/>
          <p:cNvSpPr>
            <a:spLocks noChangeArrowheads="1"/>
          </p:cNvSpPr>
          <p:nvPr/>
        </p:nvSpPr>
        <p:spPr bwMode="auto">
          <a:xfrm>
            <a:off x="4859784" y="4725988"/>
            <a:ext cx="720725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cs-CZ" altLang="cs-CZ" sz="2200"/>
              <a:t>5</a:t>
            </a:r>
          </a:p>
        </p:txBody>
      </p:sp>
      <p:sp>
        <p:nvSpPr>
          <p:cNvPr id="47" name="Obdélník 46"/>
          <p:cNvSpPr>
            <a:spLocks noChangeArrowheads="1"/>
          </p:cNvSpPr>
          <p:nvPr/>
        </p:nvSpPr>
        <p:spPr bwMode="auto">
          <a:xfrm>
            <a:off x="5580509" y="4725988"/>
            <a:ext cx="360363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200"/>
              <a:t>:</a:t>
            </a:r>
          </a:p>
        </p:txBody>
      </p:sp>
      <p:sp>
        <p:nvSpPr>
          <p:cNvPr id="48" name="Obdélník 47"/>
          <p:cNvSpPr>
            <a:spLocks noChangeArrowheads="1"/>
          </p:cNvSpPr>
          <p:nvPr/>
        </p:nvSpPr>
        <p:spPr bwMode="auto">
          <a:xfrm>
            <a:off x="5580509" y="4725988"/>
            <a:ext cx="719138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cs-CZ" altLang="cs-CZ" sz="2200"/>
              <a:t>5 </a:t>
            </a:r>
          </a:p>
        </p:txBody>
      </p:sp>
      <p:sp>
        <p:nvSpPr>
          <p:cNvPr id="49" name="Obdélník 48"/>
          <p:cNvSpPr>
            <a:spLocks noChangeArrowheads="1"/>
          </p:cNvSpPr>
          <p:nvPr/>
        </p:nvSpPr>
        <p:spPr bwMode="auto">
          <a:xfrm>
            <a:off x="6372672" y="4725988"/>
            <a:ext cx="107950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200"/>
              <a:t>=   1</a:t>
            </a:r>
          </a:p>
        </p:txBody>
      </p:sp>
      <p:cxnSp>
        <p:nvCxnSpPr>
          <p:cNvPr id="50" name="Přímá spojnice 49"/>
          <p:cNvCxnSpPr>
            <a:cxnSpLocks noChangeShapeType="1"/>
          </p:cNvCxnSpPr>
          <p:nvPr/>
        </p:nvCxnSpPr>
        <p:spPr bwMode="auto">
          <a:xfrm flipH="1">
            <a:off x="1425575" y="4297363"/>
            <a:ext cx="179388" cy="430212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1" name="Přímá spojnice 50"/>
          <p:cNvCxnSpPr>
            <a:cxnSpLocks noChangeShapeType="1"/>
          </p:cNvCxnSpPr>
          <p:nvPr/>
        </p:nvCxnSpPr>
        <p:spPr bwMode="auto">
          <a:xfrm>
            <a:off x="1604963" y="4297363"/>
            <a:ext cx="187325" cy="433387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2" name="Ovál 51"/>
          <p:cNvSpPr>
            <a:spLocks noChangeArrowheads="1"/>
          </p:cNvSpPr>
          <p:nvPr/>
        </p:nvSpPr>
        <p:spPr bwMode="auto">
          <a:xfrm>
            <a:off x="1246188" y="4754563"/>
            <a:ext cx="358775" cy="360362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53" name="Ovál 52"/>
          <p:cNvSpPr>
            <a:spLocks noChangeArrowheads="1"/>
          </p:cNvSpPr>
          <p:nvPr/>
        </p:nvSpPr>
        <p:spPr bwMode="auto">
          <a:xfrm>
            <a:off x="1627188" y="4754563"/>
            <a:ext cx="360362" cy="360362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54" name="Obdélník 53"/>
          <p:cNvSpPr>
            <a:spLocks noChangeArrowheads="1"/>
          </p:cNvSpPr>
          <p:nvPr/>
        </p:nvSpPr>
        <p:spPr bwMode="auto">
          <a:xfrm>
            <a:off x="1263650" y="4724400"/>
            <a:ext cx="1220788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200" dirty="0"/>
              <a:t>2 . 5</a:t>
            </a:r>
          </a:p>
        </p:txBody>
      </p:sp>
      <p:sp>
        <p:nvSpPr>
          <p:cNvPr id="55" name="Obdélník 54"/>
          <p:cNvSpPr>
            <a:spLocks noChangeArrowheads="1"/>
          </p:cNvSpPr>
          <p:nvPr/>
        </p:nvSpPr>
        <p:spPr bwMode="auto">
          <a:xfrm>
            <a:off x="5220147" y="5661248"/>
            <a:ext cx="2736850" cy="430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200" dirty="0"/>
              <a:t>200 = 2 . 2 . 2 . 5 . 5</a:t>
            </a:r>
          </a:p>
        </p:txBody>
      </p:sp>
      <p:sp>
        <p:nvSpPr>
          <p:cNvPr id="56" name="Šipka doprava 2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217075C2-BA87-4F18-912A-2E04ECA46268}"/>
              </a:ext>
            </a:extLst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7" name="Šipka doprava 4">
            <a:hlinkClick r:id="" action="ppaction://hlinkshowjump?jump=previousslide"/>
            <a:extLst>
              <a:ext uri="{FF2B5EF4-FFF2-40B4-BE49-F238E27FC236}">
                <a16:creationId xmlns:a16="http://schemas.microsoft.com/office/drawing/2014/main" id="{983DB07F-4CFC-44C2-90FA-7B134606A5F1}"/>
              </a:ext>
            </a:extLst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8" name="Obdélník 57">
            <a:extLst>
              <a:ext uri="{FF2B5EF4-FFF2-40B4-BE49-F238E27FC236}">
                <a16:creationId xmlns:a16="http://schemas.microsoft.com/office/drawing/2014/main" id="{F1AB07F6-85A6-4399-8BF2-477907CE2C0B}"/>
              </a:ext>
            </a:extLst>
          </p:cNvPr>
          <p:cNvSpPr/>
          <p:nvPr/>
        </p:nvSpPr>
        <p:spPr>
          <a:xfrm>
            <a:off x="107504" y="97468"/>
            <a:ext cx="892899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Rozklad na součin prvočísel</a:t>
            </a:r>
          </a:p>
        </p:txBody>
      </p:sp>
      <p:sp>
        <p:nvSpPr>
          <p:cNvPr id="59" name="Zahnutá šipka doleva 6">
            <a:hlinkClick r:id="" action="ppaction://hlinkshowjump?jump=firstslide"/>
            <a:extLst>
              <a:ext uri="{FF2B5EF4-FFF2-40B4-BE49-F238E27FC236}">
                <a16:creationId xmlns:a16="http://schemas.microsoft.com/office/drawing/2014/main" id="{845D5CBD-2703-4F13-A0D8-7F0ECDEB70FE}"/>
              </a:ext>
            </a:extLst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84938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2" grpId="0"/>
      <p:bldP spid="13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2" grpId="0"/>
      <p:bldP spid="36" grpId="0"/>
      <p:bldP spid="37" grpId="0"/>
      <p:bldP spid="39" grpId="0"/>
      <p:bldP spid="41" grpId="0"/>
      <p:bldP spid="42" grpId="0" animBg="1"/>
      <p:bldP spid="43" grpId="0" animBg="1"/>
      <p:bldP spid="44" grpId="0" animBg="1"/>
      <p:bldP spid="45" grpId="0" animBg="1"/>
      <p:bldP spid="46" grpId="0"/>
      <p:bldP spid="47" grpId="0"/>
      <p:bldP spid="48" grpId="0"/>
      <p:bldP spid="49" grpId="0"/>
      <p:bldP spid="52" grpId="0" animBg="1"/>
      <p:bldP spid="53" grpId="0" animBg="1"/>
      <p:bldP spid="54" grpId="0"/>
      <p:bldP spid="5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Obdélník 32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9 . 5 = </a:t>
            </a:r>
            <a:endParaRPr lang="cs-CZ" dirty="0">
              <a:solidFill>
                <a:prstClr val="white"/>
              </a:solidFill>
            </a:endParaRPr>
          </a:p>
        </p:txBody>
      </p:sp>
      <p:sp>
        <p:nvSpPr>
          <p:cNvPr id="8" name="Obdélník 5"/>
          <p:cNvSpPr>
            <a:spLocks noChangeArrowheads="1"/>
          </p:cNvSpPr>
          <p:nvPr/>
        </p:nvSpPr>
        <p:spPr bwMode="auto">
          <a:xfrm>
            <a:off x="323528" y="836712"/>
            <a:ext cx="8085138" cy="9848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Aft>
                <a:spcPts val="1200"/>
              </a:spcAft>
            </a:pPr>
            <a:r>
              <a:rPr lang="cs-CZ" altLang="cs-CZ" sz="2400" dirty="0"/>
              <a:t>2) Rozložte na součin prvočísel číslo:</a:t>
            </a:r>
          </a:p>
          <a:p>
            <a:pPr algn="l" eaLnBrk="1" hangingPunct="1"/>
            <a:r>
              <a:rPr lang="cs-CZ" altLang="cs-CZ" sz="2400" dirty="0"/>
              <a:t>         h) 120</a:t>
            </a:r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265113" y="2143125"/>
            <a:ext cx="4681537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200"/>
              <a:t>1 - postupným rozkladem </a:t>
            </a:r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4572000" y="2133600"/>
            <a:ext cx="4533900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200"/>
              <a:t>2 - hledáním prvočíselných dělitelů</a:t>
            </a:r>
          </a:p>
        </p:txBody>
      </p:sp>
      <p:sp>
        <p:nvSpPr>
          <p:cNvPr id="11" name="Obdélník 10"/>
          <p:cNvSpPr>
            <a:spLocks noChangeArrowheads="1"/>
          </p:cNvSpPr>
          <p:nvPr/>
        </p:nvSpPr>
        <p:spPr bwMode="auto">
          <a:xfrm>
            <a:off x="395288" y="2997200"/>
            <a:ext cx="1008062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200" dirty="0"/>
              <a:t>120 =</a:t>
            </a:r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187450" y="2997200"/>
            <a:ext cx="1441450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200" dirty="0"/>
              <a:t>12   .  10</a:t>
            </a:r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047750" y="3860800"/>
            <a:ext cx="1220788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200" dirty="0"/>
              <a:t>2 . 6</a:t>
            </a:r>
          </a:p>
        </p:txBody>
      </p:sp>
      <p:cxnSp>
        <p:nvCxnSpPr>
          <p:cNvPr id="14" name="Přímá spojnice 13"/>
          <p:cNvCxnSpPr>
            <a:cxnSpLocks noChangeShapeType="1"/>
          </p:cNvCxnSpPr>
          <p:nvPr/>
        </p:nvCxnSpPr>
        <p:spPr bwMode="auto">
          <a:xfrm flipH="1">
            <a:off x="1223963" y="3430588"/>
            <a:ext cx="179387" cy="430212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" name="Přímá spojnice 14"/>
          <p:cNvCxnSpPr>
            <a:cxnSpLocks noChangeShapeType="1"/>
          </p:cNvCxnSpPr>
          <p:nvPr/>
        </p:nvCxnSpPr>
        <p:spPr bwMode="auto">
          <a:xfrm>
            <a:off x="1403350" y="3430588"/>
            <a:ext cx="187325" cy="433387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" name="Přímá spojnice 15"/>
          <p:cNvCxnSpPr>
            <a:cxnSpLocks noChangeShapeType="1"/>
          </p:cNvCxnSpPr>
          <p:nvPr/>
        </p:nvCxnSpPr>
        <p:spPr bwMode="auto">
          <a:xfrm flipH="1">
            <a:off x="1995488" y="3430588"/>
            <a:ext cx="163512" cy="43180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" name="Přímá spojnice 16"/>
          <p:cNvCxnSpPr>
            <a:cxnSpLocks noChangeShapeType="1"/>
          </p:cNvCxnSpPr>
          <p:nvPr/>
        </p:nvCxnSpPr>
        <p:spPr bwMode="auto">
          <a:xfrm>
            <a:off x="2159000" y="3430588"/>
            <a:ext cx="252413" cy="430212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" name="Obdélník 17"/>
          <p:cNvSpPr>
            <a:spLocks noChangeArrowheads="1"/>
          </p:cNvSpPr>
          <p:nvPr/>
        </p:nvSpPr>
        <p:spPr bwMode="auto">
          <a:xfrm>
            <a:off x="1800225" y="3863975"/>
            <a:ext cx="1065213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200"/>
              <a:t>2 . 5</a:t>
            </a:r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auto">
          <a:xfrm>
            <a:off x="5003800" y="2997200"/>
            <a:ext cx="720725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cs-CZ" altLang="cs-CZ" sz="2200" dirty="0"/>
              <a:t>120 </a:t>
            </a:r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auto">
          <a:xfrm>
            <a:off x="5724525" y="2997200"/>
            <a:ext cx="360363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200"/>
              <a:t>:</a:t>
            </a:r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auto">
          <a:xfrm>
            <a:off x="5724525" y="2997200"/>
            <a:ext cx="719138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cs-CZ" altLang="cs-CZ" sz="2200"/>
              <a:t>2 </a:t>
            </a:r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auto">
          <a:xfrm>
            <a:off x="6516688" y="2997200"/>
            <a:ext cx="1079500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200" dirty="0"/>
              <a:t>=  60</a:t>
            </a:r>
          </a:p>
        </p:txBody>
      </p:sp>
      <p:sp>
        <p:nvSpPr>
          <p:cNvPr id="23" name="Obdélník 22"/>
          <p:cNvSpPr>
            <a:spLocks noChangeArrowheads="1"/>
          </p:cNvSpPr>
          <p:nvPr/>
        </p:nvSpPr>
        <p:spPr bwMode="auto">
          <a:xfrm>
            <a:off x="5003800" y="3430588"/>
            <a:ext cx="720725" cy="430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cs-CZ" altLang="cs-CZ" sz="2200" dirty="0"/>
              <a:t>60 </a:t>
            </a:r>
          </a:p>
        </p:txBody>
      </p:sp>
      <p:sp>
        <p:nvSpPr>
          <p:cNvPr id="24" name="Obdélník 23"/>
          <p:cNvSpPr>
            <a:spLocks noChangeArrowheads="1"/>
          </p:cNvSpPr>
          <p:nvPr/>
        </p:nvSpPr>
        <p:spPr bwMode="auto">
          <a:xfrm>
            <a:off x="5724525" y="3430588"/>
            <a:ext cx="360363" cy="430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200"/>
              <a:t>:</a:t>
            </a:r>
          </a:p>
        </p:txBody>
      </p:sp>
      <p:sp>
        <p:nvSpPr>
          <p:cNvPr id="25" name="Obdélník 24"/>
          <p:cNvSpPr>
            <a:spLocks noChangeArrowheads="1"/>
          </p:cNvSpPr>
          <p:nvPr/>
        </p:nvSpPr>
        <p:spPr bwMode="auto">
          <a:xfrm>
            <a:off x="5724525" y="3430588"/>
            <a:ext cx="719138" cy="430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cs-CZ" altLang="cs-CZ" sz="2200"/>
              <a:t>2 </a:t>
            </a:r>
          </a:p>
        </p:txBody>
      </p:sp>
      <p:sp>
        <p:nvSpPr>
          <p:cNvPr id="26" name="Obdélník 25"/>
          <p:cNvSpPr>
            <a:spLocks noChangeArrowheads="1"/>
          </p:cNvSpPr>
          <p:nvPr/>
        </p:nvSpPr>
        <p:spPr bwMode="auto">
          <a:xfrm>
            <a:off x="6516688" y="3430588"/>
            <a:ext cx="1079500" cy="430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200" dirty="0"/>
              <a:t>=  30</a:t>
            </a:r>
          </a:p>
        </p:txBody>
      </p:sp>
      <p:sp>
        <p:nvSpPr>
          <p:cNvPr id="27" name="Obdélník 26"/>
          <p:cNvSpPr>
            <a:spLocks noChangeArrowheads="1"/>
          </p:cNvSpPr>
          <p:nvPr/>
        </p:nvSpPr>
        <p:spPr bwMode="auto">
          <a:xfrm>
            <a:off x="5003800" y="3862388"/>
            <a:ext cx="720725" cy="430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cs-CZ" altLang="cs-CZ" sz="2200" dirty="0"/>
              <a:t>30 </a:t>
            </a:r>
          </a:p>
        </p:txBody>
      </p:sp>
      <p:sp>
        <p:nvSpPr>
          <p:cNvPr id="28" name="Obdélník 27"/>
          <p:cNvSpPr>
            <a:spLocks noChangeArrowheads="1"/>
          </p:cNvSpPr>
          <p:nvPr/>
        </p:nvSpPr>
        <p:spPr bwMode="auto">
          <a:xfrm>
            <a:off x="5724525" y="3862388"/>
            <a:ext cx="360363" cy="430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200"/>
              <a:t>:</a:t>
            </a:r>
          </a:p>
        </p:txBody>
      </p:sp>
      <p:sp>
        <p:nvSpPr>
          <p:cNvPr id="29" name="Obdélník 28"/>
          <p:cNvSpPr>
            <a:spLocks noChangeArrowheads="1"/>
          </p:cNvSpPr>
          <p:nvPr/>
        </p:nvSpPr>
        <p:spPr bwMode="auto">
          <a:xfrm>
            <a:off x="5724525" y="3862388"/>
            <a:ext cx="719138" cy="430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cs-CZ" altLang="cs-CZ" sz="2200" dirty="0"/>
              <a:t>2 </a:t>
            </a:r>
          </a:p>
        </p:txBody>
      </p:sp>
      <p:sp>
        <p:nvSpPr>
          <p:cNvPr id="30" name="Obdélník 29"/>
          <p:cNvSpPr>
            <a:spLocks noChangeArrowheads="1"/>
          </p:cNvSpPr>
          <p:nvPr/>
        </p:nvSpPr>
        <p:spPr bwMode="auto">
          <a:xfrm>
            <a:off x="6516688" y="3862388"/>
            <a:ext cx="1079500" cy="430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200" dirty="0"/>
              <a:t>=  15</a:t>
            </a:r>
          </a:p>
        </p:txBody>
      </p:sp>
      <p:sp>
        <p:nvSpPr>
          <p:cNvPr id="32" name="Obdélník 31"/>
          <p:cNvSpPr>
            <a:spLocks noChangeArrowheads="1"/>
          </p:cNvSpPr>
          <p:nvPr/>
        </p:nvSpPr>
        <p:spPr bwMode="auto">
          <a:xfrm>
            <a:off x="5003800" y="4294188"/>
            <a:ext cx="720725" cy="430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cs-CZ" altLang="cs-CZ" sz="2200"/>
              <a:t>15</a:t>
            </a:r>
          </a:p>
        </p:txBody>
      </p:sp>
      <p:sp>
        <p:nvSpPr>
          <p:cNvPr id="36" name="Obdélník 35"/>
          <p:cNvSpPr>
            <a:spLocks noChangeArrowheads="1"/>
          </p:cNvSpPr>
          <p:nvPr/>
        </p:nvSpPr>
        <p:spPr bwMode="auto">
          <a:xfrm>
            <a:off x="5724525" y="4294188"/>
            <a:ext cx="360363" cy="430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200"/>
              <a:t>:</a:t>
            </a:r>
          </a:p>
        </p:txBody>
      </p:sp>
      <p:sp>
        <p:nvSpPr>
          <p:cNvPr id="37" name="Obdélník 36"/>
          <p:cNvSpPr>
            <a:spLocks noChangeArrowheads="1"/>
          </p:cNvSpPr>
          <p:nvPr/>
        </p:nvSpPr>
        <p:spPr bwMode="auto">
          <a:xfrm>
            <a:off x="5724525" y="4294188"/>
            <a:ext cx="719138" cy="430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cs-CZ" altLang="cs-CZ" sz="2200"/>
              <a:t>3 </a:t>
            </a:r>
          </a:p>
        </p:txBody>
      </p:sp>
      <p:sp>
        <p:nvSpPr>
          <p:cNvPr id="39" name="Obdélník 38"/>
          <p:cNvSpPr>
            <a:spLocks noChangeArrowheads="1"/>
          </p:cNvSpPr>
          <p:nvPr/>
        </p:nvSpPr>
        <p:spPr bwMode="auto">
          <a:xfrm>
            <a:off x="6516688" y="4294188"/>
            <a:ext cx="1079500" cy="430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200"/>
              <a:t>=   5</a:t>
            </a:r>
          </a:p>
        </p:txBody>
      </p:sp>
      <p:sp>
        <p:nvSpPr>
          <p:cNvPr id="41" name="Obdélník 40"/>
          <p:cNvSpPr>
            <a:spLocks noChangeArrowheads="1"/>
          </p:cNvSpPr>
          <p:nvPr/>
        </p:nvSpPr>
        <p:spPr bwMode="auto">
          <a:xfrm>
            <a:off x="539750" y="5973763"/>
            <a:ext cx="2736850" cy="430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200" dirty="0"/>
              <a:t>120 = 2 . 2 . 2 . 3 . 5</a:t>
            </a:r>
          </a:p>
        </p:txBody>
      </p:sp>
      <p:sp>
        <p:nvSpPr>
          <p:cNvPr id="42" name="Obdélník 41"/>
          <p:cNvSpPr>
            <a:spLocks noChangeArrowheads="1"/>
          </p:cNvSpPr>
          <p:nvPr/>
        </p:nvSpPr>
        <p:spPr bwMode="auto">
          <a:xfrm>
            <a:off x="6011863" y="2997200"/>
            <a:ext cx="431800" cy="2376488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43" name="Ovál 42"/>
          <p:cNvSpPr>
            <a:spLocks noChangeArrowheads="1"/>
          </p:cNvSpPr>
          <p:nvPr/>
        </p:nvSpPr>
        <p:spPr bwMode="auto">
          <a:xfrm>
            <a:off x="1042988" y="3887788"/>
            <a:ext cx="360362" cy="360362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44" name="Ovál 43"/>
          <p:cNvSpPr>
            <a:spLocks noChangeArrowheads="1"/>
          </p:cNvSpPr>
          <p:nvPr/>
        </p:nvSpPr>
        <p:spPr bwMode="auto">
          <a:xfrm>
            <a:off x="1800225" y="3887788"/>
            <a:ext cx="358775" cy="360362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45" name="Ovál 44"/>
          <p:cNvSpPr>
            <a:spLocks noChangeArrowheads="1"/>
          </p:cNvSpPr>
          <p:nvPr/>
        </p:nvSpPr>
        <p:spPr bwMode="auto">
          <a:xfrm>
            <a:off x="2195513" y="3887788"/>
            <a:ext cx="360362" cy="360362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46" name="Obdélník 45"/>
          <p:cNvSpPr>
            <a:spLocks noChangeArrowheads="1"/>
          </p:cNvSpPr>
          <p:nvPr/>
        </p:nvSpPr>
        <p:spPr bwMode="auto">
          <a:xfrm>
            <a:off x="5003800" y="4725988"/>
            <a:ext cx="720725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cs-CZ" altLang="cs-CZ" sz="2200"/>
              <a:t>5</a:t>
            </a:r>
          </a:p>
        </p:txBody>
      </p:sp>
      <p:sp>
        <p:nvSpPr>
          <p:cNvPr id="47" name="Obdélník 46"/>
          <p:cNvSpPr>
            <a:spLocks noChangeArrowheads="1"/>
          </p:cNvSpPr>
          <p:nvPr/>
        </p:nvSpPr>
        <p:spPr bwMode="auto">
          <a:xfrm>
            <a:off x="5724525" y="4725988"/>
            <a:ext cx="360363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200"/>
              <a:t>:</a:t>
            </a:r>
          </a:p>
        </p:txBody>
      </p:sp>
      <p:sp>
        <p:nvSpPr>
          <p:cNvPr id="48" name="Obdélník 47"/>
          <p:cNvSpPr>
            <a:spLocks noChangeArrowheads="1"/>
          </p:cNvSpPr>
          <p:nvPr/>
        </p:nvSpPr>
        <p:spPr bwMode="auto">
          <a:xfrm>
            <a:off x="5724525" y="4725988"/>
            <a:ext cx="719138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cs-CZ" altLang="cs-CZ" sz="2200"/>
              <a:t>5 </a:t>
            </a:r>
          </a:p>
        </p:txBody>
      </p:sp>
      <p:sp>
        <p:nvSpPr>
          <p:cNvPr id="49" name="Obdélník 48"/>
          <p:cNvSpPr>
            <a:spLocks noChangeArrowheads="1"/>
          </p:cNvSpPr>
          <p:nvPr/>
        </p:nvSpPr>
        <p:spPr bwMode="auto">
          <a:xfrm>
            <a:off x="6516688" y="4725988"/>
            <a:ext cx="107950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200"/>
              <a:t>=   1</a:t>
            </a:r>
          </a:p>
        </p:txBody>
      </p:sp>
      <p:cxnSp>
        <p:nvCxnSpPr>
          <p:cNvPr id="50" name="Přímá spojnice 49"/>
          <p:cNvCxnSpPr>
            <a:cxnSpLocks noChangeShapeType="1"/>
          </p:cNvCxnSpPr>
          <p:nvPr/>
        </p:nvCxnSpPr>
        <p:spPr bwMode="auto">
          <a:xfrm flipH="1">
            <a:off x="1425575" y="4297363"/>
            <a:ext cx="179388" cy="430212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1" name="Přímá spojnice 50"/>
          <p:cNvCxnSpPr>
            <a:cxnSpLocks noChangeShapeType="1"/>
          </p:cNvCxnSpPr>
          <p:nvPr/>
        </p:nvCxnSpPr>
        <p:spPr bwMode="auto">
          <a:xfrm>
            <a:off x="1604963" y="4297363"/>
            <a:ext cx="187325" cy="433387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2" name="Ovál 51"/>
          <p:cNvSpPr>
            <a:spLocks noChangeArrowheads="1"/>
          </p:cNvSpPr>
          <p:nvPr/>
        </p:nvSpPr>
        <p:spPr bwMode="auto">
          <a:xfrm>
            <a:off x="1246188" y="4754563"/>
            <a:ext cx="358775" cy="360362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53" name="Ovál 52"/>
          <p:cNvSpPr>
            <a:spLocks noChangeArrowheads="1"/>
          </p:cNvSpPr>
          <p:nvPr/>
        </p:nvSpPr>
        <p:spPr bwMode="auto">
          <a:xfrm>
            <a:off x="1627188" y="4754563"/>
            <a:ext cx="360362" cy="360362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54" name="Obdélník 53"/>
          <p:cNvSpPr>
            <a:spLocks noChangeArrowheads="1"/>
          </p:cNvSpPr>
          <p:nvPr/>
        </p:nvSpPr>
        <p:spPr bwMode="auto">
          <a:xfrm>
            <a:off x="1263650" y="4724400"/>
            <a:ext cx="1220788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200" dirty="0"/>
              <a:t>2 . 3</a:t>
            </a:r>
          </a:p>
        </p:txBody>
      </p:sp>
      <p:sp>
        <p:nvSpPr>
          <p:cNvPr id="55" name="Obdélník 54"/>
          <p:cNvSpPr>
            <a:spLocks noChangeArrowheads="1"/>
          </p:cNvSpPr>
          <p:nvPr/>
        </p:nvSpPr>
        <p:spPr bwMode="auto">
          <a:xfrm>
            <a:off x="5364163" y="5973763"/>
            <a:ext cx="2736850" cy="430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200" dirty="0"/>
              <a:t>120 = 2 . 2 . 2 . 3 . 5</a:t>
            </a:r>
          </a:p>
        </p:txBody>
      </p:sp>
      <p:sp>
        <p:nvSpPr>
          <p:cNvPr id="56" name="Šipka doprava 2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0FCD4175-9944-41BE-97A5-06824FE4BE7B}"/>
              </a:ext>
            </a:extLst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7" name="Šipka doprava 4">
            <a:hlinkClick r:id="" action="ppaction://hlinkshowjump?jump=previousslide"/>
            <a:extLst>
              <a:ext uri="{FF2B5EF4-FFF2-40B4-BE49-F238E27FC236}">
                <a16:creationId xmlns:a16="http://schemas.microsoft.com/office/drawing/2014/main" id="{41605254-780C-45A6-92DC-9046A62B1F05}"/>
              </a:ext>
            </a:extLst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8" name="Obdélník 57">
            <a:extLst>
              <a:ext uri="{FF2B5EF4-FFF2-40B4-BE49-F238E27FC236}">
                <a16:creationId xmlns:a16="http://schemas.microsoft.com/office/drawing/2014/main" id="{E072942F-A4ED-4982-8A48-6F3B649EDF84}"/>
              </a:ext>
            </a:extLst>
          </p:cNvPr>
          <p:cNvSpPr/>
          <p:nvPr/>
        </p:nvSpPr>
        <p:spPr>
          <a:xfrm>
            <a:off x="107504" y="97468"/>
            <a:ext cx="892899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Rozklad na součin prvočísel</a:t>
            </a:r>
          </a:p>
        </p:txBody>
      </p:sp>
      <p:sp>
        <p:nvSpPr>
          <p:cNvPr id="59" name="Zahnutá šipka doleva 6">
            <a:hlinkClick r:id="" action="ppaction://hlinkshowjump?jump=firstslide"/>
            <a:extLst>
              <a:ext uri="{FF2B5EF4-FFF2-40B4-BE49-F238E27FC236}">
                <a16:creationId xmlns:a16="http://schemas.microsoft.com/office/drawing/2014/main" id="{495DBE5D-18C2-4670-AA82-6CBFA5560D00}"/>
              </a:ext>
            </a:extLst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04590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2" grpId="0"/>
      <p:bldP spid="13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2" grpId="0"/>
      <p:bldP spid="36" grpId="0"/>
      <p:bldP spid="37" grpId="0"/>
      <p:bldP spid="39" grpId="0"/>
      <p:bldP spid="41" grpId="0"/>
      <p:bldP spid="42" grpId="0" animBg="1"/>
      <p:bldP spid="43" grpId="0" animBg="1"/>
      <p:bldP spid="44" grpId="0" animBg="1"/>
      <p:bldP spid="45" grpId="0" animBg="1"/>
      <p:bldP spid="46" grpId="0"/>
      <p:bldP spid="47" grpId="0"/>
      <p:bldP spid="48" grpId="0"/>
      <p:bldP spid="49" grpId="0"/>
      <p:bldP spid="52" grpId="0" animBg="1"/>
      <p:bldP spid="53" grpId="0" animBg="1"/>
      <p:bldP spid="54" grpId="0"/>
      <p:bldP spid="5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Obdélník 32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9 . 5 = </a:t>
            </a:r>
            <a:endParaRPr lang="cs-CZ" dirty="0">
              <a:solidFill>
                <a:prstClr val="white"/>
              </a:solidFill>
            </a:endParaRPr>
          </a:p>
        </p:txBody>
      </p:sp>
      <p:sp>
        <p:nvSpPr>
          <p:cNvPr id="7" name="Obdélník 5"/>
          <p:cNvSpPr>
            <a:spLocks noChangeArrowheads="1"/>
          </p:cNvSpPr>
          <p:nvPr/>
        </p:nvSpPr>
        <p:spPr bwMode="auto">
          <a:xfrm>
            <a:off x="323528" y="836712"/>
            <a:ext cx="8085138" cy="54681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Aft>
                <a:spcPts val="2000"/>
              </a:spcAft>
            </a:pPr>
            <a:r>
              <a:rPr lang="cs-CZ" altLang="cs-CZ" sz="2400" dirty="0"/>
              <a:t>3) Rozložte na součin prvočísel složené číslo:</a:t>
            </a:r>
          </a:p>
          <a:p>
            <a:pPr algn="l" eaLnBrk="1" hangingPunct="1">
              <a:spcAft>
                <a:spcPts val="2000"/>
              </a:spcAft>
            </a:pPr>
            <a:r>
              <a:rPr lang="cs-CZ" altLang="cs-CZ" sz="2400" dirty="0"/>
              <a:t>         a) 75 =</a:t>
            </a:r>
          </a:p>
          <a:p>
            <a:pPr algn="l" eaLnBrk="1" hangingPunct="1">
              <a:spcAft>
                <a:spcPts val="2000"/>
              </a:spcAft>
            </a:pPr>
            <a:r>
              <a:rPr lang="cs-CZ" altLang="cs-CZ" sz="2400" dirty="0"/>
              <a:t>         b) 99 =</a:t>
            </a:r>
          </a:p>
          <a:p>
            <a:pPr algn="l" eaLnBrk="1" hangingPunct="1">
              <a:spcAft>
                <a:spcPts val="2000"/>
              </a:spcAft>
            </a:pPr>
            <a:r>
              <a:rPr lang="cs-CZ" altLang="cs-CZ" sz="2400" dirty="0"/>
              <a:t>         c) 105 =</a:t>
            </a:r>
          </a:p>
          <a:p>
            <a:pPr algn="l" eaLnBrk="1" hangingPunct="1">
              <a:spcAft>
                <a:spcPts val="2000"/>
              </a:spcAft>
            </a:pPr>
            <a:r>
              <a:rPr lang="cs-CZ" altLang="cs-CZ" sz="2400" dirty="0"/>
              <a:t>         d) 150 =</a:t>
            </a:r>
          </a:p>
          <a:p>
            <a:pPr algn="l" eaLnBrk="1" hangingPunct="1">
              <a:spcAft>
                <a:spcPts val="2000"/>
              </a:spcAft>
            </a:pPr>
            <a:r>
              <a:rPr lang="cs-CZ" altLang="cs-CZ" sz="2400" dirty="0"/>
              <a:t>         e) 88 =</a:t>
            </a:r>
          </a:p>
          <a:p>
            <a:pPr algn="l" eaLnBrk="1" hangingPunct="1">
              <a:spcAft>
                <a:spcPts val="2000"/>
              </a:spcAft>
            </a:pPr>
            <a:r>
              <a:rPr lang="cs-CZ" altLang="cs-CZ" sz="2400" dirty="0"/>
              <a:t>         f) 102 =</a:t>
            </a:r>
          </a:p>
          <a:p>
            <a:pPr algn="l" eaLnBrk="1" hangingPunct="1">
              <a:spcAft>
                <a:spcPts val="2000"/>
              </a:spcAft>
            </a:pPr>
            <a:r>
              <a:rPr lang="cs-CZ" altLang="cs-CZ" sz="2400" dirty="0"/>
              <a:t>         g) 144 =</a:t>
            </a:r>
          </a:p>
          <a:p>
            <a:pPr algn="l" eaLnBrk="1" hangingPunct="1">
              <a:spcAft>
                <a:spcPts val="2000"/>
              </a:spcAft>
            </a:pPr>
            <a:r>
              <a:rPr lang="cs-CZ" altLang="cs-CZ" sz="2400" dirty="0"/>
              <a:t>         h) 240 =</a:t>
            </a:r>
          </a:p>
        </p:txBody>
      </p:sp>
      <p:sp>
        <p:nvSpPr>
          <p:cNvPr id="8" name="Obdélník 5"/>
          <p:cNvSpPr>
            <a:spLocks noChangeArrowheads="1"/>
          </p:cNvSpPr>
          <p:nvPr/>
        </p:nvSpPr>
        <p:spPr bwMode="auto">
          <a:xfrm>
            <a:off x="2282998" y="1455167"/>
            <a:ext cx="344113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Aft>
                <a:spcPts val="2000"/>
              </a:spcAft>
            </a:pPr>
            <a:r>
              <a:rPr lang="cs-CZ" altLang="cs-CZ" sz="2400" b="1" dirty="0">
                <a:solidFill>
                  <a:srgbClr val="0070C0"/>
                </a:solidFill>
              </a:rPr>
              <a:t>3 . 5 . 5 </a:t>
            </a:r>
          </a:p>
        </p:txBody>
      </p:sp>
      <p:sp>
        <p:nvSpPr>
          <p:cNvPr id="9" name="Obdélník 5"/>
          <p:cNvSpPr>
            <a:spLocks noChangeArrowheads="1"/>
          </p:cNvSpPr>
          <p:nvPr/>
        </p:nvSpPr>
        <p:spPr bwMode="auto">
          <a:xfrm>
            <a:off x="2195736" y="2060848"/>
            <a:ext cx="344113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Aft>
                <a:spcPts val="2000"/>
              </a:spcAft>
            </a:pPr>
            <a:r>
              <a:rPr lang="cs-CZ" altLang="cs-CZ" sz="2400" b="1" dirty="0">
                <a:solidFill>
                  <a:srgbClr val="0070C0"/>
                </a:solidFill>
              </a:rPr>
              <a:t>3 . 3 . 11</a:t>
            </a:r>
          </a:p>
        </p:txBody>
      </p:sp>
      <p:sp>
        <p:nvSpPr>
          <p:cNvPr id="10" name="Obdélník 5"/>
          <p:cNvSpPr>
            <a:spLocks noChangeArrowheads="1"/>
          </p:cNvSpPr>
          <p:nvPr/>
        </p:nvSpPr>
        <p:spPr bwMode="auto">
          <a:xfrm>
            <a:off x="2355006" y="2708920"/>
            <a:ext cx="344113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Aft>
                <a:spcPts val="2000"/>
              </a:spcAft>
            </a:pPr>
            <a:r>
              <a:rPr lang="cs-CZ" altLang="cs-CZ" sz="2400" b="1" dirty="0">
                <a:solidFill>
                  <a:srgbClr val="0070C0"/>
                </a:solidFill>
              </a:rPr>
              <a:t>3 . 5 . 7</a:t>
            </a:r>
          </a:p>
        </p:txBody>
      </p:sp>
      <p:sp>
        <p:nvSpPr>
          <p:cNvPr id="11" name="Obdélník 5"/>
          <p:cNvSpPr>
            <a:spLocks noChangeArrowheads="1"/>
          </p:cNvSpPr>
          <p:nvPr/>
        </p:nvSpPr>
        <p:spPr bwMode="auto">
          <a:xfrm>
            <a:off x="2355006" y="3327375"/>
            <a:ext cx="344113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Aft>
                <a:spcPts val="2000"/>
              </a:spcAft>
            </a:pPr>
            <a:r>
              <a:rPr lang="cs-CZ" altLang="cs-CZ" sz="2400" b="1" dirty="0">
                <a:solidFill>
                  <a:srgbClr val="0070C0"/>
                </a:solidFill>
              </a:rPr>
              <a:t>2 . 3 . 5 . 5</a:t>
            </a:r>
          </a:p>
        </p:txBody>
      </p:sp>
      <p:sp>
        <p:nvSpPr>
          <p:cNvPr id="12" name="Obdélník 5"/>
          <p:cNvSpPr>
            <a:spLocks noChangeArrowheads="1"/>
          </p:cNvSpPr>
          <p:nvPr/>
        </p:nvSpPr>
        <p:spPr bwMode="auto">
          <a:xfrm>
            <a:off x="2195736" y="3933056"/>
            <a:ext cx="344113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Aft>
                <a:spcPts val="2000"/>
              </a:spcAft>
            </a:pPr>
            <a:r>
              <a:rPr lang="cs-CZ" altLang="cs-CZ" sz="2400" b="1" dirty="0">
                <a:solidFill>
                  <a:srgbClr val="0070C0"/>
                </a:solidFill>
              </a:rPr>
              <a:t>2 . 2 . 2 . 11</a:t>
            </a:r>
          </a:p>
        </p:txBody>
      </p:sp>
      <p:sp>
        <p:nvSpPr>
          <p:cNvPr id="13" name="Obdélník 5"/>
          <p:cNvSpPr>
            <a:spLocks noChangeArrowheads="1"/>
          </p:cNvSpPr>
          <p:nvPr/>
        </p:nvSpPr>
        <p:spPr bwMode="auto">
          <a:xfrm>
            <a:off x="2267744" y="4551511"/>
            <a:ext cx="344113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Aft>
                <a:spcPts val="2000"/>
              </a:spcAft>
            </a:pPr>
            <a:r>
              <a:rPr lang="cs-CZ" altLang="cs-CZ" sz="2400" b="1" dirty="0">
                <a:solidFill>
                  <a:srgbClr val="0070C0"/>
                </a:solidFill>
              </a:rPr>
              <a:t>2 . 3 . 17</a:t>
            </a:r>
          </a:p>
        </p:txBody>
      </p:sp>
      <p:sp>
        <p:nvSpPr>
          <p:cNvPr id="14" name="Obdélník 5"/>
          <p:cNvSpPr>
            <a:spLocks noChangeArrowheads="1"/>
          </p:cNvSpPr>
          <p:nvPr/>
        </p:nvSpPr>
        <p:spPr bwMode="auto">
          <a:xfrm>
            <a:off x="2355006" y="5199583"/>
            <a:ext cx="344113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Aft>
                <a:spcPts val="2000"/>
              </a:spcAft>
            </a:pPr>
            <a:r>
              <a:rPr lang="cs-CZ" altLang="cs-CZ" sz="2400" b="1" dirty="0">
                <a:solidFill>
                  <a:srgbClr val="0070C0"/>
                </a:solidFill>
              </a:rPr>
              <a:t>2 . 2 . 2 . 2 . 3 . 3</a:t>
            </a:r>
          </a:p>
        </p:txBody>
      </p:sp>
      <p:sp>
        <p:nvSpPr>
          <p:cNvPr id="15" name="Obdélník 5"/>
          <p:cNvSpPr>
            <a:spLocks noChangeArrowheads="1"/>
          </p:cNvSpPr>
          <p:nvPr/>
        </p:nvSpPr>
        <p:spPr bwMode="auto">
          <a:xfrm>
            <a:off x="2339752" y="5805264"/>
            <a:ext cx="344113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Aft>
                <a:spcPts val="2000"/>
              </a:spcAft>
            </a:pPr>
            <a:r>
              <a:rPr lang="cs-CZ" altLang="cs-CZ" sz="2400" b="1" dirty="0">
                <a:solidFill>
                  <a:srgbClr val="0070C0"/>
                </a:solidFill>
              </a:rPr>
              <a:t>2 . 2 . 2 . 2 . 3 . 5</a:t>
            </a:r>
          </a:p>
        </p:txBody>
      </p:sp>
      <p:sp>
        <p:nvSpPr>
          <p:cNvPr id="16" name="Šipka doprava 2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680E8D14-E0B6-4822-B3CE-C3700AEF8AF2}"/>
              </a:ext>
            </a:extLst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Šipka doprava 4">
            <a:hlinkClick r:id="" action="ppaction://hlinkshowjump?jump=previousslide"/>
            <a:extLst>
              <a:ext uri="{FF2B5EF4-FFF2-40B4-BE49-F238E27FC236}">
                <a16:creationId xmlns:a16="http://schemas.microsoft.com/office/drawing/2014/main" id="{63217363-864F-4DF7-A007-9AEB1F2F9CC1}"/>
              </a:ext>
            </a:extLst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Obdélník 17">
            <a:extLst>
              <a:ext uri="{FF2B5EF4-FFF2-40B4-BE49-F238E27FC236}">
                <a16:creationId xmlns:a16="http://schemas.microsoft.com/office/drawing/2014/main" id="{023D0B0A-65AE-49FA-9CD8-EB45C56072AC}"/>
              </a:ext>
            </a:extLst>
          </p:cNvPr>
          <p:cNvSpPr/>
          <p:nvPr/>
        </p:nvSpPr>
        <p:spPr>
          <a:xfrm>
            <a:off x="107504" y="97468"/>
            <a:ext cx="892899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Rozklad na součin prvočísel</a:t>
            </a:r>
          </a:p>
        </p:txBody>
      </p:sp>
      <p:sp>
        <p:nvSpPr>
          <p:cNvPr id="19" name="Zahnutá šipka doleva 6">
            <a:hlinkClick r:id="" action="ppaction://hlinkshowjump?jump=firstslide"/>
            <a:extLst>
              <a:ext uri="{FF2B5EF4-FFF2-40B4-BE49-F238E27FC236}">
                <a16:creationId xmlns:a16="http://schemas.microsoft.com/office/drawing/2014/main" id="{037AA6E0-A9A2-47D2-84FF-F03C155F5BEE}"/>
              </a:ext>
            </a:extLst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35243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Obdélník 32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9 . 5 = </a:t>
            </a:r>
            <a:endParaRPr lang="cs-CZ" dirty="0">
              <a:solidFill>
                <a:prstClr val="white"/>
              </a:solidFill>
            </a:endParaRPr>
          </a:p>
        </p:txBody>
      </p:sp>
      <p:sp>
        <p:nvSpPr>
          <p:cNvPr id="7" name="Obdélník 5"/>
          <p:cNvSpPr>
            <a:spLocks noChangeArrowheads="1"/>
          </p:cNvSpPr>
          <p:nvPr/>
        </p:nvSpPr>
        <p:spPr bwMode="auto">
          <a:xfrm>
            <a:off x="323528" y="836712"/>
            <a:ext cx="8085138" cy="54681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Aft>
                <a:spcPts val="2000"/>
              </a:spcAft>
            </a:pPr>
            <a:r>
              <a:rPr lang="cs-CZ" altLang="cs-CZ" sz="2400" dirty="0"/>
              <a:t>4) Rozložte na součin prvočísel složené číslo:</a:t>
            </a:r>
          </a:p>
          <a:p>
            <a:pPr algn="l" eaLnBrk="1" hangingPunct="1">
              <a:spcAft>
                <a:spcPts val="2000"/>
              </a:spcAft>
            </a:pPr>
            <a:r>
              <a:rPr lang="cs-CZ" altLang="cs-CZ" sz="2400" dirty="0"/>
              <a:t>         a) 135 =</a:t>
            </a:r>
          </a:p>
          <a:p>
            <a:pPr algn="l" eaLnBrk="1" hangingPunct="1">
              <a:spcAft>
                <a:spcPts val="2000"/>
              </a:spcAft>
            </a:pPr>
            <a:r>
              <a:rPr lang="cs-CZ" altLang="cs-CZ" sz="2400" dirty="0"/>
              <a:t>         b) 154 =</a:t>
            </a:r>
          </a:p>
          <a:p>
            <a:pPr algn="l" eaLnBrk="1" hangingPunct="1">
              <a:spcAft>
                <a:spcPts val="2000"/>
              </a:spcAft>
            </a:pPr>
            <a:r>
              <a:rPr lang="cs-CZ" altLang="cs-CZ" sz="2400" dirty="0"/>
              <a:t>         c) 195 =</a:t>
            </a:r>
          </a:p>
          <a:p>
            <a:pPr algn="l" eaLnBrk="1" hangingPunct="1">
              <a:spcAft>
                <a:spcPts val="2000"/>
              </a:spcAft>
            </a:pPr>
            <a:r>
              <a:rPr lang="cs-CZ" altLang="cs-CZ" sz="2400" dirty="0"/>
              <a:t>         d) 168 =</a:t>
            </a:r>
          </a:p>
          <a:p>
            <a:pPr algn="l" eaLnBrk="1" hangingPunct="1">
              <a:spcAft>
                <a:spcPts val="2000"/>
              </a:spcAft>
            </a:pPr>
            <a:r>
              <a:rPr lang="cs-CZ" altLang="cs-CZ" sz="2400" dirty="0"/>
              <a:t>         e) 198 =</a:t>
            </a:r>
          </a:p>
          <a:p>
            <a:pPr algn="l" eaLnBrk="1" hangingPunct="1">
              <a:spcAft>
                <a:spcPts val="2000"/>
              </a:spcAft>
            </a:pPr>
            <a:r>
              <a:rPr lang="cs-CZ" altLang="cs-CZ" sz="2400" dirty="0"/>
              <a:t>         f) 171 =</a:t>
            </a:r>
          </a:p>
          <a:p>
            <a:pPr algn="l" eaLnBrk="1" hangingPunct="1">
              <a:spcAft>
                <a:spcPts val="2000"/>
              </a:spcAft>
            </a:pPr>
            <a:r>
              <a:rPr lang="cs-CZ" altLang="cs-CZ" sz="2400" dirty="0"/>
              <a:t>         g) 156 =</a:t>
            </a:r>
          </a:p>
          <a:p>
            <a:pPr algn="l" eaLnBrk="1" hangingPunct="1">
              <a:spcAft>
                <a:spcPts val="2000"/>
              </a:spcAft>
            </a:pPr>
            <a:r>
              <a:rPr lang="cs-CZ" altLang="cs-CZ" sz="2400" dirty="0"/>
              <a:t>         h) 210 =</a:t>
            </a:r>
          </a:p>
        </p:txBody>
      </p:sp>
      <p:sp>
        <p:nvSpPr>
          <p:cNvPr id="8" name="Obdélník 5"/>
          <p:cNvSpPr>
            <a:spLocks noChangeArrowheads="1"/>
          </p:cNvSpPr>
          <p:nvPr/>
        </p:nvSpPr>
        <p:spPr bwMode="auto">
          <a:xfrm>
            <a:off x="2282998" y="1455167"/>
            <a:ext cx="344113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Aft>
                <a:spcPts val="2000"/>
              </a:spcAft>
            </a:pPr>
            <a:r>
              <a:rPr lang="cs-CZ" altLang="cs-CZ" sz="2400" b="1" dirty="0">
                <a:solidFill>
                  <a:srgbClr val="0070C0"/>
                </a:solidFill>
              </a:rPr>
              <a:t>3 . 3 . 3 . 5 </a:t>
            </a:r>
          </a:p>
        </p:txBody>
      </p:sp>
      <p:sp>
        <p:nvSpPr>
          <p:cNvPr id="9" name="Obdélník 5"/>
          <p:cNvSpPr>
            <a:spLocks noChangeArrowheads="1"/>
          </p:cNvSpPr>
          <p:nvPr/>
        </p:nvSpPr>
        <p:spPr bwMode="auto">
          <a:xfrm>
            <a:off x="2355006" y="2060848"/>
            <a:ext cx="200097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Aft>
                <a:spcPts val="2000"/>
              </a:spcAft>
            </a:pPr>
            <a:r>
              <a:rPr lang="cs-CZ" altLang="cs-CZ" sz="2400" b="1" dirty="0">
                <a:solidFill>
                  <a:srgbClr val="0070C0"/>
                </a:solidFill>
              </a:rPr>
              <a:t>2 . 7 . 11</a:t>
            </a:r>
          </a:p>
        </p:txBody>
      </p:sp>
      <p:sp>
        <p:nvSpPr>
          <p:cNvPr id="10" name="Obdélník 5"/>
          <p:cNvSpPr>
            <a:spLocks noChangeArrowheads="1"/>
          </p:cNvSpPr>
          <p:nvPr/>
        </p:nvSpPr>
        <p:spPr bwMode="auto">
          <a:xfrm>
            <a:off x="2411760" y="2708920"/>
            <a:ext cx="344113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Aft>
                <a:spcPts val="2000"/>
              </a:spcAft>
            </a:pPr>
            <a:r>
              <a:rPr lang="cs-CZ" altLang="cs-CZ" sz="2400" b="1" dirty="0">
                <a:solidFill>
                  <a:srgbClr val="0070C0"/>
                </a:solidFill>
              </a:rPr>
              <a:t>3 . 5 . 13</a:t>
            </a:r>
          </a:p>
        </p:txBody>
      </p:sp>
      <p:sp>
        <p:nvSpPr>
          <p:cNvPr id="11" name="Obdélník 5"/>
          <p:cNvSpPr>
            <a:spLocks noChangeArrowheads="1"/>
          </p:cNvSpPr>
          <p:nvPr/>
        </p:nvSpPr>
        <p:spPr bwMode="auto">
          <a:xfrm>
            <a:off x="2411760" y="3327375"/>
            <a:ext cx="344113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Aft>
                <a:spcPts val="2000"/>
              </a:spcAft>
            </a:pPr>
            <a:r>
              <a:rPr lang="cs-CZ" altLang="cs-CZ" sz="2400" b="1" dirty="0">
                <a:solidFill>
                  <a:srgbClr val="0070C0"/>
                </a:solidFill>
              </a:rPr>
              <a:t> 2 . 2 . 2 . 3 . 7</a:t>
            </a:r>
          </a:p>
        </p:txBody>
      </p:sp>
      <p:sp>
        <p:nvSpPr>
          <p:cNvPr id="12" name="Obdélník 5"/>
          <p:cNvSpPr>
            <a:spLocks noChangeArrowheads="1"/>
          </p:cNvSpPr>
          <p:nvPr/>
        </p:nvSpPr>
        <p:spPr bwMode="auto">
          <a:xfrm>
            <a:off x="2355006" y="3933056"/>
            <a:ext cx="344113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Aft>
                <a:spcPts val="2000"/>
              </a:spcAft>
            </a:pPr>
            <a:r>
              <a:rPr lang="cs-CZ" altLang="cs-CZ" sz="2400" b="1" dirty="0">
                <a:solidFill>
                  <a:srgbClr val="0070C0"/>
                </a:solidFill>
              </a:rPr>
              <a:t>2 . 3 . 3 . 11 </a:t>
            </a:r>
          </a:p>
        </p:txBody>
      </p:sp>
      <p:sp>
        <p:nvSpPr>
          <p:cNvPr id="13" name="Obdélník 5"/>
          <p:cNvSpPr>
            <a:spLocks noChangeArrowheads="1"/>
          </p:cNvSpPr>
          <p:nvPr/>
        </p:nvSpPr>
        <p:spPr bwMode="auto">
          <a:xfrm>
            <a:off x="2267744" y="4551511"/>
            <a:ext cx="344113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Aft>
                <a:spcPts val="2000"/>
              </a:spcAft>
            </a:pPr>
            <a:r>
              <a:rPr lang="cs-CZ" altLang="cs-CZ" sz="2400" b="1" dirty="0">
                <a:solidFill>
                  <a:srgbClr val="0070C0"/>
                </a:solidFill>
              </a:rPr>
              <a:t>3 . 3 . 19</a:t>
            </a:r>
          </a:p>
        </p:txBody>
      </p:sp>
      <p:sp>
        <p:nvSpPr>
          <p:cNvPr id="14" name="Obdélník 5"/>
          <p:cNvSpPr>
            <a:spLocks noChangeArrowheads="1"/>
          </p:cNvSpPr>
          <p:nvPr/>
        </p:nvSpPr>
        <p:spPr bwMode="auto">
          <a:xfrm>
            <a:off x="2355006" y="5199583"/>
            <a:ext cx="344113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Aft>
                <a:spcPts val="2000"/>
              </a:spcAft>
            </a:pPr>
            <a:r>
              <a:rPr lang="cs-CZ" altLang="cs-CZ" sz="2400" b="1" dirty="0">
                <a:solidFill>
                  <a:srgbClr val="0070C0"/>
                </a:solidFill>
              </a:rPr>
              <a:t>2 . 2 . 3 . 13</a:t>
            </a:r>
          </a:p>
        </p:txBody>
      </p:sp>
      <p:sp>
        <p:nvSpPr>
          <p:cNvPr id="15" name="Obdélník 5"/>
          <p:cNvSpPr>
            <a:spLocks noChangeArrowheads="1"/>
          </p:cNvSpPr>
          <p:nvPr/>
        </p:nvSpPr>
        <p:spPr bwMode="auto">
          <a:xfrm>
            <a:off x="2339752" y="5805264"/>
            <a:ext cx="201622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Aft>
                <a:spcPts val="2000"/>
              </a:spcAft>
            </a:pPr>
            <a:r>
              <a:rPr lang="cs-CZ" altLang="cs-CZ" sz="2400" b="1" dirty="0">
                <a:solidFill>
                  <a:srgbClr val="0070C0"/>
                </a:solidFill>
              </a:rPr>
              <a:t>2 . 3 . 5 . 7 </a:t>
            </a:r>
          </a:p>
        </p:txBody>
      </p:sp>
      <p:sp>
        <p:nvSpPr>
          <p:cNvPr id="16" name="Šipka doprava 2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AD165D21-C01C-4172-84C2-EEFA7E864ADD}"/>
              </a:ext>
            </a:extLst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Šipka doprava 4">
            <a:hlinkClick r:id="" action="ppaction://hlinkshowjump?jump=previousslide"/>
            <a:extLst>
              <a:ext uri="{FF2B5EF4-FFF2-40B4-BE49-F238E27FC236}">
                <a16:creationId xmlns:a16="http://schemas.microsoft.com/office/drawing/2014/main" id="{196127E5-E357-419D-8255-6D98F421E77F}"/>
              </a:ext>
            </a:extLst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Obdélník 17">
            <a:extLst>
              <a:ext uri="{FF2B5EF4-FFF2-40B4-BE49-F238E27FC236}">
                <a16:creationId xmlns:a16="http://schemas.microsoft.com/office/drawing/2014/main" id="{841D7246-0A74-43E8-95A8-8757B7D4F004}"/>
              </a:ext>
            </a:extLst>
          </p:cNvPr>
          <p:cNvSpPr/>
          <p:nvPr/>
        </p:nvSpPr>
        <p:spPr>
          <a:xfrm>
            <a:off x="107504" y="97468"/>
            <a:ext cx="892899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Rozklad na součin prvočísel</a:t>
            </a:r>
          </a:p>
        </p:txBody>
      </p:sp>
      <p:sp>
        <p:nvSpPr>
          <p:cNvPr id="19" name="Zahnutá šipka doleva 6">
            <a:hlinkClick r:id="" action="ppaction://hlinkshowjump?jump=firstslide"/>
            <a:extLst>
              <a:ext uri="{FF2B5EF4-FFF2-40B4-BE49-F238E27FC236}">
                <a16:creationId xmlns:a16="http://schemas.microsoft.com/office/drawing/2014/main" id="{BBB34DF8-5FC3-4EB4-83E1-4977E7DA8B5E}"/>
              </a:ext>
            </a:extLst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82059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Obdélník 32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9 . 5 = </a:t>
            </a:r>
            <a:endParaRPr lang="cs-CZ" dirty="0">
              <a:solidFill>
                <a:prstClr val="white"/>
              </a:solidFill>
            </a:endParaRPr>
          </a:p>
        </p:txBody>
      </p:sp>
      <p:sp>
        <p:nvSpPr>
          <p:cNvPr id="31" name="Nadpis 1"/>
          <p:cNvSpPr txBox="1">
            <a:spLocks/>
          </p:cNvSpPr>
          <p:nvPr/>
        </p:nvSpPr>
        <p:spPr>
          <a:xfrm>
            <a:off x="107504" y="2996952"/>
            <a:ext cx="8640960" cy="79208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dirty="0">
                <a:solidFill>
                  <a:prstClr val="black"/>
                </a:solidFill>
              </a:rPr>
              <a:t>Konec prezentace</a:t>
            </a:r>
          </a:p>
        </p:txBody>
      </p:sp>
      <p:sp>
        <p:nvSpPr>
          <p:cNvPr id="8" name="Šipka doprava 2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C3039129-3EC0-47F7-B857-479F970E985B}"/>
              </a:ext>
            </a:extLst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Šipka doprava 4">
            <a:hlinkClick r:id="" action="ppaction://hlinkshowjump?jump=previousslide"/>
            <a:extLst>
              <a:ext uri="{FF2B5EF4-FFF2-40B4-BE49-F238E27FC236}">
                <a16:creationId xmlns:a16="http://schemas.microsoft.com/office/drawing/2014/main" id="{16585633-741A-4966-B326-90F03D301124}"/>
              </a:ext>
            </a:extLst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Obdélník 9">
            <a:extLst>
              <a:ext uri="{FF2B5EF4-FFF2-40B4-BE49-F238E27FC236}">
                <a16:creationId xmlns:a16="http://schemas.microsoft.com/office/drawing/2014/main" id="{D38C9A71-03A6-4940-A71D-F5D3708B2BA9}"/>
              </a:ext>
            </a:extLst>
          </p:cNvPr>
          <p:cNvSpPr/>
          <p:nvPr/>
        </p:nvSpPr>
        <p:spPr>
          <a:xfrm>
            <a:off x="107504" y="97468"/>
            <a:ext cx="892899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Rozklad na součin prvočísel</a:t>
            </a:r>
          </a:p>
        </p:txBody>
      </p:sp>
      <p:sp>
        <p:nvSpPr>
          <p:cNvPr id="11" name="Zahnutá šipka doleva 6">
            <a:hlinkClick r:id="" action="ppaction://hlinkshowjump?jump=firstslide"/>
            <a:extLst>
              <a:ext uri="{FF2B5EF4-FFF2-40B4-BE49-F238E27FC236}">
                <a16:creationId xmlns:a16="http://schemas.microsoft.com/office/drawing/2014/main" id="{8BB9E48E-D38E-40C1-A6C6-AA501572D474}"/>
              </a:ext>
            </a:extLst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8681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Obdélník 30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Šipka doprava 2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Šipka doprava 4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bdélník 5"/>
          <p:cNvSpPr/>
          <p:nvPr/>
        </p:nvSpPr>
        <p:spPr>
          <a:xfrm>
            <a:off x="107504" y="97468"/>
            <a:ext cx="892899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Rozklad na součin prvočísel</a:t>
            </a:r>
          </a:p>
        </p:txBody>
      </p:sp>
      <p:sp>
        <p:nvSpPr>
          <p:cNvPr id="7" name="Zahnutá šipka doleva 6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45" name="Nadpis 1"/>
          <p:cNvSpPr txBox="1">
            <a:spLocks/>
          </p:cNvSpPr>
          <p:nvPr/>
        </p:nvSpPr>
        <p:spPr>
          <a:xfrm>
            <a:off x="251520" y="764704"/>
            <a:ext cx="8496920" cy="57606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>
                <a:latin typeface="+mn-lt"/>
              </a:rPr>
              <a:t>Všechna složená čísla lze zapsat jako součin prvočísel.</a:t>
            </a:r>
          </a:p>
        </p:txBody>
      </p:sp>
      <p:sp>
        <p:nvSpPr>
          <p:cNvPr id="24" name="Nadpis 1"/>
          <p:cNvSpPr txBox="1">
            <a:spLocks/>
          </p:cNvSpPr>
          <p:nvPr/>
        </p:nvSpPr>
        <p:spPr>
          <a:xfrm>
            <a:off x="323528" y="2276872"/>
            <a:ext cx="2376264" cy="57606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>
                <a:latin typeface="+mn-lt"/>
              </a:rPr>
              <a:t>Př.  15 = 3 . 5</a:t>
            </a:r>
          </a:p>
        </p:txBody>
      </p:sp>
      <p:sp>
        <p:nvSpPr>
          <p:cNvPr id="25" name="Nadpis 1"/>
          <p:cNvSpPr txBox="1">
            <a:spLocks/>
          </p:cNvSpPr>
          <p:nvPr/>
        </p:nvSpPr>
        <p:spPr>
          <a:xfrm>
            <a:off x="899592" y="2780928"/>
            <a:ext cx="2376264" cy="57606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>
                <a:latin typeface="+mn-lt"/>
              </a:rPr>
              <a:t>35 = 5 . 7</a:t>
            </a:r>
          </a:p>
        </p:txBody>
      </p:sp>
      <p:sp>
        <p:nvSpPr>
          <p:cNvPr id="26" name="Nadpis 1"/>
          <p:cNvSpPr txBox="1">
            <a:spLocks/>
          </p:cNvSpPr>
          <p:nvPr/>
        </p:nvSpPr>
        <p:spPr>
          <a:xfrm>
            <a:off x="3851920" y="2276872"/>
            <a:ext cx="2376264" cy="57606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>
                <a:latin typeface="+mn-lt"/>
              </a:rPr>
              <a:t>12 = 2 . 2 . 3</a:t>
            </a:r>
          </a:p>
        </p:txBody>
      </p:sp>
      <p:sp>
        <p:nvSpPr>
          <p:cNvPr id="27" name="Nadpis 1"/>
          <p:cNvSpPr txBox="1">
            <a:spLocks/>
          </p:cNvSpPr>
          <p:nvPr/>
        </p:nvSpPr>
        <p:spPr>
          <a:xfrm>
            <a:off x="3851920" y="2780928"/>
            <a:ext cx="2376264" cy="57606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>
                <a:latin typeface="+mn-lt"/>
              </a:rPr>
              <a:t>18 = 2 . 3 . 3</a:t>
            </a:r>
          </a:p>
        </p:txBody>
      </p:sp>
      <p:sp>
        <p:nvSpPr>
          <p:cNvPr id="28" name="Nadpis 1"/>
          <p:cNvSpPr txBox="1">
            <a:spLocks/>
          </p:cNvSpPr>
          <p:nvPr/>
        </p:nvSpPr>
        <p:spPr>
          <a:xfrm>
            <a:off x="2483768" y="3789040"/>
            <a:ext cx="1368152" cy="57606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>
                <a:latin typeface="+mn-lt"/>
              </a:rPr>
              <a:t>a) 6 =</a:t>
            </a:r>
          </a:p>
        </p:txBody>
      </p:sp>
      <p:sp>
        <p:nvSpPr>
          <p:cNvPr id="29" name="Nadpis 1"/>
          <p:cNvSpPr txBox="1">
            <a:spLocks/>
          </p:cNvSpPr>
          <p:nvPr/>
        </p:nvSpPr>
        <p:spPr>
          <a:xfrm>
            <a:off x="3707904" y="3789040"/>
            <a:ext cx="936104" cy="57606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>
                <a:latin typeface="+mn-lt"/>
              </a:rPr>
              <a:t>2 . 3</a:t>
            </a:r>
          </a:p>
        </p:txBody>
      </p:sp>
      <p:sp>
        <p:nvSpPr>
          <p:cNvPr id="30" name="Nadpis 1"/>
          <p:cNvSpPr txBox="1">
            <a:spLocks/>
          </p:cNvSpPr>
          <p:nvPr/>
        </p:nvSpPr>
        <p:spPr>
          <a:xfrm>
            <a:off x="2483768" y="4365104"/>
            <a:ext cx="1368152" cy="57606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>
                <a:latin typeface="+mn-lt"/>
              </a:rPr>
              <a:t>b) 25 =</a:t>
            </a:r>
          </a:p>
        </p:txBody>
      </p:sp>
      <p:sp>
        <p:nvSpPr>
          <p:cNvPr id="32" name="Nadpis 1"/>
          <p:cNvSpPr txBox="1">
            <a:spLocks/>
          </p:cNvSpPr>
          <p:nvPr/>
        </p:nvSpPr>
        <p:spPr>
          <a:xfrm>
            <a:off x="3707904" y="4365104"/>
            <a:ext cx="936104" cy="57606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>
                <a:latin typeface="+mn-lt"/>
              </a:rPr>
              <a:t>5 . 5</a:t>
            </a:r>
          </a:p>
        </p:txBody>
      </p:sp>
      <p:sp>
        <p:nvSpPr>
          <p:cNvPr id="33" name="Nadpis 1"/>
          <p:cNvSpPr txBox="1">
            <a:spLocks/>
          </p:cNvSpPr>
          <p:nvPr/>
        </p:nvSpPr>
        <p:spPr>
          <a:xfrm>
            <a:off x="2483768" y="4941168"/>
            <a:ext cx="1368152" cy="57606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>
                <a:latin typeface="+mn-lt"/>
              </a:rPr>
              <a:t>c) 14 =</a:t>
            </a:r>
          </a:p>
        </p:txBody>
      </p:sp>
      <p:sp>
        <p:nvSpPr>
          <p:cNvPr id="34" name="Nadpis 1"/>
          <p:cNvSpPr txBox="1">
            <a:spLocks/>
          </p:cNvSpPr>
          <p:nvPr/>
        </p:nvSpPr>
        <p:spPr>
          <a:xfrm>
            <a:off x="3707904" y="4941168"/>
            <a:ext cx="936104" cy="57606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>
                <a:latin typeface="+mn-lt"/>
              </a:rPr>
              <a:t>2 . 7</a:t>
            </a:r>
          </a:p>
        </p:txBody>
      </p:sp>
      <p:sp>
        <p:nvSpPr>
          <p:cNvPr id="35" name="Nadpis 1"/>
          <p:cNvSpPr txBox="1">
            <a:spLocks/>
          </p:cNvSpPr>
          <p:nvPr/>
        </p:nvSpPr>
        <p:spPr>
          <a:xfrm>
            <a:off x="2483768" y="5589240"/>
            <a:ext cx="1368152" cy="57606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>
                <a:latin typeface="+mn-lt"/>
              </a:rPr>
              <a:t>d) 33 =</a:t>
            </a:r>
          </a:p>
        </p:txBody>
      </p:sp>
      <p:sp>
        <p:nvSpPr>
          <p:cNvPr id="36" name="Nadpis 1"/>
          <p:cNvSpPr txBox="1">
            <a:spLocks/>
          </p:cNvSpPr>
          <p:nvPr/>
        </p:nvSpPr>
        <p:spPr>
          <a:xfrm>
            <a:off x="3707904" y="5589240"/>
            <a:ext cx="1224136" cy="57606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>
                <a:latin typeface="+mn-lt"/>
              </a:rPr>
              <a:t>3 . 11</a:t>
            </a:r>
          </a:p>
        </p:txBody>
      </p:sp>
      <p:sp>
        <p:nvSpPr>
          <p:cNvPr id="37" name="Nadpis 1"/>
          <p:cNvSpPr txBox="1">
            <a:spLocks/>
          </p:cNvSpPr>
          <p:nvPr/>
        </p:nvSpPr>
        <p:spPr>
          <a:xfrm>
            <a:off x="2483768" y="6165304"/>
            <a:ext cx="1368152" cy="57606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>
                <a:latin typeface="+mn-lt"/>
              </a:rPr>
              <a:t>e) 20 =</a:t>
            </a:r>
          </a:p>
        </p:txBody>
      </p:sp>
      <p:sp>
        <p:nvSpPr>
          <p:cNvPr id="38" name="Nadpis 1"/>
          <p:cNvSpPr txBox="1">
            <a:spLocks/>
          </p:cNvSpPr>
          <p:nvPr/>
        </p:nvSpPr>
        <p:spPr>
          <a:xfrm>
            <a:off x="3707904" y="6165304"/>
            <a:ext cx="1656184" cy="57606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>
                <a:latin typeface="+mn-lt"/>
              </a:rPr>
              <a:t>2 . 2 . 5</a:t>
            </a:r>
          </a:p>
        </p:txBody>
      </p:sp>
      <p:sp>
        <p:nvSpPr>
          <p:cNvPr id="47" name="Nadpis 1"/>
          <p:cNvSpPr txBox="1">
            <a:spLocks/>
          </p:cNvSpPr>
          <p:nvPr/>
        </p:nvSpPr>
        <p:spPr>
          <a:xfrm>
            <a:off x="1187648" y="1268760"/>
            <a:ext cx="1728168" cy="57606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>
                <a:latin typeface="+mn-lt"/>
              </a:rPr>
              <a:t>prvočísla - </a:t>
            </a:r>
          </a:p>
        </p:txBody>
      </p:sp>
      <p:sp>
        <p:nvSpPr>
          <p:cNvPr id="60" name="Nadpis 1"/>
          <p:cNvSpPr txBox="1">
            <a:spLocks/>
          </p:cNvSpPr>
          <p:nvPr/>
        </p:nvSpPr>
        <p:spPr>
          <a:xfrm>
            <a:off x="2915840" y="1268760"/>
            <a:ext cx="4176440" cy="57606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>
                <a:latin typeface="+mn-lt"/>
              </a:rPr>
              <a:t>2, 3, 5, 7, 11, 13, 17, 19, ….</a:t>
            </a:r>
          </a:p>
        </p:txBody>
      </p:sp>
      <p:sp>
        <p:nvSpPr>
          <p:cNvPr id="61" name="Nadpis 1"/>
          <p:cNvSpPr txBox="1">
            <a:spLocks/>
          </p:cNvSpPr>
          <p:nvPr/>
        </p:nvSpPr>
        <p:spPr>
          <a:xfrm>
            <a:off x="1187624" y="1700808"/>
            <a:ext cx="1368152" cy="57606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>
                <a:latin typeface="+mn-lt"/>
              </a:rPr>
              <a:t>součin - </a:t>
            </a:r>
          </a:p>
        </p:txBody>
      </p:sp>
      <p:sp>
        <p:nvSpPr>
          <p:cNvPr id="62" name="Nadpis 1"/>
          <p:cNvSpPr txBox="1">
            <a:spLocks/>
          </p:cNvSpPr>
          <p:nvPr/>
        </p:nvSpPr>
        <p:spPr>
          <a:xfrm>
            <a:off x="2483768" y="1700808"/>
            <a:ext cx="2448272" cy="57606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>
                <a:latin typeface="+mn-lt"/>
              </a:rPr>
              <a:t>násobení (.)</a:t>
            </a:r>
          </a:p>
        </p:txBody>
      </p:sp>
      <p:sp>
        <p:nvSpPr>
          <p:cNvPr id="39" name="Nadpis 1">
            <a:extLst>
              <a:ext uri="{FF2B5EF4-FFF2-40B4-BE49-F238E27FC236}">
                <a16:creationId xmlns:a16="http://schemas.microsoft.com/office/drawing/2014/main" id="{1EFBDCAA-3447-4C07-BAB8-C005B7A2429B}"/>
              </a:ext>
            </a:extLst>
          </p:cNvPr>
          <p:cNvSpPr txBox="1">
            <a:spLocks/>
          </p:cNvSpPr>
          <p:nvPr/>
        </p:nvSpPr>
        <p:spPr>
          <a:xfrm>
            <a:off x="251520" y="3356992"/>
            <a:ext cx="8496920" cy="57606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>
                <a:latin typeface="+mn-lt"/>
              </a:rPr>
              <a:t>Př. Rozložte zpaměti na součin prvočísel složená čísla:</a:t>
            </a:r>
          </a:p>
        </p:txBody>
      </p:sp>
    </p:spTree>
    <p:extLst>
      <p:ext uri="{BB962C8B-B14F-4D97-AF65-F5344CB8AC3E}">
        <p14:creationId xmlns:p14="http://schemas.microsoft.com/office/powerpoint/2010/main" val="25920298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2" grpId="0"/>
      <p:bldP spid="33" grpId="0"/>
      <p:bldP spid="34" grpId="0"/>
      <p:bldP spid="35" grpId="0"/>
      <p:bldP spid="36" grpId="0"/>
      <p:bldP spid="37" grpId="0"/>
      <p:bldP spid="38" grpId="0"/>
      <p:bldP spid="47" grpId="0"/>
      <p:bldP spid="60" grpId="0"/>
      <p:bldP spid="61" grpId="0"/>
      <p:bldP spid="62" grpId="0"/>
      <p:bldP spid="3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Obdélník 30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Šipka doprava 2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Šipka doprava 4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bdélník 5"/>
          <p:cNvSpPr/>
          <p:nvPr/>
        </p:nvSpPr>
        <p:spPr>
          <a:xfrm>
            <a:off x="107504" y="97468"/>
            <a:ext cx="892899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Rozklad na součin prvočísel</a:t>
            </a:r>
          </a:p>
        </p:txBody>
      </p:sp>
      <p:sp>
        <p:nvSpPr>
          <p:cNvPr id="7" name="Zahnutá šipka doleva 6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45" name="Nadpis 1"/>
          <p:cNvSpPr txBox="1">
            <a:spLocks/>
          </p:cNvSpPr>
          <p:nvPr/>
        </p:nvSpPr>
        <p:spPr>
          <a:xfrm>
            <a:off x="251520" y="764704"/>
            <a:ext cx="8496920" cy="57606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>
                <a:latin typeface="+mn-lt"/>
              </a:rPr>
              <a:t>1) Rozložte zpaměti na součin prvočísel složená čísla:</a:t>
            </a:r>
          </a:p>
        </p:txBody>
      </p:sp>
      <p:sp>
        <p:nvSpPr>
          <p:cNvPr id="28" name="Nadpis 1"/>
          <p:cNvSpPr txBox="1">
            <a:spLocks/>
          </p:cNvSpPr>
          <p:nvPr/>
        </p:nvSpPr>
        <p:spPr>
          <a:xfrm>
            <a:off x="611560" y="1556792"/>
            <a:ext cx="1368152" cy="57606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>
                <a:latin typeface="+mn-lt"/>
              </a:rPr>
              <a:t>a) 9 =</a:t>
            </a:r>
          </a:p>
        </p:txBody>
      </p:sp>
      <p:sp>
        <p:nvSpPr>
          <p:cNvPr id="29" name="Nadpis 1"/>
          <p:cNvSpPr txBox="1">
            <a:spLocks/>
          </p:cNvSpPr>
          <p:nvPr/>
        </p:nvSpPr>
        <p:spPr>
          <a:xfrm>
            <a:off x="1835696" y="1556792"/>
            <a:ext cx="936104" cy="57606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>
                <a:latin typeface="+mn-lt"/>
              </a:rPr>
              <a:t>3 . 3</a:t>
            </a:r>
          </a:p>
        </p:txBody>
      </p:sp>
      <p:sp>
        <p:nvSpPr>
          <p:cNvPr id="30" name="Nadpis 1"/>
          <p:cNvSpPr txBox="1">
            <a:spLocks/>
          </p:cNvSpPr>
          <p:nvPr/>
        </p:nvSpPr>
        <p:spPr>
          <a:xfrm>
            <a:off x="611560" y="2276872"/>
            <a:ext cx="1368152" cy="57606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>
                <a:latin typeface="+mn-lt"/>
              </a:rPr>
              <a:t>b) 10 =</a:t>
            </a:r>
          </a:p>
        </p:txBody>
      </p:sp>
      <p:sp>
        <p:nvSpPr>
          <p:cNvPr id="32" name="Nadpis 1"/>
          <p:cNvSpPr txBox="1">
            <a:spLocks/>
          </p:cNvSpPr>
          <p:nvPr/>
        </p:nvSpPr>
        <p:spPr>
          <a:xfrm>
            <a:off x="1835696" y="2276872"/>
            <a:ext cx="936104" cy="57606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>
                <a:latin typeface="+mn-lt"/>
              </a:rPr>
              <a:t>2 . 5</a:t>
            </a:r>
          </a:p>
        </p:txBody>
      </p:sp>
      <p:sp>
        <p:nvSpPr>
          <p:cNvPr id="33" name="Nadpis 1"/>
          <p:cNvSpPr txBox="1">
            <a:spLocks/>
          </p:cNvSpPr>
          <p:nvPr/>
        </p:nvSpPr>
        <p:spPr>
          <a:xfrm>
            <a:off x="611560" y="2996952"/>
            <a:ext cx="1368152" cy="57606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>
                <a:latin typeface="+mn-lt"/>
              </a:rPr>
              <a:t>c) 21 =</a:t>
            </a:r>
          </a:p>
        </p:txBody>
      </p:sp>
      <p:sp>
        <p:nvSpPr>
          <p:cNvPr id="34" name="Nadpis 1"/>
          <p:cNvSpPr txBox="1">
            <a:spLocks/>
          </p:cNvSpPr>
          <p:nvPr/>
        </p:nvSpPr>
        <p:spPr>
          <a:xfrm>
            <a:off x="1835696" y="2996952"/>
            <a:ext cx="936104" cy="57606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>
                <a:latin typeface="+mn-lt"/>
              </a:rPr>
              <a:t>3 . 7</a:t>
            </a:r>
          </a:p>
        </p:txBody>
      </p:sp>
      <p:sp>
        <p:nvSpPr>
          <p:cNvPr id="35" name="Nadpis 1"/>
          <p:cNvSpPr txBox="1">
            <a:spLocks/>
          </p:cNvSpPr>
          <p:nvPr/>
        </p:nvSpPr>
        <p:spPr>
          <a:xfrm>
            <a:off x="611560" y="3717032"/>
            <a:ext cx="1368152" cy="57606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>
                <a:latin typeface="+mn-lt"/>
              </a:rPr>
              <a:t>d) 35 =</a:t>
            </a:r>
          </a:p>
        </p:txBody>
      </p:sp>
      <p:sp>
        <p:nvSpPr>
          <p:cNvPr id="36" name="Nadpis 1"/>
          <p:cNvSpPr txBox="1">
            <a:spLocks/>
          </p:cNvSpPr>
          <p:nvPr/>
        </p:nvSpPr>
        <p:spPr>
          <a:xfrm>
            <a:off x="1835696" y="3717032"/>
            <a:ext cx="1224136" cy="57606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>
                <a:latin typeface="+mn-lt"/>
              </a:rPr>
              <a:t>5 . 7</a:t>
            </a:r>
          </a:p>
        </p:txBody>
      </p:sp>
      <p:sp>
        <p:nvSpPr>
          <p:cNvPr id="37" name="Nadpis 1"/>
          <p:cNvSpPr txBox="1">
            <a:spLocks/>
          </p:cNvSpPr>
          <p:nvPr/>
        </p:nvSpPr>
        <p:spPr>
          <a:xfrm>
            <a:off x="4067944" y="1556792"/>
            <a:ext cx="1368152" cy="57606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>
                <a:latin typeface="+mn-lt"/>
              </a:rPr>
              <a:t>e) 30 =</a:t>
            </a:r>
          </a:p>
        </p:txBody>
      </p:sp>
      <p:sp>
        <p:nvSpPr>
          <p:cNvPr id="38" name="Nadpis 1"/>
          <p:cNvSpPr txBox="1">
            <a:spLocks/>
          </p:cNvSpPr>
          <p:nvPr/>
        </p:nvSpPr>
        <p:spPr>
          <a:xfrm>
            <a:off x="5292080" y="1556792"/>
            <a:ext cx="1656184" cy="57606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>
                <a:latin typeface="+mn-lt"/>
              </a:rPr>
              <a:t>2 . 3 . 5</a:t>
            </a:r>
          </a:p>
        </p:txBody>
      </p:sp>
      <p:sp>
        <p:nvSpPr>
          <p:cNvPr id="39" name="Nadpis 1"/>
          <p:cNvSpPr txBox="1">
            <a:spLocks/>
          </p:cNvSpPr>
          <p:nvPr/>
        </p:nvSpPr>
        <p:spPr>
          <a:xfrm>
            <a:off x="4067944" y="2276872"/>
            <a:ext cx="1368152" cy="57606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>
                <a:latin typeface="+mn-lt"/>
              </a:rPr>
              <a:t>f) 27 =</a:t>
            </a:r>
          </a:p>
        </p:txBody>
      </p:sp>
      <p:sp>
        <p:nvSpPr>
          <p:cNvPr id="40" name="Nadpis 1"/>
          <p:cNvSpPr txBox="1">
            <a:spLocks/>
          </p:cNvSpPr>
          <p:nvPr/>
        </p:nvSpPr>
        <p:spPr>
          <a:xfrm>
            <a:off x="5292080" y="2276872"/>
            <a:ext cx="1440160" cy="57606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>
                <a:latin typeface="+mn-lt"/>
              </a:rPr>
              <a:t>3 . 3 . 3 </a:t>
            </a:r>
          </a:p>
        </p:txBody>
      </p:sp>
      <p:sp>
        <p:nvSpPr>
          <p:cNvPr id="41" name="Nadpis 1"/>
          <p:cNvSpPr txBox="1">
            <a:spLocks/>
          </p:cNvSpPr>
          <p:nvPr/>
        </p:nvSpPr>
        <p:spPr>
          <a:xfrm>
            <a:off x="4067944" y="2996952"/>
            <a:ext cx="1368152" cy="57606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>
                <a:latin typeface="+mn-lt"/>
              </a:rPr>
              <a:t>g) 77 =</a:t>
            </a:r>
          </a:p>
        </p:txBody>
      </p:sp>
      <p:sp>
        <p:nvSpPr>
          <p:cNvPr id="42" name="Nadpis 1"/>
          <p:cNvSpPr txBox="1">
            <a:spLocks/>
          </p:cNvSpPr>
          <p:nvPr/>
        </p:nvSpPr>
        <p:spPr>
          <a:xfrm>
            <a:off x="5292080" y="2996952"/>
            <a:ext cx="1440160" cy="57606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>
                <a:latin typeface="+mn-lt"/>
              </a:rPr>
              <a:t>7 . 11</a:t>
            </a:r>
          </a:p>
        </p:txBody>
      </p:sp>
      <p:sp>
        <p:nvSpPr>
          <p:cNvPr id="43" name="Nadpis 1"/>
          <p:cNvSpPr txBox="1">
            <a:spLocks/>
          </p:cNvSpPr>
          <p:nvPr/>
        </p:nvSpPr>
        <p:spPr>
          <a:xfrm>
            <a:off x="4067944" y="3717032"/>
            <a:ext cx="1368152" cy="57606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>
                <a:latin typeface="+mn-lt"/>
              </a:rPr>
              <a:t>h) 8 =</a:t>
            </a:r>
          </a:p>
        </p:txBody>
      </p:sp>
      <p:sp>
        <p:nvSpPr>
          <p:cNvPr id="44" name="Nadpis 1"/>
          <p:cNvSpPr txBox="1">
            <a:spLocks/>
          </p:cNvSpPr>
          <p:nvPr/>
        </p:nvSpPr>
        <p:spPr>
          <a:xfrm>
            <a:off x="5292080" y="3717032"/>
            <a:ext cx="1584176" cy="57606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>
                <a:latin typeface="+mn-lt"/>
              </a:rPr>
              <a:t>2 . 2 . 2</a:t>
            </a:r>
          </a:p>
        </p:txBody>
      </p:sp>
    </p:spTree>
    <p:extLst>
      <p:ext uri="{BB962C8B-B14F-4D97-AF65-F5344CB8AC3E}">
        <p14:creationId xmlns:p14="http://schemas.microsoft.com/office/powerpoint/2010/main" val="29264961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/>
      <p:bldP spid="28" grpId="0"/>
      <p:bldP spid="29" grpId="0"/>
      <p:bldP spid="30" grpId="0"/>
      <p:bldP spid="32" grpId="0"/>
      <p:bldP spid="33" grpId="0"/>
      <p:bldP spid="34" grpId="0"/>
      <p:bldP spid="35" grpId="0"/>
      <p:bldP spid="36" grpId="0"/>
      <p:bldP spid="37" grpId="0"/>
      <p:bldP spid="38" grpId="0"/>
      <p:bldP spid="39" grpId="0"/>
      <p:bldP spid="40" grpId="0"/>
      <p:bldP spid="41" grpId="0"/>
      <p:bldP spid="42" grpId="0"/>
      <p:bldP spid="43" grpId="0"/>
      <p:bldP spid="4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Obdélník 32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9 . 5 = </a:t>
            </a:r>
            <a:endParaRPr lang="cs-CZ" dirty="0">
              <a:solidFill>
                <a:prstClr val="white"/>
              </a:solidFill>
            </a:endParaRPr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231775" y="836712"/>
            <a:ext cx="808513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400" dirty="0"/>
              <a:t>Jak postupovat při rozkladu větších čísel (např. čísla 132)</a:t>
            </a:r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265113" y="1479650"/>
            <a:ext cx="4035425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400" dirty="0"/>
              <a:t>Existují 2 způsoby (postupy)</a:t>
            </a:r>
          </a:p>
        </p:txBody>
      </p:sp>
      <p:sp>
        <p:nvSpPr>
          <p:cNvPr id="11" name="Obdélník 10"/>
          <p:cNvSpPr>
            <a:spLocks noChangeArrowheads="1"/>
          </p:cNvSpPr>
          <p:nvPr/>
        </p:nvSpPr>
        <p:spPr bwMode="auto">
          <a:xfrm>
            <a:off x="265113" y="2065437"/>
            <a:ext cx="4681537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200"/>
              <a:t>1 - postupným rozkladem </a:t>
            </a:r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4572000" y="2055912"/>
            <a:ext cx="4533900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200"/>
              <a:t>2 - hledáním prvočíselných dělitelů</a:t>
            </a:r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827038" y="2564904"/>
            <a:ext cx="1008062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200"/>
              <a:t>132 =</a:t>
            </a:r>
          </a:p>
        </p:txBody>
      </p:sp>
      <p:sp>
        <p:nvSpPr>
          <p:cNvPr id="14" name="Obdélník 13"/>
          <p:cNvSpPr>
            <a:spLocks noChangeArrowheads="1"/>
          </p:cNvSpPr>
          <p:nvPr/>
        </p:nvSpPr>
        <p:spPr bwMode="auto">
          <a:xfrm>
            <a:off x="1690638" y="2564904"/>
            <a:ext cx="1220787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200"/>
              <a:t>2  .  66</a:t>
            </a:r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979563" y="3431679"/>
            <a:ext cx="1219200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200"/>
              <a:t>2  .  33</a:t>
            </a:r>
          </a:p>
        </p:txBody>
      </p:sp>
      <p:cxnSp>
        <p:nvCxnSpPr>
          <p:cNvPr id="16" name="Přímá spojnice 15"/>
          <p:cNvCxnSpPr>
            <a:cxnSpLocks noChangeShapeType="1"/>
          </p:cNvCxnSpPr>
          <p:nvPr/>
        </p:nvCxnSpPr>
        <p:spPr bwMode="auto">
          <a:xfrm flipH="1">
            <a:off x="2195463" y="2998292"/>
            <a:ext cx="287337" cy="43180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" name="Přímá spojnice 16"/>
          <p:cNvCxnSpPr>
            <a:cxnSpLocks noChangeShapeType="1"/>
          </p:cNvCxnSpPr>
          <p:nvPr/>
        </p:nvCxnSpPr>
        <p:spPr bwMode="auto">
          <a:xfrm>
            <a:off x="2482800" y="2998292"/>
            <a:ext cx="288925" cy="43180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" name="Přímá spojnice 17"/>
          <p:cNvCxnSpPr>
            <a:cxnSpLocks noChangeShapeType="1"/>
          </p:cNvCxnSpPr>
          <p:nvPr/>
        </p:nvCxnSpPr>
        <p:spPr bwMode="auto">
          <a:xfrm flipH="1">
            <a:off x="2489150" y="3861892"/>
            <a:ext cx="287338" cy="43180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" name="Přímá spojnice 18"/>
          <p:cNvCxnSpPr>
            <a:cxnSpLocks noChangeShapeType="1"/>
          </p:cNvCxnSpPr>
          <p:nvPr/>
        </p:nvCxnSpPr>
        <p:spPr bwMode="auto">
          <a:xfrm>
            <a:off x="2776488" y="3861892"/>
            <a:ext cx="288925" cy="43180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0" name="Obdélník 19"/>
          <p:cNvSpPr>
            <a:spLocks noChangeArrowheads="1"/>
          </p:cNvSpPr>
          <p:nvPr/>
        </p:nvSpPr>
        <p:spPr bwMode="auto">
          <a:xfrm>
            <a:off x="2344688" y="4293692"/>
            <a:ext cx="121920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200"/>
              <a:t>3  .  11</a:t>
            </a:r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auto">
          <a:xfrm>
            <a:off x="827038" y="4874592"/>
            <a:ext cx="273685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200" dirty="0"/>
              <a:t>132 = 2 . 2 . 3 . 11</a:t>
            </a:r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auto">
          <a:xfrm>
            <a:off x="5003800" y="2564904"/>
            <a:ext cx="720725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cs-CZ" altLang="cs-CZ" sz="2200"/>
              <a:t>132 </a:t>
            </a:r>
          </a:p>
        </p:txBody>
      </p:sp>
      <p:sp>
        <p:nvSpPr>
          <p:cNvPr id="23" name="Obdélník 22"/>
          <p:cNvSpPr>
            <a:spLocks noChangeArrowheads="1"/>
          </p:cNvSpPr>
          <p:nvPr/>
        </p:nvSpPr>
        <p:spPr bwMode="auto">
          <a:xfrm>
            <a:off x="5724525" y="2564904"/>
            <a:ext cx="360363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200"/>
              <a:t>:</a:t>
            </a:r>
          </a:p>
        </p:txBody>
      </p:sp>
      <p:sp>
        <p:nvSpPr>
          <p:cNvPr id="24" name="Obdélník 23"/>
          <p:cNvSpPr>
            <a:spLocks noChangeArrowheads="1"/>
          </p:cNvSpPr>
          <p:nvPr/>
        </p:nvSpPr>
        <p:spPr bwMode="auto">
          <a:xfrm>
            <a:off x="5724525" y="2564904"/>
            <a:ext cx="719138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cs-CZ" altLang="cs-CZ" sz="2200"/>
              <a:t>2 </a:t>
            </a:r>
          </a:p>
        </p:txBody>
      </p:sp>
      <p:sp>
        <p:nvSpPr>
          <p:cNvPr id="25" name="Obdélník 24"/>
          <p:cNvSpPr>
            <a:spLocks noChangeArrowheads="1"/>
          </p:cNvSpPr>
          <p:nvPr/>
        </p:nvSpPr>
        <p:spPr bwMode="auto">
          <a:xfrm>
            <a:off x="6516688" y="2564904"/>
            <a:ext cx="1079500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200"/>
              <a:t>=  66</a:t>
            </a:r>
          </a:p>
        </p:txBody>
      </p:sp>
      <p:sp>
        <p:nvSpPr>
          <p:cNvPr id="26" name="Obdélník 25"/>
          <p:cNvSpPr>
            <a:spLocks noChangeArrowheads="1"/>
          </p:cNvSpPr>
          <p:nvPr/>
        </p:nvSpPr>
        <p:spPr bwMode="auto">
          <a:xfrm>
            <a:off x="5003800" y="2998292"/>
            <a:ext cx="720725" cy="430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cs-CZ" altLang="cs-CZ" sz="2200"/>
              <a:t>66 </a:t>
            </a:r>
          </a:p>
        </p:txBody>
      </p:sp>
      <p:sp>
        <p:nvSpPr>
          <p:cNvPr id="27" name="Obdélník 26"/>
          <p:cNvSpPr>
            <a:spLocks noChangeArrowheads="1"/>
          </p:cNvSpPr>
          <p:nvPr/>
        </p:nvSpPr>
        <p:spPr bwMode="auto">
          <a:xfrm>
            <a:off x="5724525" y="2998292"/>
            <a:ext cx="360363" cy="430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200"/>
              <a:t>:</a:t>
            </a:r>
          </a:p>
        </p:txBody>
      </p:sp>
      <p:sp>
        <p:nvSpPr>
          <p:cNvPr id="28" name="Obdélník 27"/>
          <p:cNvSpPr>
            <a:spLocks noChangeArrowheads="1"/>
          </p:cNvSpPr>
          <p:nvPr/>
        </p:nvSpPr>
        <p:spPr bwMode="auto">
          <a:xfrm>
            <a:off x="5724525" y="2998292"/>
            <a:ext cx="719138" cy="430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cs-CZ" altLang="cs-CZ" sz="2200"/>
              <a:t>2 </a:t>
            </a:r>
          </a:p>
        </p:txBody>
      </p:sp>
      <p:sp>
        <p:nvSpPr>
          <p:cNvPr id="29" name="Obdélník 28"/>
          <p:cNvSpPr>
            <a:spLocks noChangeArrowheads="1"/>
          </p:cNvSpPr>
          <p:nvPr/>
        </p:nvSpPr>
        <p:spPr bwMode="auto">
          <a:xfrm>
            <a:off x="6516688" y="2998292"/>
            <a:ext cx="1079500" cy="430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200"/>
              <a:t>=  33</a:t>
            </a:r>
          </a:p>
        </p:txBody>
      </p:sp>
      <p:sp>
        <p:nvSpPr>
          <p:cNvPr id="30" name="Obdélník 29"/>
          <p:cNvSpPr>
            <a:spLocks noChangeArrowheads="1"/>
          </p:cNvSpPr>
          <p:nvPr/>
        </p:nvSpPr>
        <p:spPr bwMode="auto">
          <a:xfrm>
            <a:off x="5003800" y="3430092"/>
            <a:ext cx="720725" cy="430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cs-CZ" altLang="cs-CZ" sz="2200"/>
              <a:t>33 </a:t>
            </a:r>
          </a:p>
        </p:txBody>
      </p:sp>
      <p:sp>
        <p:nvSpPr>
          <p:cNvPr id="32" name="Obdélník 31"/>
          <p:cNvSpPr>
            <a:spLocks noChangeArrowheads="1"/>
          </p:cNvSpPr>
          <p:nvPr/>
        </p:nvSpPr>
        <p:spPr bwMode="auto">
          <a:xfrm>
            <a:off x="5724525" y="3430092"/>
            <a:ext cx="360363" cy="430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200"/>
              <a:t>:</a:t>
            </a:r>
          </a:p>
        </p:txBody>
      </p:sp>
      <p:sp>
        <p:nvSpPr>
          <p:cNvPr id="36" name="Obdélník 35"/>
          <p:cNvSpPr>
            <a:spLocks noChangeArrowheads="1"/>
          </p:cNvSpPr>
          <p:nvPr/>
        </p:nvSpPr>
        <p:spPr bwMode="auto">
          <a:xfrm>
            <a:off x="5724525" y="3430092"/>
            <a:ext cx="719138" cy="430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cs-CZ" altLang="cs-CZ" sz="2200"/>
              <a:t>3 </a:t>
            </a:r>
          </a:p>
        </p:txBody>
      </p:sp>
      <p:sp>
        <p:nvSpPr>
          <p:cNvPr id="37" name="Obdélník 36"/>
          <p:cNvSpPr>
            <a:spLocks noChangeArrowheads="1"/>
          </p:cNvSpPr>
          <p:nvPr/>
        </p:nvSpPr>
        <p:spPr bwMode="auto">
          <a:xfrm>
            <a:off x="6516688" y="3430092"/>
            <a:ext cx="1079500" cy="430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200"/>
              <a:t>=  11</a:t>
            </a:r>
          </a:p>
        </p:txBody>
      </p:sp>
      <p:sp>
        <p:nvSpPr>
          <p:cNvPr id="39" name="Obdélník 38"/>
          <p:cNvSpPr>
            <a:spLocks noChangeArrowheads="1"/>
          </p:cNvSpPr>
          <p:nvPr/>
        </p:nvSpPr>
        <p:spPr bwMode="auto">
          <a:xfrm>
            <a:off x="5003800" y="3861892"/>
            <a:ext cx="720725" cy="430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cs-CZ" altLang="cs-CZ" sz="2200"/>
              <a:t>11 </a:t>
            </a:r>
          </a:p>
        </p:txBody>
      </p:sp>
      <p:sp>
        <p:nvSpPr>
          <p:cNvPr id="41" name="Obdélník 40"/>
          <p:cNvSpPr>
            <a:spLocks noChangeArrowheads="1"/>
          </p:cNvSpPr>
          <p:nvPr/>
        </p:nvSpPr>
        <p:spPr bwMode="auto">
          <a:xfrm>
            <a:off x="5724525" y="3861892"/>
            <a:ext cx="360363" cy="430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200"/>
              <a:t>:</a:t>
            </a:r>
          </a:p>
        </p:txBody>
      </p:sp>
      <p:sp>
        <p:nvSpPr>
          <p:cNvPr id="42" name="Obdélník 41"/>
          <p:cNvSpPr>
            <a:spLocks noChangeArrowheads="1"/>
          </p:cNvSpPr>
          <p:nvPr/>
        </p:nvSpPr>
        <p:spPr bwMode="auto">
          <a:xfrm>
            <a:off x="5724525" y="3861892"/>
            <a:ext cx="719138" cy="430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cs-CZ" altLang="cs-CZ" sz="2200"/>
              <a:t>11 </a:t>
            </a:r>
          </a:p>
        </p:txBody>
      </p:sp>
      <p:sp>
        <p:nvSpPr>
          <p:cNvPr id="43" name="Obdélník 42"/>
          <p:cNvSpPr>
            <a:spLocks noChangeArrowheads="1"/>
          </p:cNvSpPr>
          <p:nvPr/>
        </p:nvSpPr>
        <p:spPr bwMode="auto">
          <a:xfrm>
            <a:off x="6516688" y="3861892"/>
            <a:ext cx="1079500" cy="430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200"/>
              <a:t>=   1</a:t>
            </a:r>
          </a:p>
        </p:txBody>
      </p:sp>
      <p:sp>
        <p:nvSpPr>
          <p:cNvPr id="44" name="Obdélník 43"/>
          <p:cNvSpPr>
            <a:spLocks noChangeArrowheads="1"/>
          </p:cNvSpPr>
          <p:nvPr/>
        </p:nvSpPr>
        <p:spPr bwMode="auto">
          <a:xfrm>
            <a:off x="5735638" y="4874592"/>
            <a:ext cx="2735262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200"/>
              <a:t>132 = 2 . 2 . 3 . 11</a:t>
            </a:r>
          </a:p>
        </p:txBody>
      </p:sp>
      <p:sp>
        <p:nvSpPr>
          <p:cNvPr id="45" name="Obdélník 44"/>
          <p:cNvSpPr>
            <a:spLocks noChangeArrowheads="1"/>
          </p:cNvSpPr>
          <p:nvPr/>
        </p:nvSpPr>
        <p:spPr bwMode="auto">
          <a:xfrm>
            <a:off x="6011863" y="2564905"/>
            <a:ext cx="431800" cy="1728192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46" name="Ovál 45"/>
          <p:cNvSpPr>
            <a:spLocks noChangeArrowheads="1"/>
          </p:cNvSpPr>
          <p:nvPr/>
        </p:nvSpPr>
        <p:spPr bwMode="auto">
          <a:xfrm>
            <a:off x="1662063" y="2599829"/>
            <a:ext cx="360362" cy="360363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47" name="Ovál 46"/>
          <p:cNvSpPr>
            <a:spLocks noChangeArrowheads="1"/>
          </p:cNvSpPr>
          <p:nvPr/>
        </p:nvSpPr>
        <p:spPr bwMode="auto">
          <a:xfrm>
            <a:off x="1976388" y="3466604"/>
            <a:ext cx="360362" cy="360363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48" name="Ovál 47"/>
          <p:cNvSpPr>
            <a:spLocks noChangeArrowheads="1"/>
          </p:cNvSpPr>
          <p:nvPr/>
        </p:nvSpPr>
        <p:spPr bwMode="auto">
          <a:xfrm>
            <a:off x="2328813" y="4330204"/>
            <a:ext cx="360362" cy="358775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49" name="Ovál 48"/>
          <p:cNvSpPr>
            <a:spLocks noChangeArrowheads="1"/>
          </p:cNvSpPr>
          <p:nvPr/>
        </p:nvSpPr>
        <p:spPr bwMode="auto">
          <a:xfrm>
            <a:off x="2944763" y="4330204"/>
            <a:ext cx="360362" cy="358775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50" name="Šipka doprava 2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0173AB65-AA35-4BC7-A728-0772F93B910B}"/>
              </a:ext>
            </a:extLst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1" name="Šipka doprava 4">
            <a:hlinkClick r:id="" action="ppaction://hlinkshowjump?jump=previousslide"/>
            <a:extLst>
              <a:ext uri="{FF2B5EF4-FFF2-40B4-BE49-F238E27FC236}">
                <a16:creationId xmlns:a16="http://schemas.microsoft.com/office/drawing/2014/main" id="{5275EB00-74F9-4EE0-9BA2-703FD793EB6C}"/>
              </a:ext>
            </a:extLst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2" name="Obdélník 51">
            <a:extLst>
              <a:ext uri="{FF2B5EF4-FFF2-40B4-BE49-F238E27FC236}">
                <a16:creationId xmlns:a16="http://schemas.microsoft.com/office/drawing/2014/main" id="{56BD9249-7617-44A9-BE51-F37553835420}"/>
              </a:ext>
            </a:extLst>
          </p:cNvPr>
          <p:cNvSpPr/>
          <p:nvPr/>
        </p:nvSpPr>
        <p:spPr>
          <a:xfrm>
            <a:off x="107504" y="97468"/>
            <a:ext cx="892899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Rozklad na součin prvočísel</a:t>
            </a:r>
          </a:p>
        </p:txBody>
      </p:sp>
      <p:sp>
        <p:nvSpPr>
          <p:cNvPr id="53" name="Zahnutá šipka doleva 6">
            <a:hlinkClick r:id="" action="ppaction://hlinkshowjump?jump=firstslide"/>
            <a:extLst>
              <a:ext uri="{FF2B5EF4-FFF2-40B4-BE49-F238E27FC236}">
                <a16:creationId xmlns:a16="http://schemas.microsoft.com/office/drawing/2014/main" id="{E36E06BE-0328-4DC1-84F1-E8F1D27451B2}"/>
              </a:ext>
            </a:extLst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11392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2" grpId="0"/>
      <p:bldP spid="13" grpId="0"/>
      <p:bldP spid="14" grpId="0"/>
      <p:bldP spid="15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2" grpId="0"/>
      <p:bldP spid="36" grpId="0"/>
      <p:bldP spid="37" grpId="0"/>
      <p:bldP spid="39" grpId="0"/>
      <p:bldP spid="41" grpId="0"/>
      <p:bldP spid="42" grpId="0"/>
      <p:bldP spid="43" grpId="0"/>
      <p:bldP spid="44" grpId="0"/>
      <p:bldP spid="45" grpId="0" animBg="1"/>
      <p:bldP spid="46" grpId="0" animBg="1"/>
      <p:bldP spid="47" grpId="0" animBg="1"/>
      <p:bldP spid="48" grpId="0" animBg="1"/>
      <p:bldP spid="4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Obdélník 32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9 . 5 = </a:t>
            </a:r>
            <a:endParaRPr lang="cs-CZ" dirty="0">
              <a:solidFill>
                <a:prstClr val="white"/>
              </a:solidFill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auto">
          <a:xfrm>
            <a:off x="374650" y="764704"/>
            <a:ext cx="8085138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400" dirty="0"/>
              <a:t>Př.  Rozložte na součin prvočísel číslo 72</a:t>
            </a: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265113" y="1741016"/>
            <a:ext cx="468153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400" dirty="0">
                <a:latin typeface="+mn-lt"/>
              </a:rPr>
              <a:t>1 - postupným rozkladem </a:t>
            </a:r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4283968" y="1743199"/>
            <a:ext cx="452547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400" dirty="0">
                <a:latin typeface="+mn-lt"/>
              </a:rPr>
              <a:t>2 - hledáním prvočíselných dělitelů</a:t>
            </a:r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395288" y="2348880"/>
            <a:ext cx="1008062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200" dirty="0"/>
              <a:t>72 =</a:t>
            </a:r>
          </a:p>
        </p:txBody>
      </p:sp>
      <p:sp>
        <p:nvSpPr>
          <p:cNvPr id="11" name="Obdélník 10"/>
          <p:cNvSpPr>
            <a:spLocks noChangeArrowheads="1"/>
          </p:cNvSpPr>
          <p:nvPr/>
        </p:nvSpPr>
        <p:spPr bwMode="auto">
          <a:xfrm>
            <a:off x="1258888" y="2348880"/>
            <a:ext cx="1220787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200" dirty="0"/>
              <a:t>8    .   9</a:t>
            </a:r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047750" y="3212480"/>
            <a:ext cx="1220788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200" dirty="0"/>
              <a:t>2 . 4</a:t>
            </a:r>
          </a:p>
        </p:txBody>
      </p:sp>
      <p:cxnSp>
        <p:nvCxnSpPr>
          <p:cNvPr id="13" name="Přímá spojnice 12"/>
          <p:cNvCxnSpPr>
            <a:cxnSpLocks noChangeShapeType="1"/>
          </p:cNvCxnSpPr>
          <p:nvPr/>
        </p:nvCxnSpPr>
        <p:spPr bwMode="auto">
          <a:xfrm flipH="1">
            <a:off x="1223963" y="2782268"/>
            <a:ext cx="179387" cy="430212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" name="Přímá spojnice 13"/>
          <p:cNvCxnSpPr>
            <a:cxnSpLocks noChangeShapeType="1"/>
          </p:cNvCxnSpPr>
          <p:nvPr/>
        </p:nvCxnSpPr>
        <p:spPr bwMode="auto">
          <a:xfrm>
            <a:off x="1403350" y="2782268"/>
            <a:ext cx="187325" cy="433387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" name="Přímá spojnice 14"/>
          <p:cNvCxnSpPr>
            <a:cxnSpLocks noChangeShapeType="1"/>
          </p:cNvCxnSpPr>
          <p:nvPr/>
        </p:nvCxnSpPr>
        <p:spPr bwMode="auto">
          <a:xfrm flipH="1">
            <a:off x="1995488" y="2780680"/>
            <a:ext cx="215900" cy="433388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" name="Přímá spojnice 15"/>
          <p:cNvCxnSpPr>
            <a:cxnSpLocks noChangeShapeType="1"/>
          </p:cNvCxnSpPr>
          <p:nvPr/>
        </p:nvCxnSpPr>
        <p:spPr bwMode="auto">
          <a:xfrm>
            <a:off x="2211388" y="2780680"/>
            <a:ext cx="165100" cy="43180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" name="Obdélník 16"/>
          <p:cNvSpPr>
            <a:spLocks noChangeArrowheads="1"/>
          </p:cNvSpPr>
          <p:nvPr/>
        </p:nvSpPr>
        <p:spPr bwMode="auto">
          <a:xfrm>
            <a:off x="1800225" y="3215655"/>
            <a:ext cx="1065213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200"/>
              <a:t>3 . 3</a:t>
            </a:r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auto">
          <a:xfrm>
            <a:off x="395288" y="4653136"/>
            <a:ext cx="273685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200" dirty="0"/>
              <a:t>72 = 2 . 2 . 2 . 3 . 3</a:t>
            </a:r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auto">
          <a:xfrm>
            <a:off x="5003800" y="2348880"/>
            <a:ext cx="720725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cs-CZ" altLang="cs-CZ" sz="2200" dirty="0"/>
              <a:t>72 </a:t>
            </a:r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auto">
          <a:xfrm>
            <a:off x="5724525" y="2348880"/>
            <a:ext cx="360363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200"/>
              <a:t>:</a:t>
            </a:r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auto">
          <a:xfrm>
            <a:off x="5724525" y="2348880"/>
            <a:ext cx="719138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cs-CZ" altLang="cs-CZ" sz="2200"/>
              <a:t>2 </a:t>
            </a:r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auto">
          <a:xfrm>
            <a:off x="6516688" y="2348880"/>
            <a:ext cx="1079500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200" dirty="0"/>
              <a:t>=  36</a:t>
            </a:r>
          </a:p>
        </p:txBody>
      </p:sp>
      <p:sp>
        <p:nvSpPr>
          <p:cNvPr id="23" name="Obdélník 22"/>
          <p:cNvSpPr>
            <a:spLocks noChangeArrowheads="1"/>
          </p:cNvSpPr>
          <p:nvPr/>
        </p:nvSpPr>
        <p:spPr bwMode="auto">
          <a:xfrm>
            <a:off x="5003800" y="2782268"/>
            <a:ext cx="720725" cy="430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cs-CZ" altLang="cs-CZ" sz="2200" dirty="0"/>
              <a:t>36 </a:t>
            </a:r>
          </a:p>
        </p:txBody>
      </p:sp>
      <p:sp>
        <p:nvSpPr>
          <p:cNvPr id="24" name="Obdélník 23"/>
          <p:cNvSpPr>
            <a:spLocks noChangeArrowheads="1"/>
          </p:cNvSpPr>
          <p:nvPr/>
        </p:nvSpPr>
        <p:spPr bwMode="auto">
          <a:xfrm>
            <a:off x="5724525" y="2782268"/>
            <a:ext cx="360363" cy="430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200"/>
              <a:t>:</a:t>
            </a:r>
          </a:p>
        </p:txBody>
      </p:sp>
      <p:sp>
        <p:nvSpPr>
          <p:cNvPr id="25" name="Obdélník 24"/>
          <p:cNvSpPr>
            <a:spLocks noChangeArrowheads="1"/>
          </p:cNvSpPr>
          <p:nvPr/>
        </p:nvSpPr>
        <p:spPr bwMode="auto">
          <a:xfrm>
            <a:off x="5724525" y="2782268"/>
            <a:ext cx="719138" cy="430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cs-CZ" altLang="cs-CZ" sz="2200" dirty="0"/>
              <a:t>2 </a:t>
            </a:r>
          </a:p>
        </p:txBody>
      </p:sp>
      <p:sp>
        <p:nvSpPr>
          <p:cNvPr id="26" name="Obdélník 25"/>
          <p:cNvSpPr>
            <a:spLocks noChangeArrowheads="1"/>
          </p:cNvSpPr>
          <p:nvPr/>
        </p:nvSpPr>
        <p:spPr bwMode="auto">
          <a:xfrm>
            <a:off x="6516688" y="2782268"/>
            <a:ext cx="1079500" cy="430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200" dirty="0"/>
              <a:t>=  18</a:t>
            </a:r>
          </a:p>
        </p:txBody>
      </p:sp>
      <p:sp>
        <p:nvSpPr>
          <p:cNvPr id="27" name="Obdélník 26"/>
          <p:cNvSpPr>
            <a:spLocks noChangeArrowheads="1"/>
          </p:cNvSpPr>
          <p:nvPr/>
        </p:nvSpPr>
        <p:spPr bwMode="auto">
          <a:xfrm>
            <a:off x="5003800" y="3214068"/>
            <a:ext cx="720725" cy="430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cs-CZ" altLang="cs-CZ" sz="2200" dirty="0"/>
              <a:t>18 </a:t>
            </a:r>
          </a:p>
        </p:txBody>
      </p:sp>
      <p:sp>
        <p:nvSpPr>
          <p:cNvPr id="28" name="Obdélník 27"/>
          <p:cNvSpPr>
            <a:spLocks noChangeArrowheads="1"/>
          </p:cNvSpPr>
          <p:nvPr/>
        </p:nvSpPr>
        <p:spPr bwMode="auto">
          <a:xfrm>
            <a:off x="5724525" y="3214068"/>
            <a:ext cx="360363" cy="430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200"/>
              <a:t>:</a:t>
            </a:r>
          </a:p>
        </p:txBody>
      </p:sp>
      <p:sp>
        <p:nvSpPr>
          <p:cNvPr id="29" name="Obdélník 28"/>
          <p:cNvSpPr>
            <a:spLocks noChangeArrowheads="1"/>
          </p:cNvSpPr>
          <p:nvPr/>
        </p:nvSpPr>
        <p:spPr bwMode="auto">
          <a:xfrm>
            <a:off x="5724525" y="3214068"/>
            <a:ext cx="719138" cy="430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cs-CZ" altLang="cs-CZ" sz="2200" dirty="0"/>
              <a:t>2 </a:t>
            </a:r>
          </a:p>
        </p:txBody>
      </p:sp>
      <p:sp>
        <p:nvSpPr>
          <p:cNvPr id="30" name="Obdélník 29"/>
          <p:cNvSpPr>
            <a:spLocks noChangeArrowheads="1"/>
          </p:cNvSpPr>
          <p:nvPr/>
        </p:nvSpPr>
        <p:spPr bwMode="auto">
          <a:xfrm>
            <a:off x="6516688" y="3214068"/>
            <a:ext cx="1079500" cy="430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200" dirty="0"/>
              <a:t>=   9</a:t>
            </a:r>
          </a:p>
        </p:txBody>
      </p:sp>
      <p:sp>
        <p:nvSpPr>
          <p:cNvPr id="31" name="Obdélník 30"/>
          <p:cNvSpPr>
            <a:spLocks noChangeArrowheads="1"/>
          </p:cNvSpPr>
          <p:nvPr/>
        </p:nvSpPr>
        <p:spPr bwMode="auto">
          <a:xfrm>
            <a:off x="5003800" y="3645868"/>
            <a:ext cx="720725" cy="430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cs-CZ" altLang="cs-CZ" sz="2200" dirty="0"/>
              <a:t>9 </a:t>
            </a:r>
          </a:p>
        </p:txBody>
      </p:sp>
      <p:sp>
        <p:nvSpPr>
          <p:cNvPr id="32" name="Obdélník 31"/>
          <p:cNvSpPr>
            <a:spLocks noChangeArrowheads="1"/>
          </p:cNvSpPr>
          <p:nvPr/>
        </p:nvSpPr>
        <p:spPr bwMode="auto">
          <a:xfrm>
            <a:off x="5724525" y="3645868"/>
            <a:ext cx="360363" cy="430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200"/>
              <a:t>:</a:t>
            </a:r>
          </a:p>
        </p:txBody>
      </p:sp>
      <p:sp>
        <p:nvSpPr>
          <p:cNvPr id="36" name="Obdélník 35"/>
          <p:cNvSpPr>
            <a:spLocks noChangeArrowheads="1"/>
          </p:cNvSpPr>
          <p:nvPr/>
        </p:nvSpPr>
        <p:spPr bwMode="auto">
          <a:xfrm>
            <a:off x="5724525" y="3645868"/>
            <a:ext cx="719138" cy="430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cs-CZ" altLang="cs-CZ" sz="2200"/>
              <a:t>3 </a:t>
            </a:r>
          </a:p>
        </p:txBody>
      </p:sp>
      <p:sp>
        <p:nvSpPr>
          <p:cNvPr id="37" name="Obdélník 36"/>
          <p:cNvSpPr>
            <a:spLocks noChangeArrowheads="1"/>
          </p:cNvSpPr>
          <p:nvPr/>
        </p:nvSpPr>
        <p:spPr bwMode="auto">
          <a:xfrm>
            <a:off x="6516688" y="3645868"/>
            <a:ext cx="1079500" cy="430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200" dirty="0"/>
              <a:t>=   3</a:t>
            </a:r>
          </a:p>
        </p:txBody>
      </p:sp>
      <p:sp>
        <p:nvSpPr>
          <p:cNvPr id="39" name="Obdélník 38"/>
          <p:cNvSpPr>
            <a:spLocks noChangeArrowheads="1"/>
          </p:cNvSpPr>
          <p:nvPr/>
        </p:nvSpPr>
        <p:spPr bwMode="auto">
          <a:xfrm>
            <a:off x="5004048" y="4653136"/>
            <a:ext cx="2735262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200" dirty="0"/>
              <a:t>72 = 2 . 2 . 2 . 3 . 3</a:t>
            </a:r>
          </a:p>
        </p:txBody>
      </p:sp>
      <p:sp>
        <p:nvSpPr>
          <p:cNvPr id="41" name="Obdélník 40"/>
          <p:cNvSpPr>
            <a:spLocks noChangeArrowheads="1"/>
          </p:cNvSpPr>
          <p:nvPr/>
        </p:nvSpPr>
        <p:spPr bwMode="auto">
          <a:xfrm>
            <a:off x="6084416" y="2348880"/>
            <a:ext cx="431800" cy="2202061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42" name="Ovál 41"/>
          <p:cNvSpPr>
            <a:spLocks noChangeArrowheads="1"/>
          </p:cNvSpPr>
          <p:nvPr/>
        </p:nvSpPr>
        <p:spPr bwMode="auto">
          <a:xfrm>
            <a:off x="1042988" y="3239468"/>
            <a:ext cx="360362" cy="360362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44" name="Ovál 43"/>
          <p:cNvSpPr>
            <a:spLocks noChangeArrowheads="1"/>
          </p:cNvSpPr>
          <p:nvPr/>
        </p:nvSpPr>
        <p:spPr bwMode="auto">
          <a:xfrm>
            <a:off x="1800225" y="3239468"/>
            <a:ext cx="358775" cy="360362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45" name="Ovál 44"/>
          <p:cNvSpPr>
            <a:spLocks noChangeArrowheads="1"/>
          </p:cNvSpPr>
          <p:nvPr/>
        </p:nvSpPr>
        <p:spPr bwMode="auto">
          <a:xfrm>
            <a:off x="2195513" y="3239468"/>
            <a:ext cx="360362" cy="360362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cs-CZ" altLang="cs-CZ"/>
          </a:p>
        </p:txBody>
      </p:sp>
      <p:cxnSp>
        <p:nvCxnSpPr>
          <p:cNvPr id="46" name="Přímá spojnice 45"/>
          <p:cNvCxnSpPr>
            <a:cxnSpLocks noChangeShapeType="1"/>
          </p:cNvCxnSpPr>
          <p:nvPr/>
        </p:nvCxnSpPr>
        <p:spPr bwMode="auto">
          <a:xfrm flipH="1">
            <a:off x="1403772" y="3614837"/>
            <a:ext cx="215900" cy="433388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7" name="Přímá spojnice 46"/>
          <p:cNvCxnSpPr>
            <a:cxnSpLocks noChangeShapeType="1"/>
          </p:cNvCxnSpPr>
          <p:nvPr/>
        </p:nvCxnSpPr>
        <p:spPr bwMode="auto">
          <a:xfrm>
            <a:off x="1619672" y="3614837"/>
            <a:ext cx="165100" cy="43180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8" name="Obdélník 47"/>
          <p:cNvSpPr>
            <a:spLocks noChangeArrowheads="1"/>
          </p:cNvSpPr>
          <p:nvPr/>
        </p:nvSpPr>
        <p:spPr bwMode="auto">
          <a:xfrm>
            <a:off x="1208509" y="4049812"/>
            <a:ext cx="1065213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200" dirty="0"/>
              <a:t>2 . 2</a:t>
            </a:r>
          </a:p>
        </p:txBody>
      </p:sp>
      <p:sp>
        <p:nvSpPr>
          <p:cNvPr id="49" name="Ovál 48"/>
          <p:cNvSpPr>
            <a:spLocks noChangeArrowheads="1"/>
          </p:cNvSpPr>
          <p:nvPr/>
        </p:nvSpPr>
        <p:spPr bwMode="auto">
          <a:xfrm>
            <a:off x="1208509" y="4073625"/>
            <a:ext cx="358775" cy="360362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50" name="Ovál 49"/>
          <p:cNvSpPr>
            <a:spLocks noChangeArrowheads="1"/>
          </p:cNvSpPr>
          <p:nvPr/>
        </p:nvSpPr>
        <p:spPr bwMode="auto">
          <a:xfrm>
            <a:off x="1603797" y="4073625"/>
            <a:ext cx="360362" cy="360362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51" name="Obdélník 50"/>
          <p:cNvSpPr>
            <a:spLocks noChangeArrowheads="1"/>
          </p:cNvSpPr>
          <p:nvPr/>
        </p:nvSpPr>
        <p:spPr bwMode="auto">
          <a:xfrm>
            <a:off x="5004048" y="4118893"/>
            <a:ext cx="720725" cy="430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cs-CZ" altLang="cs-CZ" sz="2200" dirty="0"/>
              <a:t>3 </a:t>
            </a:r>
          </a:p>
        </p:txBody>
      </p:sp>
      <p:sp>
        <p:nvSpPr>
          <p:cNvPr id="52" name="Obdélník 51"/>
          <p:cNvSpPr>
            <a:spLocks noChangeArrowheads="1"/>
          </p:cNvSpPr>
          <p:nvPr/>
        </p:nvSpPr>
        <p:spPr bwMode="auto">
          <a:xfrm>
            <a:off x="5724773" y="4118893"/>
            <a:ext cx="360363" cy="430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200"/>
              <a:t>:</a:t>
            </a:r>
          </a:p>
        </p:txBody>
      </p:sp>
      <p:sp>
        <p:nvSpPr>
          <p:cNvPr id="53" name="Obdélník 52"/>
          <p:cNvSpPr>
            <a:spLocks noChangeArrowheads="1"/>
          </p:cNvSpPr>
          <p:nvPr/>
        </p:nvSpPr>
        <p:spPr bwMode="auto">
          <a:xfrm>
            <a:off x="5724773" y="4118893"/>
            <a:ext cx="719138" cy="430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cs-CZ" altLang="cs-CZ" sz="2200"/>
              <a:t>3 </a:t>
            </a:r>
          </a:p>
        </p:txBody>
      </p:sp>
      <p:sp>
        <p:nvSpPr>
          <p:cNvPr id="54" name="Obdélník 53"/>
          <p:cNvSpPr>
            <a:spLocks noChangeArrowheads="1"/>
          </p:cNvSpPr>
          <p:nvPr/>
        </p:nvSpPr>
        <p:spPr bwMode="auto">
          <a:xfrm>
            <a:off x="6516936" y="4118893"/>
            <a:ext cx="1079500" cy="430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200"/>
              <a:t>=   1</a:t>
            </a:r>
          </a:p>
        </p:txBody>
      </p:sp>
      <p:sp>
        <p:nvSpPr>
          <p:cNvPr id="55" name="Šipka doprava 2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37CBDB33-F116-4CB3-A864-7E7509F72038}"/>
              </a:ext>
            </a:extLst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6" name="Šipka doprava 4">
            <a:hlinkClick r:id="" action="ppaction://hlinkshowjump?jump=previousslide"/>
            <a:extLst>
              <a:ext uri="{FF2B5EF4-FFF2-40B4-BE49-F238E27FC236}">
                <a16:creationId xmlns:a16="http://schemas.microsoft.com/office/drawing/2014/main" id="{B21FC56A-8531-42F0-B797-D4DCA2827D4D}"/>
              </a:ext>
            </a:extLst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7" name="Obdélník 56">
            <a:extLst>
              <a:ext uri="{FF2B5EF4-FFF2-40B4-BE49-F238E27FC236}">
                <a16:creationId xmlns:a16="http://schemas.microsoft.com/office/drawing/2014/main" id="{871B3813-7CE7-4E45-811F-2962ECBEB1A4}"/>
              </a:ext>
            </a:extLst>
          </p:cNvPr>
          <p:cNvSpPr/>
          <p:nvPr/>
        </p:nvSpPr>
        <p:spPr>
          <a:xfrm>
            <a:off x="107504" y="97468"/>
            <a:ext cx="892899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Rozklad na součin prvočísel</a:t>
            </a:r>
          </a:p>
        </p:txBody>
      </p:sp>
      <p:sp>
        <p:nvSpPr>
          <p:cNvPr id="58" name="Zahnutá šipka doleva 6">
            <a:hlinkClick r:id="" action="ppaction://hlinkshowjump?jump=firstslide"/>
            <a:extLst>
              <a:ext uri="{FF2B5EF4-FFF2-40B4-BE49-F238E27FC236}">
                <a16:creationId xmlns:a16="http://schemas.microsoft.com/office/drawing/2014/main" id="{30D757F5-430C-47A5-BDBB-A54A4472F51E}"/>
              </a:ext>
            </a:extLst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43786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1" grpId="0"/>
      <p:bldP spid="12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6" grpId="0"/>
      <p:bldP spid="37" grpId="0"/>
      <p:bldP spid="39" grpId="0"/>
      <p:bldP spid="41" grpId="0" animBg="1"/>
      <p:bldP spid="42" grpId="0" animBg="1"/>
      <p:bldP spid="44" grpId="0" animBg="1"/>
      <p:bldP spid="45" grpId="0" animBg="1"/>
      <p:bldP spid="48" grpId="0"/>
      <p:bldP spid="49" grpId="0" animBg="1"/>
      <p:bldP spid="50" grpId="0" animBg="1"/>
      <p:bldP spid="51" grpId="0"/>
      <p:bldP spid="52" grpId="0"/>
      <p:bldP spid="53" grpId="0"/>
      <p:bldP spid="5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Obdélník 32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9 . 5 = </a:t>
            </a:r>
            <a:endParaRPr lang="cs-CZ" dirty="0">
              <a:solidFill>
                <a:prstClr val="white"/>
              </a:solidFill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auto">
          <a:xfrm>
            <a:off x="374650" y="836712"/>
            <a:ext cx="8085138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400"/>
              <a:t>Rozložte na součin prvočísel číslo 210</a:t>
            </a: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265113" y="1813024"/>
            <a:ext cx="4681537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200"/>
              <a:t>1 - postupným rozkladem </a:t>
            </a:r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4572000" y="1803499"/>
            <a:ext cx="4533900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200"/>
              <a:t>2 - hledáním prvočíselných dělitelů</a:t>
            </a:r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395288" y="2667099"/>
            <a:ext cx="1008062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200"/>
              <a:t>210 =</a:t>
            </a:r>
          </a:p>
        </p:txBody>
      </p:sp>
      <p:sp>
        <p:nvSpPr>
          <p:cNvPr id="11" name="Obdélník 10"/>
          <p:cNvSpPr>
            <a:spLocks noChangeArrowheads="1"/>
          </p:cNvSpPr>
          <p:nvPr/>
        </p:nvSpPr>
        <p:spPr bwMode="auto">
          <a:xfrm>
            <a:off x="1187624" y="2667099"/>
            <a:ext cx="1441450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200" dirty="0"/>
              <a:t>10   .  21</a:t>
            </a:r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047750" y="3530699"/>
            <a:ext cx="1220788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200"/>
              <a:t>2 . 5</a:t>
            </a:r>
          </a:p>
        </p:txBody>
      </p:sp>
      <p:cxnSp>
        <p:nvCxnSpPr>
          <p:cNvPr id="13" name="Přímá spojnice 12"/>
          <p:cNvCxnSpPr>
            <a:cxnSpLocks noChangeShapeType="1"/>
          </p:cNvCxnSpPr>
          <p:nvPr/>
        </p:nvCxnSpPr>
        <p:spPr bwMode="auto">
          <a:xfrm flipH="1">
            <a:off x="1223963" y="3100487"/>
            <a:ext cx="179387" cy="430212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" name="Přímá spojnice 13"/>
          <p:cNvCxnSpPr>
            <a:cxnSpLocks noChangeShapeType="1"/>
          </p:cNvCxnSpPr>
          <p:nvPr/>
        </p:nvCxnSpPr>
        <p:spPr bwMode="auto">
          <a:xfrm>
            <a:off x="1403350" y="3100487"/>
            <a:ext cx="187325" cy="433387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" name="Přímá spojnice 14"/>
          <p:cNvCxnSpPr>
            <a:cxnSpLocks noChangeShapeType="1"/>
          </p:cNvCxnSpPr>
          <p:nvPr/>
        </p:nvCxnSpPr>
        <p:spPr bwMode="auto">
          <a:xfrm flipH="1">
            <a:off x="1995488" y="3098899"/>
            <a:ext cx="215900" cy="433388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" name="Přímá spojnice 15"/>
          <p:cNvCxnSpPr>
            <a:cxnSpLocks noChangeShapeType="1"/>
          </p:cNvCxnSpPr>
          <p:nvPr/>
        </p:nvCxnSpPr>
        <p:spPr bwMode="auto">
          <a:xfrm>
            <a:off x="2211388" y="3098899"/>
            <a:ext cx="200025" cy="43180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" name="Obdélník 16"/>
          <p:cNvSpPr>
            <a:spLocks noChangeArrowheads="1"/>
          </p:cNvSpPr>
          <p:nvPr/>
        </p:nvSpPr>
        <p:spPr bwMode="auto">
          <a:xfrm>
            <a:off x="1800225" y="3533874"/>
            <a:ext cx="1065213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200"/>
              <a:t>3 . 7</a:t>
            </a:r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auto">
          <a:xfrm>
            <a:off x="395288" y="4813027"/>
            <a:ext cx="273685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200"/>
              <a:t>210 = 2 . 3 . 5 . 7</a:t>
            </a:r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auto">
          <a:xfrm>
            <a:off x="5003800" y="2667099"/>
            <a:ext cx="720725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cs-CZ" altLang="cs-CZ" sz="2200"/>
              <a:t>210 </a:t>
            </a:r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auto">
          <a:xfrm>
            <a:off x="5724525" y="2667099"/>
            <a:ext cx="360363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200"/>
              <a:t>:</a:t>
            </a:r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auto">
          <a:xfrm>
            <a:off x="5724525" y="2667099"/>
            <a:ext cx="719138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cs-CZ" altLang="cs-CZ" sz="2200"/>
              <a:t>2 </a:t>
            </a:r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auto">
          <a:xfrm>
            <a:off x="6516688" y="2667099"/>
            <a:ext cx="1079500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200"/>
              <a:t>=  105</a:t>
            </a:r>
          </a:p>
        </p:txBody>
      </p:sp>
      <p:sp>
        <p:nvSpPr>
          <p:cNvPr id="23" name="Obdélník 22"/>
          <p:cNvSpPr>
            <a:spLocks noChangeArrowheads="1"/>
          </p:cNvSpPr>
          <p:nvPr/>
        </p:nvSpPr>
        <p:spPr bwMode="auto">
          <a:xfrm>
            <a:off x="5003800" y="3100487"/>
            <a:ext cx="720725" cy="430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cs-CZ" altLang="cs-CZ" sz="2200"/>
              <a:t>105 </a:t>
            </a:r>
          </a:p>
        </p:txBody>
      </p:sp>
      <p:sp>
        <p:nvSpPr>
          <p:cNvPr id="24" name="Obdélník 23"/>
          <p:cNvSpPr>
            <a:spLocks noChangeArrowheads="1"/>
          </p:cNvSpPr>
          <p:nvPr/>
        </p:nvSpPr>
        <p:spPr bwMode="auto">
          <a:xfrm>
            <a:off x="5724525" y="3100487"/>
            <a:ext cx="360363" cy="430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200"/>
              <a:t>:</a:t>
            </a:r>
          </a:p>
        </p:txBody>
      </p:sp>
      <p:sp>
        <p:nvSpPr>
          <p:cNvPr id="25" name="Obdélník 24"/>
          <p:cNvSpPr>
            <a:spLocks noChangeArrowheads="1"/>
          </p:cNvSpPr>
          <p:nvPr/>
        </p:nvSpPr>
        <p:spPr bwMode="auto">
          <a:xfrm>
            <a:off x="5724525" y="3100487"/>
            <a:ext cx="719138" cy="430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cs-CZ" altLang="cs-CZ" sz="2200"/>
              <a:t>3 </a:t>
            </a:r>
          </a:p>
        </p:txBody>
      </p:sp>
      <p:sp>
        <p:nvSpPr>
          <p:cNvPr id="26" name="Obdélník 25"/>
          <p:cNvSpPr>
            <a:spLocks noChangeArrowheads="1"/>
          </p:cNvSpPr>
          <p:nvPr/>
        </p:nvSpPr>
        <p:spPr bwMode="auto">
          <a:xfrm>
            <a:off x="6516688" y="3100487"/>
            <a:ext cx="1079500" cy="430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200"/>
              <a:t>=  35</a:t>
            </a:r>
          </a:p>
        </p:txBody>
      </p:sp>
      <p:sp>
        <p:nvSpPr>
          <p:cNvPr id="27" name="Obdélník 26"/>
          <p:cNvSpPr>
            <a:spLocks noChangeArrowheads="1"/>
          </p:cNvSpPr>
          <p:nvPr/>
        </p:nvSpPr>
        <p:spPr bwMode="auto">
          <a:xfrm>
            <a:off x="5003800" y="3532287"/>
            <a:ext cx="720725" cy="430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cs-CZ" altLang="cs-CZ" sz="2200"/>
              <a:t>35 </a:t>
            </a:r>
          </a:p>
        </p:txBody>
      </p:sp>
      <p:sp>
        <p:nvSpPr>
          <p:cNvPr id="28" name="Obdélník 27"/>
          <p:cNvSpPr>
            <a:spLocks noChangeArrowheads="1"/>
          </p:cNvSpPr>
          <p:nvPr/>
        </p:nvSpPr>
        <p:spPr bwMode="auto">
          <a:xfrm>
            <a:off x="5724525" y="3532287"/>
            <a:ext cx="360363" cy="430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200"/>
              <a:t>:</a:t>
            </a:r>
          </a:p>
        </p:txBody>
      </p:sp>
      <p:sp>
        <p:nvSpPr>
          <p:cNvPr id="29" name="Obdélník 28"/>
          <p:cNvSpPr>
            <a:spLocks noChangeArrowheads="1"/>
          </p:cNvSpPr>
          <p:nvPr/>
        </p:nvSpPr>
        <p:spPr bwMode="auto">
          <a:xfrm>
            <a:off x="5724525" y="3532287"/>
            <a:ext cx="719138" cy="430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cs-CZ" altLang="cs-CZ" sz="2200"/>
              <a:t>5 </a:t>
            </a:r>
          </a:p>
        </p:txBody>
      </p:sp>
      <p:sp>
        <p:nvSpPr>
          <p:cNvPr id="30" name="Obdélník 29"/>
          <p:cNvSpPr>
            <a:spLocks noChangeArrowheads="1"/>
          </p:cNvSpPr>
          <p:nvPr/>
        </p:nvSpPr>
        <p:spPr bwMode="auto">
          <a:xfrm>
            <a:off x="6516688" y="3532287"/>
            <a:ext cx="1079500" cy="430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200"/>
              <a:t>=  7</a:t>
            </a:r>
          </a:p>
        </p:txBody>
      </p:sp>
      <p:sp>
        <p:nvSpPr>
          <p:cNvPr id="31" name="Obdélník 30"/>
          <p:cNvSpPr>
            <a:spLocks noChangeArrowheads="1"/>
          </p:cNvSpPr>
          <p:nvPr/>
        </p:nvSpPr>
        <p:spPr bwMode="auto">
          <a:xfrm>
            <a:off x="5003800" y="3964087"/>
            <a:ext cx="720725" cy="430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cs-CZ" altLang="cs-CZ" sz="2200"/>
              <a:t>7</a:t>
            </a:r>
          </a:p>
        </p:txBody>
      </p:sp>
      <p:sp>
        <p:nvSpPr>
          <p:cNvPr id="32" name="Obdélník 31"/>
          <p:cNvSpPr>
            <a:spLocks noChangeArrowheads="1"/>
          </p:cNvSpPr>
          <p:nvPr/>
        </p:nvSpPr>
        <p:spPr bwMode="auto">
          <a:xfrm>
            <a:off x="5724525" y="3964087"/>
            <a:ext cx="360363" cy="430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200"/>
              <a:t>:</a:t>
            </a:r>
          </a:p>
        </p:txBody>
      </p:sp>
      <p:sp>
        <p:nvSpPr>
          <p:cNvPr id="36" name="Obdélník 35"/>
          <p:cNvSpPr>
            <a:spLocks noChangeArrowheads="1"/>
          </p:cNvSpPr>
          <p:nvPr/>
        </p:nvSpPr>
        <p:spPr bwMode="auto">
          <a:xfrm>
            <a:off x="5724525" y="3964087"/>
            <a:ext cx="719138" cy="430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cs-CZ" altLang="cs-CZ" sz="2200"/>
              <a:t>7 </a:t>
            </a:r>
          </a:p>
        </p:txBody>
      </p:sp>
      <p:sp>
        <p:nvSpPr>
          <p:cNvPr id="37" name="Obdélník 36"/>
          <p:cNvSpPr>
            <a:spLocks noChangeArrowheads="1"/>
          </p:cNvSpPr>
          <p:nvPr/>
        </p:nvSpPr>
        <p:spPr bwMode="auto">
          <a:xfrm>
            <a:off x="6516688" y="3964087"/>
            <a:ext cx="1079500" cy="430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200"/>
              <a:t>=   1</a:t>
            </a:r>
          </a:p>
        </p:txBody>
      </p:sp>
      <p:sp>
        <p:nvSpPr>
          <p:cNvPr id="39" name="Obdélník 38"/>
          <p:cNvSpPr>
            <a:spLocks noChangeArrowheads="1"/>
          </p:cNvSpPr>
          <p:nvPr/>
        </p:nvSpPr>
        <p:spPr bwMode="auto">
          <a:xfrm>
            <a:off x="5076056" y="4797152"/>
            <a:ext cx="2735262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200" dirty="0"/>
              <a:t>210 = 2 . 3 . 5 . 7</a:t>
            </a:r>
          </a:p>
        </p:txBody>
      </p:sp>
      <p:sp>
        <p:nvSpPr>
          <p:cNvPr id="41" name="Obdélník 40"/>
          <p:cNvSpPr>
            <a:spLocks noChangeArrowheads="1"/>
          </p:cNvSpPr>
          <p:nvPr/>
        </p:nvSpPr>
        <p:spPr bwMode="auto">
          <a:xfrm>
            <a:off x="6084416" y="2667099"/>
            <a:ext cx="431800" cy="1698005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42" name="Ovál 41"/>
          <p:cNvSpPr>
            <a:spLocks noChangeArrowheads="1"/>
          </p:cNvSpPr>
          <p:nvPr/>
        </p:nvSpPr>
        <p:spPr bwMode="auto">
          <a:xfrm>
            <a:off x="1042988" y="3557687"/>
            <a:ext cx="360362" cy="360362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43" name="Ovál 42"/>
          <p:cNvSpPr>
            <a:spLocks noChangeArrowheads="1"/>
          </p:cNvSpPr>
          <p:nvPr/>
        </p:nvSpPr>
        <p:spPr bwMode="auto">
          <a:xfrm>
            <a:off x="1425575" y="3557687"/>
            <a:ext cx="360363" cy="360362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44" name="Ovál 43"/>
          <p:cNvSpPr>
            <a:spLocks noChangeArrowheads="1"/>
          </p:cNvSpPr>
          <p:nvPr/>
        </p:nvSpPr>
        <p:spPr bwMode="auto">
          <a:xfrm>
            <a:off x="1800225" y="3557687"/>
            <a:ext cx="358775" cy="360362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45" name="Ovál 44"/>
          <p:cNvSpPr>
            <a:spLocks noChangeArrowheads="1"/>
          </p:cNvSpPr>
          <p:nvPr/>
        </p:nvSpPr>
        <p:spPr bwMode="auto">
          <a:xfrm>
            <a:off x="2195513" y="3557687"/>
            <a:ext cx="360362" cy="360362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46" name="Šipka doprava 2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C816685C-5F71-4C5A-87F5-C174DF234E11}"/>
              </a:ext>
            </a:extLst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7" name="Šipka doprava 4">
            <a:hlinkClick r:id="" action="ppaction://hlinkshowjump?jump=previousslide"/>
            <a:extLst>
              <a:ext uri="{FF2B5EF4-FFF2-40B4-BE49-F238E27FC236}">
                <a16:creationId xmlns:a16="http://schemas.microsoft.com/office/drawing/2014/main" id="{165C6C4D-468F-40E5-A2EF-1CA89BDDFD49}"/>
              </a:ext>
            </a:extLst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8" name="Obdélník 47">
            <a:extLst>
              <a:ext uri="{FF2B5EF4-FFF2-40B4-BE49-F238E27FC236}">
                <a16:creationId xmlns:a16="http://schemas.microsoft.com/office/drawing/2014/main" id="{2552CFD9-11B8-4692-8ABF-BC42E819EC87}"/>
              </a:ext>
            </a:extLst>
          </p:cNvPr>
          <p:cNvSpPr/>
          <p:nvPr/>
        </p:nvSpPr>
        <p:spPr>
          <a:xfrm>
            <a:off x="107504" y="97468"/>
            <a:ext cx="892899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Rozklad na součin prvočísel</a:t>
            </a:r>
          </a:p>
        </p:txBody>
      </p:sp>
      <p:sp>
        <p:nvSpPr>
          <p:cNvPr id="49" name="Zahnutá šipka doleva 6">
            <a:hlinkClick r:id="" action="ppaction://hlinkshowjump?jump=firstslide"/>
            <a:extLst>
              <a:ext uri="{FF2B5EF4-FFF2-40B4-BE49-F238E27FC236}">
                <a16:creationId xmlns:a16="http://schemas.microsoft.com/office/drawing/2014/main" id="{C2C42F49-689D-46C6-A1F0-21923555B425}"/>
              </a:ext>
            </a:extLst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43786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1" grpId="0"/>
      <p:bldP spid="12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6" grpId="0"/>
      <p:bldP spid="37" grpId="0"/>
      <p:bldP spid="39" grpId="0"/>
      <p:bldP spid="41" grpId="0" animBg="1"/>
      <p:bldP spid="42" grpId="0" animBg="1"/>
      <p:bldP spid="43" grpId="0" animBg="1"/>
      <p:bldP spid="44" grpId="0" animBg="1"/>
      <p:bldP spid="4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Obdélník 32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9 . 5 = </a:t>
            </a:r>
            <a:endParaRPr lang="cs-CZ" dirty="0">
              <a:solidFill>
                <a:prstClr val="white"/>
              </a:solidFill>
            </a:endParaRPr>
          </a:p>
        </p:txBody>
      </p:sp>
      <p:sp>
        <p:nvSpPr>
          <p:cNvPr id="7" name="Obdélník 5"/>
          <p:cNvSpPr>
            <a:spLocks noChangeArrowheads="1"/>
          </p:cNvSpPr>
          <p:nvPr/>
        </p:nvSpPr>
        <p:spPr bwMode="auto">
          <a:xfrm>
            <a:off x="323528" y="836712"/>
            <a:ext cx="8085138" cy="9848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Aft>
                <a:spcPts val="1200"/>
              </a:spcAft>
            </a:pPr>
            <a:r>
              <a:rPr lang="cs-CZ" altLang="cs-CZ" sz="2400" dirty="0"/>
              <a:t>2) Rozložte na součin prvočísel číslo:</a:t>
            </a:r>
          </a:p>
          <a:p>
            <a:pPr algn="l" eaLnBrk="1" hangingPunct="1"/>
            <a:r>
              <a:rPr lang="cs-CZ" altLang="cs-CZ" sz="2400" dirty="0"/>
              <a:t>         a) 50</a:t>
            </a: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265113" y="2143125"/>
            <a:ext cx="4681537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200"/>
              <a:t>1 - postupným rozkladem </a:t>
            </a:r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4572000" y="2133600"/>
            <a:ext cx="4533900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200"/>
              <a:t>2 - hledáním prvočíselných dělitelů</a:t>
            </a:r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539602" y="2997200"/>
            <a:ext cx="1008062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200" dirty="0"/>
              <a:t>50 =</a:t>
            </a:r>
          </a:p>
        </p:txBody>
      </p:sp>
      <p:sp>
        <p:nvSpPr>
          <p:cNvPr id="11" name="Obdélník 10"/>
          <p:cNvSpPr>
            <a:spLocks noChangeArrowheads="1"/>
          </p:cNvSpPr>
          <p:nvPr/>
        </p:nvSpPr>
        <p:spPr bwMode="auto">
          <a:xfrm>
            <a:off x="1258888" y="2997200"/>
            <a:ext cx="1441450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200" dirty="0"/>
              <a:t>5  .  10</a:t>
            </a:r>
          </a:p>
        </p:txBody>
      </p:sp>
      <p:cxnSp>
        <p:nvCxnSpPr>
          <p:cNvPr id="12" name="Přímá spojnice 11"/>
          <p:cNvCxnSpPr>
            <a:cxnSpLocks noChangeShapeType="1"/>
          </p:cNvCxnSpPr>
          <p:nvPr/>
        </p:nvCxnSpPr>
        <p:spPr bwMode="auto">
          <a:xfrm flipH="1">
            <a:off x="1886943" y="3430588"/>
            <a:ext cx="163512" cy="43180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" name="Přímá spojnice 12"/>
          <p:cNvCxnSpPr>
            <a:cxnSpLocks noChangeShapeType="1"/>
          </p:cNvCxnSpPr>
          <p:nvPr/>
        </p:nvCxnSpPr>
        <p:spPr bwMode="auto">
          <a:xfrm>
            <a:off x="2050455" y="3430588"/>
            <a:ext cx="252413" cy="430212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" name="Obdélník 13"/>
          <p:cNvSpPr>
            <a:spLocks noChangeArrowheads="1"/>
          </p:cNvSpPr>
          <p:nvPr/>
        </p:nvSpPr>
        <p:spPr bwMode="auto">
          <a:xfrm>
            <a:off x="1691680" y="3863975"/>
            <a:ext cx="1065213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200"/>
              <a:t>2 . 5</a:t>
            </a:r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5220072" y="2997200"/>
            <a:ext cx="720725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200" dirty="0"/>
              <a:t>50 </a:t>
            </a:r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auto">
          <a:xfrm>
            <a:off x="5724525" y="2997200"/>
            <a:ext cx="360363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200"/>
              <a:t>:</a:t>
            </a:r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auto">
          <a:xfrm>
            <a:off x="5724525" y="2997200"/>
            <a:ext cx="719138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cs-CZ" altLang="cs-CZ" sz="2200" dirty="0"/>
              <a:t>2 </a:t>
            </a:r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auto">
          <a:xfrm>
            <a:off x="6516688" y="2997200"/>
            <a:ext cx="1079500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200" dirty="0"/>
              <a:t>=  25</a:t>
            </a:r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auto">
          <a:xfrm>
            <a:off x="5003800" y="3430588"/>
            <a:ext cx="720725" cy="430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cs-CZ" altLang="cs-CZ" sz="2200" dirty="0"/>
              <a:t>25 </a:t>
            </a:r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auto">
          <a:xfrm>
            <a:off x="5724525" y="3430588"/>
            <a:ext cx="360363" cy="430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200"/>
              <a:t>:</a:t>
            </a:r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auto">
          <a:xfrm>
            <a:off x="5724525" y="3430588"/>
            <a:ext cx="719138" cy="430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cs-CZ" altLang="cs-CZ" sz="2200"/>
              <a:t>5 </a:t>
            </a:r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auto">
          <a:xfrm>
            <a:off x="6516688" y="3430588"/>
            <a:ext cx="1079500" cy="430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200" dirty="0"/>
              <a:t>=  5</a:t>
            </a:r>
          </a:p>
        </p:txBody>
      </p:sp>
      <p:sp>
        <p:nvSpPr>
          <p:cNvPr id="23" name="Obdélník 22"/>
          <p:cNvSpPr>
            <a:spLocks noChangeArrowheads="1"/>
          </p:cNvSpPr>
          <p:nvPr/>
        </p:nvSpPr>
        <p:spPr bwMode="auto">
          <a:xfrm>
            <a:off x="5003800" y="3862388"/>
            <a:ext cx="720725" cy="430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cs-CZ" altLang="cs-CZ" sz="2200" dirty="0"/>
              <a:t>5</a:t>
            </a:r>
          </a:p>
        </p:txBody>
      </p:sp>
      <p:sp>
        <p:nvSpPr>
          <p:cNvPr id="24" name="Obdélník 23"/>
          <p:cNvSpPr>
            <a:spLocks noChangeArrowheads="1"/>
          </p:cNvSpPr>
          <p:nvPr/>
        </p:nvSpPr>
        <p:spPr bwMode="auto">
          <a:xfrm>
            <a:off x="5724525" y="3862388"/>
            <a:ext cx="360363" cy="430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200"/>
              <a:t>:</a:t>
            </a:r>
          </a:p>
        </p:txBody>
      </p:sp>
      <p:sp>
        <p:nvSpPr>
          <p:cNvPr id="25" name="Obdélník 24"/>
          <p:cNvSpPr>
            <a:spLocks noChangeArrowheads="1"/>
          </p:cNvSpPr>
          <p:nvPr/>
        </p:nvSpPr>
        <p:spPr bwMode="auto">
          <a:xfrm>
            <a:off x="5724525" y="3862388"/>
            <a:ext cx="719138" cy="430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cs-CZ" altLang="cs-CZ" sz="2200" dirty="0"/>
              <a:t> 5</a:t>
            </a:r>
          </a:p>
        </p:txBody>
      </p:sp>
      <p:sp>
        <p:nvSpPr>
          <p:cNvPr id="26" name="Obdélník 25"/>
          <p:cNvSpPr>
            <a:spLocks noChangeArrowheads="1"/>
          </p:cNvSpPr>
          <p:nvPr/>
        </p:nvSpPr>
        <p:spPr bwMode="auto">
          <a:xfrm>
            <a:off x="6516688" y="3862388"/>
            <a:ext cx="1079500" cy="430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200"/>
              <a:t>=   1</a:t>
            </a:r>
          </a:p>
        </p:txBody>
      </p:sp>
      <p:sp>
        <p:nvSpPr>
          <p:cNvPr id="27" name="Obdélník 26"/>
          <p:cNvSpPr>
            <a:spLocks noChangeArrowheads="1"/>
          </p:cNvSpPr>
          <p:nvPr/>
        </p:nvSpPr>
        <p:spPr bwMode="auto">
          <a:xfrm>
            <a:off x="971054" y="4797152"/>
            <a:ext cx="2736850" cy="430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200" dirty="0"/>
              <a:t>50 = 2 . 5 . 5</a:t>
            </a:r>
          </a:p>
        </p:txBody>
      </p:sp>
      <p:sp>
        <p:nvSpPr>
          <p:cNvPr id="28" name="Obdélník 27"/>
          <p:cNvSpPr>
            <a:spLocks noChangeArrowheads="1"/>
          </p:cNvSpPr>
          <p:nvPr/>
        </p:nvSpPr>
        <p:spPr bwMode="auto">
          <a:xfrm>
            <a:off x="6084416" y="2997201"/>
            <a:ext cx="431800" cy="1295896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29" name="Ovál 28"/>
          <p:cNvSpPr>
            <a:spLocks noChangeArrowheads="1"/>
          </p:cNvSpPr>
          <p:nvPr/>
        </p:nvSpPr>
        <p:spPr bwMode="auto">
          <a:xfrm>
            <a:off x="1691680" y="3887788"/>
            <a:ext cx="358775" cy="360362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30" name="Ovál 29"/>
          <p:cNvSpPr>
            <a:spLocks noChangeArrowheads="1"/>
          </p:cNvSpPr>
          <p:nvPr/>
        </p:nvSpPr>
        <p:spPr bwMode="auto">
          <a:xfrm>
            <a:off x="2086968" y="3887788"/>
            <a:ext cx="360362" cy="360362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31" name="Obdélník 30"/>
          <p:cNvSpPr>
            <a:spLocks noChangeArrowheads="1"/>
          </p:cNvSpPr>
          <p:nvPr/>
        </p:nvSpPr>
        <p:spPr bwMode="auto">
          <a:xfrm>
            <a:off x="5436096" y="4797152"/>
            <a:ext cx="2736850" cy="430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200" dirty="0"/>
              <a:t>50 = 2 . 5 . 5</a:t>
            </a:r>
          </a:p>
        </p:txBody>
      </p:sp>
      <p:sp>
        <p:nvSpPr>
          <p:cNvPr id="32" name="Ovál 31"/>
          <p:cNvSpPr>
            <a:spLocks noChangeArrowheads="1"/>
          </p:cNvSpPr>
          <p:nvPr/>
        </p:nvSpPr>
        <p:spPr bwMode="auto">
          <a:xfrm>
            <a:off x="1259632" y="3032125"/>
            <a:ext cx="358775" cy="360363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36" name="Šipka doprava 2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C0A5CAFC-C90B-49C6-8B38-EA5A8CA1F1A3}"/>
              </a:ext>
            </a:extLst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7" name="Šipka doprava 4">
            <a:hlinkClick r:id="" action="ppaction://hlinkshowjump?jump=previousslide"/>
            <a:extLst>
              <a:ext uri="{FF2B5EF4-FFF2-40B4-BE49-F238E27FC236}">
                <a16:creationId xmlns:a16="http://schemas.microsoft.com/office/drawing/2014/main" id="{7F18DDC7-AFAD-4291-92B3-F7DCD40D88D4}"/>
              </a:ext>
            </a:extLst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9" name="Obdélník 38">
            <a:extLst>
              <a:ext uri="{FF2B5EF4-FFF2-40B4-BE49-F238E27FC236}">
                <a16:creationId xmlns:a16="http://schemas.microsoft.com/office/drawing/2014/main" id="{7F9B0261-6AB1-4A2C-8E7D-D74808EAC1A4}"/>
              </a:ext>
            </a:extLst>
          </p:cNvPr>
          <p:cNvSpPr/>
          <p:nvPr/>
        </p:nvSpPr>
        <p:spPr>
          <a:xfrm>
            <a:off x="107504" y="97468"/>
            <a:ext cx="892899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Rozklad na součin prvočísel</a:t>
            </a:r>
          </a:p>
        </p:txBody>
      </p:sp>
      <p:sp>
        <p:nvSpPr>
          <p:cNvPr id="41" name="Zahnutá šipka doleva 6">
            <a:hlinkClick r:id="" action="ppaction://hlinkshowjump?jump=firstslide"/>
            <a:extLst>
              <a:ext uri="{FF2B5EF4-FFF2-40B4-BE49-F238E27FC236}">
                <a16:creationId xmlns:a16="http://schemas.microsoft.com/office/drawing/2014/main" id="{7897418A-AA93-49F7-B109-E3995725A6DB}"/>
              </a:ext>
            </a:extLst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11477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 animBg="1"/>
      <p:bldP spid="29" grpId="0" animBg="1"/>
      <p:bldP spid="30" grpId="0" animBg="1"/>
      <p:bldP spid="31" grpId="0"/>
      <p:bldP spid="3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Obdélník 32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9 . 5 = </a:t>
            </a:r>
            <a:endParaRPr lang="cs-CZ" dirty="0">
              <a:solidFill>
                <a:prstClr val="white"/>
              </a:solidFill>
            </a:endParaRPr>
          </a:p>
        </p:txBody>
      </p:sp>
      <p:sp>
        <p:nvSpPr>
          <p:cNvPr id="7" name="Obdélník 5"/>
          <p:cNvSpPr>
            <a:spLocks noChangeArrowheads="1"/>
          </p:cNvSpPr>
          <p:nvPr/>
        </p:nvSpPr>
        <p:spPr bwMode="auto">
          <a:xfrm>
            <a:off x="323528" y="836712"/>
            <a:ext cx="8085138" cy="9848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Aft>
                <a:spcPts val="1200"/>
              </a:spcAft>
            </a:pPr>
            <a:r>
              <a:rPr lang="cs-CZ" altLang="cs-CZ" sz="2400" dirty="0"/>
              <a:t>2) Rozložte na součin prvočísel číslo:</a:t>
            </a:r>
          </a:p>
          <a:p>
            <a:pPr algn="l" eaLnBrk="1" hangingPunct="1"/>
            <a:r>
              <a:rPr lang="cs-CZ" altLang="cs-CZ" sz="2400" dirty="0"/>
              <a:t>         b) 63</a:t>
            </a: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265113" y="2143125"/>
            <a:ext cx="4681537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200"/>
              <a:t>1 - postupným rozkladem </a:t>
            </a:r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4572000" y="2133600"/>
            <a:ext cx="4533900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200"/>
              <a:t>2 - hledáním prvočíselných dělitelů</a:t>
            </a:r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539602" y="2997200"/>
            <a:ext cx="1008062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200" dirty="0"/>
              <a:t>63 =</a:t>
            </a:r>
          </a:p>
        </p:txBody>
      </p:sp>
      <p:sp>
        <p:nvSpPr>
          <p:cNvPr id="11" name="Obdélník 10"/>
          <p:cNvSpPr>
            <a:spLocks noChangeArrowheads="1"/>
          </p:cNvSpPr>
          <p:nvPr/>
        </p:nvSpPr>
        <p:spPr bwMode="auto">
          <a:xfrm>
            <a:off x="1258888" y="2997200"/>
            <a:ext cx="1441450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200" dirty="0"/>
              <a:t>3  .  21</a:t>
            </a:r>
          </a:p>
        </p:txBody>
      </p:sp>
      <p:cxnSp>
        <p:nvCxnSpPr>
          <p:cNvPr id="12" name="Přímá spojnice 11"/>
          <p:cNvCxnSpPr>
            <a:cxnSpLocks noChangeShapeType="1"/>
          </p:cNvCxnSpPr>
          <p:nvPr/>
        </p:nvCxnSpPr>
        <p:spPr bwMode="auto">
          <a:xfrm flipH="1">
            <a:off x="1886943" y="3430588"/>
            <a:ext cx="163512" cy="43180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" name="Přímá spojnice 12"/>
          <p:cNvCxnSpPr>
            <a:cxnSpLocks noChangeShapeType="1"/>
          </p:cNvCxnSpPr>
          <p:nvPr/>
        </p:nvCxnSpPr>
        <p:spPr bwMode="auto">
          <a:xfrm>
            <a:off x="2050455" y="3430588"/>
            <a:ext cx="252413" cy="430212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" name="Obdélník 13"/>
          <p:cNvSpPr>
            <a:spLocks noChangeArrowheads="1"/>
          </p:cNvSpPr>
          <p:nvPr/>
        </p:nvSpPr>
        <p:spPr bwMode="auto">
          <a:xfrm>
            <a:off x="1691680" y="3863975"/>
            <a:ext cx="1065213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200" dirty="0"/>
              <a:t>3 . 7</a:t>
            </a:r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5220072" y="2997200"/>
            <a:ext cx="720725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200" dirty="0"/>
              <a:t>63 </a:t>
            </a:r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auto">
          <a:xfrm>
            <a:off x="5724525" y="2997200"/>
            <a:ext cx="360363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200"/>
              <a:t>:</a:t>
            </a:r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auto">
          <a:xfrm>
            <a:off x="5724525" y="2997200"/>
            <a:ext cx="719138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cs-CZ" altLang="cs-CZ" sz="2200" dirty="0"/>
              <a:t>3 </a:t>
            </a:r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auto">
          <a:xfrm>
            <a:off x="6516688" y="2997200"/>
            <a:ext cx="1079500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200" dirty="0"/>
              <a:t>=  21</a:t>
            </a:r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auto">
          <a:xfrm>
            <a:off x="5003800" y="3430588"/>
            <a:ext cx="720725" cy="430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cs-CZ" altLang="cs-CZ" sz="2200" dirty="0"/>
              <a:t>21 </a:t>
            </a:r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auto">
          <a:xfrm>
            <a:off x="5724525" y="3430588"/>
            <a:ext cx="360363" cy="430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200"/>
              <a:t>:</a:t>
            </a:r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auto">
          <a:xfrm>
            <a:off x="5724525" y="3430588"/>
            <a:ext cx="719138" cy="430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cs-CZ" altLang="cs-CZ" sz="2200" dirty="0"/>
              <a:t>3 </a:t>
            </a:r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auto">
          <a:xfrm>
            <a:off x="6516688" y="3430588"/>
            <a:ext cx="1079500" cy="430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200" dirty="0"/>
              <a:t>=  7</a:t>
            </a:r>
          </a:p>
        </p:txBody>
      </p:sp>
      <p:sp>
        <p:nvSpPr>
          <p:cNvPr id="23" name="Obdélník 22"/>
          <p:cNvSpPr>
            <a:spLocks noChangeArrowheads="1"/>
          </p:cNvSpPr>
          <p:nvPr/>
        </p:nvSpPr>
        <p:spPr bwMode="auto">
          <a:xfrm>
            <a:off x="5003800" y="3862388"/>
            <a:ext cx="720725" cy="430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cs-CZ" altLang="cs-CZ" sz="2200" dirty="0"/>
              <a:t>7</a:t>
            </a:r>
          </a:p>
        </p:txBody>
      </p:sp>
      <p:sp>
        <p:nvSpPr>
          <p:cNvPr id="24" name="Obdélník 23"/>
          <p:cNvSpPr>
            <a:spLocks noChangeArrowheads="1"/>
          </p:cNvSpPr>
          <p:nvPr/>
        </p:nvSpPr>
        <p:spPr bwMode="auto">
          <a:xfrm>
            <a:off x="5724525" y="3862388"/>
            <a:ext cx="360363" cy="430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200"/>
              <a:t>:</a:t>
            </a:r>
          </a:p>
        </p:txBody>
      </p:sp>
      <p:sp>
        <p:nvSpPr>
          <p:cNvPr id="25" name="Obdélník 24"/>
          <p:cNvSpPr>
            <a:spLocks noChangeArrowheads="1"/>
          </p:cNvSpPr>
          <p:nvPr/>
        </p:nvSpPr>
        <p:spPr bwMode="auto">
          <a:xfrm>
            <a:off x="5724525" y="3862388"/>
            <a:ext cx="719138" cy="430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cs-CZ" altLang="cs-CZ" sz="2200" dirty="0"/>
              <a:t> 7</a:t>
            </a:r>
          </a:p>
        </p:txBody>
      </p:sp>
      <p:sp>
        <p:nvSpPr>
          <p:cNvPr id="26" name="Obdélník 25"/>
          <p:cNvSpPr>
            <a:spLocks noChangeArrowheads="1"/>
          </p:cNvSpPr>
          <p:nvPr/>
        </p:nvSpPr>
        <p:spPr bwMode="auto">
          <a:xfrm>
            <a:off x="6516688" y="3862388"/>
            <a:ext cx="1079500" cy="430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200"/>
              <a:t>=   1</a:t>
            </a:r>
          </a:p>
        </p:txBody>
      </p:sp>
      <p:sp>
        <p:nvSpPr>
          <p:cNvPr id="27" name="Obdélník 26"/>
          <p:cNvSpPr>
            <a:spLocks noChangeArrowheads="1"/>
          </p:cNvSpPr>
          <p:nvPr/>
        </p:nvSpPr>
        <p:spPr bwMode="auto">
          <a:xfrm>
            <a:off x="971054" y="4797152"/>
            <a:ext cx="2736850" cy="430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200" dirty="0"/>
              <a:t>63 = 3 . 3 . 7</a:t>
            </a:r>
          </a:p>
        </p:txBody>
      </p:sp>
      <p:sp>
        <p:nvSpPr>
          <p:cNvPr id="28" name="Obdélník 27"/>
          <p:cNvSpPr>
            <a:spLocks noChangeArrowheads="1"/>
          </p:cNvSpPr>
          <p:nvPr/>
        </p:nvSpPr>
        <p:spPr bwMode="auto">
          <a:xfrm>
            <a:off x="6084416" y="2997201"/>
            <a:ext cx="431800" cy="1295896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29" name="Ovál 28"/>
          <p:cNvSpPr>
            <a:spLocks noChangeArrowheads="1"/>
          </p:cNvSpPr>
          <p:nvPr/>
        </p:nvSpPr>
        <p:spPr bwMode="auto">
          <a:xfrm>
            <a:off x="1691680" y="3887788"/>
            <a:ext cx="358775" cy="360362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30" name="Ovál 29"/>
          <p:cNvSpPr>
            <a:spLocks noChangeArrowheads="1"/>
          </p:cNvSpPr>
          <p:nvPr/>
        </p:nvSpPr>
        <p:spPr bwMode="auto">
          <a:xfrm>
            <a:off x="2086968" y="3887788"/>
            <a:ext cx="360362" cy="360362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31" name="Obdélník 30"/>
          <p:cNvSpPr>
            <a:spLocks noChangeArrowheads="1"/>
          </p:cNvSpPr>
          <p:nvPr/>
        </p:nvSpPr>
        <p:spPr bwMode="auto">
          <a:xfrm>
            <a:off x="5436096" y="4797152"/>
            <a:ext cx="2736850" cy="430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200" dirty="0"/>
              <a:t>63 = 3 . 3 . 7</a:t>
            </a:r>
          </a:p>
        </p:txBody>
      </p:sp>
      <p:sp>
        <p:nvSpPr>
          <p:cNvPr id="32" name="Ovál 31"/>
          <p:cNvSpPr>
            <a:spLocks noChangeArrowheads="1"/>
          </p:cNvSpPr>
          <p:nvPr/>
        </p:nvSpPr>
        <p:spPr bwMode="auto">
          <a:xfrm>
            <a:off x="1259632" y="3032125"/>
            <a:ext cx="358775" cy="360363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36" name="Šipka doprava 2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48C77D3A-09D2-44A2-A29E-181D8CA80F22}"/>
              </a:ext>
            </a:extLst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7" name="Šipka doprava 4">
            <a:hlinkClick r:id="" action="ppaction://hlinkshowjump?jump=previousslide"/>
            <a:extLst>
              <a:ext uri="{FF2B5EF4-FFF2-40B4-BE49-F238E27FC236}">
                <a16:creationId xmlns:a16="http://schemas.microsoft.com/office/drawing/2014/main" id="{B926A556-B02F-4444-8457-70D087EBBCFF}"/>
              </a:ext>
            </a:extLst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9" name="Obdélník 38">
            <a:extLst>
              <a:ext uri="{FF2B5EF4-FFF2-40B4-BE49-F238E27FC236}">
                <a16:creationId xmlns:a16="http://schemas.microsoft.com/office/drawing/2014/main" id="{84CE2616-8595-44D9-8185-B2C6AEEB9B61}"/>
              </a:ext>
            </a:extLst>
          </p:cNvPr>
          <p:cNvSpPr/>
          <p:nvPr/>
        </p:nvSpPr>
        <p:spPr>
          <a:xfrm>
            <a:off x="107504" y="97468"/>
            <a:ext cx="892899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Rozklad na součin prvočísel</a:t>
            </a:r>
          </a:p>
        </p:txBody>
      </p:sp>
      <p:sp>
        <p:nvSpPr>
          <p:cNvPr id="41" name="Zahnutá šipka doleva 6">
            <a:hlinkClick r:id="" action="ppaction://hlinkshowjump?jump=firstslide"/>
            <a:extLst>
              <a:ext uri="{FF2B5EF4-FFF2-40B4-BE49-F238E27FC236}">
                <a16:creationId xmlns:a16="http://schemas.microsoft.com/office/drawing/2014/main" id="{57D9ECDD-3230-45E6-88A9-0A8A25FCD485}"/>
              </a:ext>
            </a:extLst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52619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 animBg="1"/>
      <p:bldP spid="29" grpId="0" animBg="1"/>
      <p:bldP spid="30" grpId="0" animBg="1"/>
      <p:bldP spid="31" grpId="0"/>
      <p:bldP spid="3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Obdélník 32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9 . 5 = </a:t>
            </a:r>
            <a:endParaRPr lang="cs-CZ" dirty="0">
              <a:solidFill>
                <a:prstClr val="white"/>
              </a:solidFill>
            </a:endParaRPr>
          </a:p>
        </p:txBody>
      </p:sp>
      <p:sp>
        <p:nvSpPr>
          <p:cNvPr id="7" name="Obdélník 5"/>
          <p:cNvSpPr>
            <a:spLocks noChangeArrowheads="1"/>
          </p:cNvSpPr>
          <p:nvPr/>
        </p:nvSpPr>
        <p:spPr bwMode="auto">
          <a:xfrm>
            <a:off x="323528" y="836712"/>
            <a:ext cx="8085138" cy="9848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Aft>
                <a:spcPts val="1200"/>
              </a:spcAft>
            </a:pPr>
            <a:r>
              <a:rPr lang="cs-CZ" altLang="cs-CZ" sz="2400" dirty="0"/>
              <a:t>2) Rozložte na součin prvočísel číslo:</a:t>
            </a:r>
          </a:p>
          <a:p>
            <a:pPr algn="l" eaLnBrk="1" hangingPunct="1"/>
            <a:r>
              <a:rPr lang="cs-CZ" altLang="cs-CZ" sz="2400" dirty="0"/>
              <a:t>         c) 110</a:t>
            </a: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265113" y="2143125"/>
            <a:ext cx="4681537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200"/>
              <a:t>1 - postupným rozkladem </a:t>
            </a:r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4572000" y="2133600"/>
            <a:ext cx="4533900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200"/>
              <a:t>2 - hledáním prvočíselných dělitelů</a:t>
            </a:r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395288" y="2997200"/>
            <a:ext cx="1008062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200"/>
              <a:t>110 =</a:t>
            </a:r>
          </a:p>
        </p:txBody>
      </p:sp>
      <p:sp>
        <p:nvSpPr>
          <p:cNvPr id="11" name="Obdélník 10"/>
          <p:cNvSpPr>
            <a:spLocks noChangeArrowheads="1"/>
          </p:cNvSpPr>
          <p:nvPr/>
        </p:nvSpPr>
        <p:spPr bwMode="auto">
          <a:xfrm>
            <a:off x="1258888" y="2997200"/>
            <a:ext cx="1441450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200" dirty="0"/>
              <a:t>11  .  10</a:t>
            </a:r>
          </a:p>
        </p:txBody>
      </p:sp>
      <p:cxnSp>
        <p:nvCxnSpPr>
          <p:cNvPr id="12" name="Přímá spojnice 11"/>
          <p:cNvCxnSpPr>
            <a:cxnSpLocks noChangeShapeType="1"/>
          </p:cNvCxnSpPr>
          <p:nvPr/>
        </p:nvCxnSpPr>
        <p:spPr bwMode="auto">
          <a:xfrm flipH="1">
            <a:off x="1995488" y="3430588"/>
            <a:ext cx="163512" cy="43180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" name="Přímá spojnice 12"/>
          <p:cNvCxnSpPr>
            <a:cxnSpLocks noChangeShapeType="1"/>
          </p:cNvCxnSpPr>
          <p:nvPr/>
        </p:nvCxnSpPr>
        <p:spPr bwMode="auto">
          <a:xfrm>
            <a:off x="2159000" y="3430588"/>
            <a:ext cx="252413" cy="430212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" name="Obdélník 13"/>
          <p:cNvSpPr>
            <a:spLocks noChangeArrowheads="1"/>
          </p:cNvSpPr>
          <p:nvPr/>
        </p:nvSpPr>
        <p:spPr bwMode="auto">
          <a:xfrm>
            <a:off x="1800225" y="3863975"/>
            <a:ext cx="1065213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200"/>
              <a:t>2 . 5</a:t>
            </a:r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5003800" y="2997200"/>
            <a:ext cx="720725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cs-CZ" altLang="cs-CZ" sz="2200"/>
              <a:t>110 </a:t>
            </a:r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auto">
          <a:xfrm>
            <a:off x="5724525" y="2997200"/>
            <a:ext cx="360363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200"/>
              <a:t>:</a:t>
            </a:r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auto">
          <a:xfrm>
            <a:off x="5724525" y="2997200"/>
            <a:ext cx="719138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cs-CZ" altLang="cs-CZ" sz="2200"/>
              <a:t>2 </a:t>
            </a:r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auto">
          <a:xfrm>
            <a:off x="6516688" y="2997200"/>
            <a:ext cx="1079500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200"/>
              <a:t>=  55</a:t>
            </a:r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auto">
          <a:xfrm>
            <a:off x="5003800" y="3430588"/>
            <a:ext cx="720725" cy="430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cs-CZ" altLang="cs-CZ" sz="2200"/>
              <a:t>55 </a:t>
            </a:r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auto">
          <a:xfrm>
            <a:off x="5724525" y="3430588"/>
            <a:ext cx="360363" cy="430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200"/>
              <a:t>:</a:t>
            </a:r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auto">
          <a:xfrm>
            <a:off x="5724525" y="3430588"/>
            <a:ext cx="719138" cy="430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cs-CZ" altLang="cs-CZ" sz="2200"/>
              <a:t>5 </a:t>
            </a:r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auto">
          <a:xfrm>
            <a:off x="6516688" y="3430588"/>
            <a:ext cx="1079500" cy="430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200"/>
              <a:t>=  11</a:t>
            </a:r>
          </a:p>
        </p:txBody>
      </p:sp>
      <p:sp>
        <p:nvSpPr>
          <p:cNvPr id="23" name="Obdélník 22"/>
          <p:cNvSpPr>
            <a:spLocks noChangeArrowheads="1"/>
          </p:cNvSpPr>
          <p:nvPr/>
        </p:nvSpPr>
        <p:spPr bwMode="auto">
          <a:xfrm>
            <a:off x="5003800" y="3862388"/>
            <a:ext cx="720725" cy="430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cs-CZ" altLang="cs-CZ" sz="2200"/>
              <a:t>11 </a:t>
            </a:r>
          </a:p>
        </p:txBody>
      </p:sp>
      <p:sp>
        <p:nvSpPr>
          <p:cNvPr id="24" name="Obdélník 23"/>
          <p:cNvSpPr>
            <a:spLocks noChangeArrowheads="1"/>
          </p:cNvSpPr>
          <p:nvPr/>
        </p:nvSpPr>
        <p:spPr bwMode="auto">
          <a:xfrm>
            <a:off x="5724525" y="3862388"/>
            <a:ext cx="360363" cy="430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200"/>
              <a:t>:</a:t>
            </a:r>
          </a:p>
        </p:txBody>
      </p:sp>
      <p:sp>
        <p:nvSpPr>
          <p:cNvPr id="25" name="Obdélník 24"/>
          <p:cNvSpPr>
            <a:spLocks noChangeArrowheads="1"/>
          </p:cNvSpPr>
          <p:nvPr/>
        </p:nvSpPr>
        <p:spPr bwMode="auto">
          <a:xfrm>
            <a:off x="5724525" y="3862388"/>
            <a:ext cx="719138" cy="430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cs-CZ" altLang="cs-CZ" sz="2200"/>
              <a:t> 11</a:t>
            </a:r>
          </a:p>
        </p:txBody>
      </p:sp>
      <p:sp>
        <p:nvSpPr>
          <p:cNvPr id="26" name="Obdélník 25"/>
          <p:cNvSpPr>
            <a:spLocks noChangeArrowheads="1"/>
          </p:cNvSpPr>
          <p:nvPr/>
        </p:nvSpPr>
        <p:spPr bwMode="auto">
          <a:xfrm>
            <a:off x="6516688" y="3862388"/>
            <a:ext cx="1079500" cy="430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200"/>
              <a:t>=   1</a:t>
            </a:r>
          </a:p>
        </p:txBody>
      </p:sp>
      <p:sp>
        <p:nvSpPr>
          <p:cNvPr id="27" name="Obdélník 26"/>
          <p:cNvSpPr>
            <a:spLocks noChangeArrowheads="1"/>
          </p:cNvSpPr>
          <p:nvPr/>
        </p:nvSpPr>
        <p:spPr bwMode="auto">
          <a:xfrm>
            <a:off x="539750" y="5589588"/>
            <a:ext cx="2736850" cy="430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200"/>
              <a:t>110 = 2 . 5 . 11</a:t>
            </a:r>
          </a:p>
        </p:txBody>
      </p:sp>
      <p:sp>
        <p:nvSpPr>
          <p:cNvPr id="28" name="Obdélník 27"/>
          <p:cNvSpPr>
            <a:spLocks noChangeArrowheads="1"/>
          </p:cNvSpPr>
          <p:nvPr/>
        </p:nvSpPr>
        <p:spPr bwMode="auto">
          <a:xfrm>
            <a:off x="6012160" y="2997201"/>
            <a:ext cx="431800" cy="1295896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29" name="Ovál 28"/>
          <p:cNvSpPr>
            <a:spLocks noChangeArrowheads="1"/>
          </p:cNvSpPr>
          <p:nvPr/>
        </p:nvSpPr>
        <p:spPr bwMode="auto">
          <a:xfrm>
            <a:off x="1800225" y="3887788"/>
            <a:ext cx="358775" cy="360362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30" name="Ovál 29"/>
          <p:cNvSpPr>
            <a:spLocks noChangeArrowheads="1"/>
          </p:cNvSpPr>
          <p:nvPr/>
        </p:nvSpPr>
        <p:spPr bwMode="auto">
          <a:xfrm>
            <a:off x="2195513" y="3887788"/>
            <a:ext cx="360362" cy="360362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31" name="Obdélník 30"/>
          <p:cNvSpPr>
            <a:spLocks noChangeArrowheads="1"/>
          </p:cNvSpPr>
          <p:nvPr/>
        </p:nvSpPr>
        <p:spPr bwMode="auto">
          <a:xfrm>
            <a:off x="5364163" y="5589588"/>
            <a:ext cx="2736850" cy="430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200"/>
              <a:t>110 = 2 . 5 . 11</a:t>
            </a:r>
          </a:p>
        </p:txBody>
      </p:sp>
      <p:sp>
        <p:nvSpPr>
          <p:cNvPr id="32" name="Ovál 31"/>
          <p:cNvSpPr>
            <a:spLocks noChangeArrowheads="1"/>
          </p:cNvSpPr>
          <p:nvPr/>
        </p:nvSpPr>
        <p:spPr bwMode="auto">
          <a:xfrm>
            <a:off x="1295400" y="3032125"/>
            <a:ext cx="358775" cy="360363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36" name="Šipka doprava 2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CC23084E-02A6-46D7-9808-A04B165A23E4}"/>
              </a:ext>
            </a:extLst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7" name="Šipka doprava 4">
            <a:hlinkClick r:id="" action="ppaction://hlinkshowjump?jump=previousslide"/>
            <a:extLst>
              <a:ext uri="{FF2B5EF4-FFF2-40B4-BE49-F238E27FC236}">
                <a16:creationId xmlns:a16="http://schemas.microsoft.com/office/drawing/2014/main" id="{AD2B8FE9-9E01-40E8-A4F1-908D15129533}"/>
              </a:ext>
            </a:extLst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9" name="Obdélník 38">
            <a:extLst>
              <a:ext uri="{FF2B5EF4-FFF2-40B4-BE49-F238E27FC236}">
                <a16:creationId xmlns:a16="http://schemas.microsoft.com/office/drawing/2014/main" id="{F1475911-DEF4-404B-8096-FE196D151E27}"/>
              </a:ext>
            </a:extLst>
          </p:cNvPr>
          <p:cNvSpPr/>
          <p:nvPr/>
        </p:nvSpPr>
        <p:spPr>
          <a:xfrm>
            <a:off x="107504" y="97468"/>
            <a:ext cx="892899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Rozklad na součin prvočísel</a:t>
            </a:r>
          </a:p>
        </p:txBody>
      </p:sp>
      <p:sp>
        <p:nvSpPr>
          <p:cNvPr id="41" name="Zahnutá šipka doleva 6">
            <a:hlinkClick r:id="" action="ppaction://hlinkshowjump?jump=firstslide"/>
            <a:extLst>
              <a:ext uri="{FF2B5EF4-FFF2-40B4-BE49-F238E27FC236}">
                <a16:creationId xmlns:a16="http://schemas.microsoft.com/office/drawing/2014/main" id="{AEBDC299-E01E-4E03-882C-1E943BF3B173}"/>
              </a:ext>
            </a:extLst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75009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 animBg="1"/>
      <p:bldP spid="29" grpId="0" animBg="1"/>
      <p:bldP spid="30" grpId="0" animBg="1"/>
      <p:bldP spid="31" grpId="0"/>
      <p:bldP spid="32" grpId="0" animBg="1"/>
    </p:bld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3568</TotalTime>
  <Words>1313</Words>
  <Application>Microsoft Office PowerPoint</Application>
  <PresentationFormat>Předvádění na obrazovce (4:3)</PresentationFormat>
  <Paragraphs>395</Paragraphs>
  <Slides>17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1" baseType="lpstr">
      <vt:lpstr>Arial</vt:lpstr>
      <vt:lpstr>Calibri</vt:lpstr>
      <vt:lpstr>Times New Roman</vt:lpstr>
      <vt:lpstr>Motiv systému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ZS Odolena Voda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holyma</dc:creator>
  <cp:lastModifiedBy>Holý, Martin</cp:lastModifiedBy>
  <cp:revision>214</cp:revision>
  <dcterms:created xsi:type="dcterms:W3CDTF">2012-09-24T07:40:13Z</dcterms:created>
  <dcterms:modified xsi:type="dcterms:W3CDTF">2020-04-06T22:02:05Z</dcterms:modified>
</cp:coreProperties>
</file>