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9" r:id="rId2"/>
    <p:sldId id="261" r:id="rId3"/>
    <p:sldId id="408" r:id="rId4"/>
    <p:sldId id="409" r:id="rId5"/>
    <p:sldId id="422" r:id="rId6"/>
    <p:sldId id="410" r:id="rId7"/>
    <p:sldId id="437" r:id="rId8"/>
    <p:sldId id="438" r:id="rId9"/>
    <p:sldId id="439" r:id="rId10"/>
    <p:sldId id="440" r:id="rId11"/>
    <p:sldId id="441" r:id="rId12"/>
    <p:sldId id="442" r:id="rId13"/>
    <p:sldId id="443" r:id="rId14"/>
    <p:sldId id="444" r:id="rId15"/>
    <p:sldId id="445" r:id="rId16"/>
    <p:sldId id="446" r:id="rId17"/>
    <p:sldId id="428" r:id="rId18"/>
    <p:sldId id="429" r:id="rId19"/>
    <p:sldId id="430" r:id="rId20"/>
    <p:sldId id="431" r:id="rId21"/>
    <p:sldId id="432" r:id="rId22"/>
    <p:sldId id="433" r:id="rId23"/>
    <p:sldId id="434" r:id="rId24"/>
    <p:sldId id="447" r:id="rId25"/>
    <p:sldId id="448" r:id="rId26"/>
    <p:sldId id="449" r:id="rId27"/>
    <p:sldId id="450" r:id="rId28"/>
    <p:sldId id="451" r:id="rId29"/>
    <p:sldId id="452" r:id="rId30"/>
    <p:sldId id="301" r:id="rId31"/>
    <p:sldId id="436" r:id="rId32"/>
    <p:sldId id="435" r:id="rId33"/>
    <p:sldId id="407" r:id="rId3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55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892740-C699-4FF6-8D9B-C15F129A4228}" type="datetimeFigureOut">
              <a:rPr lang="cs-CZ" smtClean="0"/>
              <a:t>06.04.2020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00D7ED-0172-4326-B969-B99259FA88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13933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06.04.2020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9277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06.04.2020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1650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06.04.2020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474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06.04.2020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3328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06.04.2020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4536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06.04.2020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0084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06.04.2020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9308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06.04.2020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0703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06.04.2020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1976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06.04.2020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2172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06.04.2020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214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40000"/>
                <a:lumOff val="60000"/>
              </a:schemeClr>
            </a:gs>
            <a:gs pos="25000">
              <a:srgbClr val="C5D5E9"/>
            </a:gs>
            <a:gs pos="100000">
              <a:schemeClr val="tx2">
                <a:lumMod val="40000"/>
                <a:lumOff val="60000"/>
              </a:schemeClr>
            </a:gs>
            <a:gs pos="64000">
              <a:schemeClr val="accent1">
                <a:lumMod val="40000"/>
                <a:lumOff val="60000"/>
              </a:schemeClr>
            </a:gs>
            <a:gs pos="100000">
              <a:schemeClr val="tx2">
                <a:lumMod val="40000"/>
                <a:lumOff val="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2013E2-02C1-4EEB-93C7-5E9389B142F2}" type="datetimeFigureOut">
              <a:rPr lang="cs-CZ" smtClean="0"/>
              <a:t>06.04.2020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6566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683569" y="1340768"/>
            <a:ext cx="777686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5400" b="1" dirty="0">
                <a:latin typeface="Times New Roman" pitchFamily="18" charset="0"/>
                <a:cs typeface="Times New Roman" pitchFamily="18" charset="0"/>
              </a:rPr>
              <a:t>Prvočísla a složená čísla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179512" y="4509120"/>
            <a:ext cx="5184576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200" dirty="0"/>
              <a:t>Výukový materiál pro 6.ročník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204805" y="5661248"/>
            <a:ext cx="6095387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cs-CZ" sz="2800" b="1" dirty="0"/>
              <a:t>Autor materiálu: </a:t>
            </a:r>
            <a:r>
              <a:rPr lang="cs-CZ" sz="2800" dirty="0"/>
              <a:t>Mgr. Martin Holý     </a:t>
            </a:r>
          </a:p>
          <a:p>
            <a:r>
              <a:rPr lang="cs-CZ" dirty="0"/>
              <a:t>Další šíření materiálu je možné pouze se souhlasem autora     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4221088"/>
            <a:ext cx="3026417" cy="2294396"/>
          </a:xfrm>
          <a:prstGeom prst="rect">
            <a:avLst/>
          </a:prstGeom>
          <a:ln>
            <a:solidFill>
              <a:srgbClr val="000000"/>
            </a:solidFill>
          </a:ln>
        </p:spPr>
      </p:pic>
    </p:spTree>
    <p:extLst>
      <p:ext uri="{BB962C8B-B14F-4D97-AF65-F5344CB8AC3E}">
        <p14:creationId xmlns:p14="http://schemas.microsoft.com/office/powerpoint/2010/main" val="38886650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64652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600"/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07504" y="97468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Prvočísla a složená čísla</a:t>
            </a:r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4" name="Nadpis 1">
            <a:extLst>
              <a:ext uri="{FF2B5EF4-FFF2-40B4-BE49-F238E27FC236}">
                <a16:creationId xmlns:a16="http://schemas.microsoft.com/office/drawing/2014/main" id="{D4493F1D-6137-4653-BD85-B7FAB89BEB6E}"/>
              </a:ext>
            </a:extLst>
          </p:cNvPr>
          <p:cNvSpPr txBox="1">
            <a:spLocks/>
          </p:cNvSpPr>
          <p:nvPr/>
        </p:nvSpPr>
        <p:spPr>
          <a:xfrm>
            <a:off x="107504" y="620688"/>
            <a:ext cx="8928992" cy="93610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200"/>
              </a:spcAft>
            </a:pPr>
            <a:r>
              <a:rPr lang="cs-CZ" sz="2600" dirty="0">
                <a:latin typeface="+mn-lt"/>
              </a:rPr>
              <a:t>Co dělat, když nejsem schopný určit (prvočíslo x složené číslo) zpaměti nebo si nejsem jistý.</a:t>
            </a:r>
          </a:p>
        </p:txBody>
      </p:sp>
      <p:sp>
        <p:nvSpPr>
          <p:cNvPr id="26" name="Nadpis 1">
            <a:extLst>
              <a:ext uri="{FF2B5EF4-FFF2-40B4-BE49-F238E27FC236}">
                <a16:creationId xmlns:a16="http://schemas.microsoft.com/office/drawing/2014/main" id="{2A06BE39-9120-4E86-BC59-2C6EC7C2B794}"/>
              </a:ext>
            </a:extLst>
          </p:cNvPr>
          <p:cNvSpPr txBox="1">
            <a:spLocks/>
          </p:cNvSpPr>
          <p:nvPr/>
        </p:nvSpPr>
        <p:spPr>
          <a:xfrm>
            <a:off x="107504" y="1412776"/>
            <a:ext cx="8928992" cy="14204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dirty="0">
                <a:latin typeface="+mn-lt"/>
              </a:rPr>
              <a:t>Pro čísla 10 – 120 platí: </a:t>
            </a:r>
          </a:p>
          <a:p>
            <a:pPr algn="l"/>
            <a:r>
              <a:rPr lang="cs-CZ" sz="2600" dirty="0">
                <a:latin typeface="+mn-lt"/>
              </a:rPr>
              <a:t>     Pokud je číslo dělitelné 2, 3, 5 nebo 7 </a:t>
            </a:r>
            <a:r>
              <a:rPr lang="cs-CZ" sz="2600" dirty="0">
                <a:latin typeface="+mn-lt"/>
                <a:sym typeface="Wingdings" panose="05000000000000000000" pitchFamily="2" charset="2"/>
              </a:rPr>
              <a:t> je </a:t>
            </a:r>
            <a:r>
              <a:rPr lang="cs-CZ" sz="2600" b="1" dirty="0">
                <a:latin typeface="+mn-lt"/>
                <a:sym typeface="Wingdings" panose="05000000000000000000" pitchFamily="2" charset="2"/>
              </a:rPr>
              <a:t>složené</a:t>
            </a:r>
            <a:r>
              <a:rPr lang="cs-CZ" sz="2600" dirty="0">
                <a:latin typeface="+mn-lt"/>
                <a:sym typeface="Wingdings" panose="05000000000000000000" pitchFamily="2" charset="2"/>
              </a:rPr>
              <a:t> </a:t>
            </a:r>
            <a:r>
              <a:rPr lang="cs-CZ" sz="2600" b="1" dirty="0">
                <a:latin typeface="+mn-lt"/>
                <a:sym typeface="Wingdings" panose="05000000000000000000" pitchFamily="2" charset="2"/>
              </a:rPr>
              <a:t>číslo</a:t>
            </a:r>
          </a:p>
          <a:p>
            <a:pPr algn="l">
              <a:spcAft>
                <a:spcPts val="1200"/>
              </a:spcAft>
            </a:pPr>
            <a:r>
              <a:rPr lang="cs-CZ" sz="2600" dirty="0">
                <a:latin typeface="+mn-lt"/>
              </a:rPr>
              <a:t>     Pokud číslo není </a:t>
            </a:r>
            <a:r>
              <a:rPr lang="cs-CZ" sz="2600" dirty="0"/>
              <a:t>dělitelné 2, 3, 5 ani 7 </a:t>
            </a:r>
            <a:r>
              <a:rPr lang="cs-CZ" sz="2600" dirty="0">
                <a:sym typeface="Wingdings" panose="05000000000000000000" pitchFamily="2" charset="2"/>
              </a:rPr>
              <a:t> je </a:t>
            </a:r>
            <a:r>
              <a:rPr lang="cs-CZ" sz="2600" b="1" dirty="0">
                <a:sym typeface="Wingdings" panose="05000000000000000000" pitchFamily="2" charset="2"/>
              </a:rPr>
              <a:t>prvočíslo</a:t>
            </a:r>
            <a:endParaRPr lang="cs-CZ" sz="2600" b="1" dirty="0">
              <a:latin typeface="+mn-lt"/>
            </a:endParaRPr>
          </a:p>
        </p:txBody>
      </p:sp>
      <p:sp>
        <p:nvSpPr>
          <p:cNvPr id="28" name="Nadpis 1">
            <a:extLst>
              <a:ext uri="{FF2B5EF4-FFF2-40B4-BE49-F238E27FC236}">
                <a16:creationId xmlns:a16="http://schemas.microsoft.com/office/drawing/2014/main" id="{963C5ED6-4E08-4928-85B4-210461AA09B3}"/>
              </a:ext>
            </a:extLst>
          </p:cNvPr>
          <p:cNvSpPr txBox="1">
            <a:spLocks/>
          </p:cNvSpPr>
          <p:nvPr/>
        </p:nvSpPr>
        <p:spPr>
          <a:xfrm>
            <a:off x="179512" y="3179862"/>
            <a:ext cx="8791942" cy="49244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dirty="0">
                <a:latin typeface="+mn-lt"/>
              </a:rPr>
              <a:t>1) číslo je </a:t>
            </a:r>
            <a:r>
              <a:rPr lang="cs-CZ" sz="2600" dirty="0"/>
              <a:t>dělitelné dvěma, když </a:t>
            </a:r>
            <a:r>
              <a:rPr lang="cs-CZ" sz="2600" dirty="0">
                <a:latin typeface="+mn-lt"/>
              </a:rPr>
              <a:t>je sudé</a:t>
            </a:r>
            <a:endParaRPr lang="cs-CZ" sz="2600" b="1" dirty="0">
              <a:latin typeface="+mn-lt"/>
              <a:sym typeface="Wingdings" panose="05000000000000000000" pitchFamily="2" charset="2"/>
            </a:endParaRPr>
          </a:p>
        </p:txBody>
      </p:sp>
      <p:sp>
        <p:nvSpPr>
          <p:cNvPr id="32" name="Nadpis 1">
            <a:extLst>
              <a:ext uri="{FF2B5EF4-FFF2-40B4-BE49-F238E27FC236}">
                <a16:creationId xmlns:a16="http://schemas.microsoft.com/office/drawing/2014/main" id="{1CD7210D-F915-4180-A401-EB8D5F38041B}"/>
              </a:ext>
            </a:extLst>
          </p:cNvPr>
          <p:cNvSpPr txBox="1">
            <a:spLocks/>
          </p:cNvSpPr>
          <p:nvPr/>
        </p:nvSpPr>
        <p:spPr>
          <a:xfrm>
            <a:off x="185378" y="3669968"/>
            <a:ext cx="8958621" cy="87804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dirty="0">
                <a:latin typeface="+mn-lt"/>
              </a:rPr>
              <a:t>2) </a:t>
            </a:r>
            <a:r>
              <a:rPr lang="cs-CZ" sz="2600" dirty="0"/>
              <a:t>číslo je dělitelné třemi, když má </a:t>
            </a:r>
            <a:r>
              <a:rPr lang="cs-CZ" sz="2600" dirty="0" err="1"/>
              <a:t>ciferný</a:t>
            </a:r>
            <a:r>
              <a:rPr lang="cs-CZ" sz="2600" dirty="0"/>
              <a:t> součet dělitelný třemi     </a:t>
            </a:r>
          </a:p>
          <a:p>
            <a:pPr algn="l">
              <a:spcAft>
                <a:spcPts val="1200"/>
              </a:spcAft>
            </a:pPr>
            <a:r>
              <a:rPr lang="cs-CZ" sz="2600" dirty="0">
                <a:sym typeface="Wingdings" panose="05000000000000000000" pitchFamily="2" charset="2"/>
              </a:rPr>
              <a:t>                                                                             </a:t>
            </a:r>
            <a:endParaRPr lang="cs-CZ" sz="2600" b="1" dirty="0"/>
          </a:p>
        </p:txBody>
      </p:sp>
      <p:sp>
        <p:nvSpPr>
          <p:cNvPr id="33" name="Nadpis 1">
            <a:extLst>
              <a:ext uri="{FF2B5EF4-FFF2-40B4-BE49-F238E27FC236}">
                <a16:creationId xmlns:a16="http://schemas.microsoft.com/office/drawing/2014/main" id="{97CD65AC-D0E6-4CB7-B805-2F7BF03EE8AE}"/>
              </a:ext>
            </a:extLst>
          </p:cNvPr>
          <p:cNvSpPr txBox="1">
            <a:spLocks/>
          </p:cNvSpPr>
          <p:nvPr/>
        </p:nvSpPr>
        <p:spPr>
          <a:xfrm>
            <a:off x="179512" y="4149080"/>
            <a:ext cx="8791942" cy="53717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dirty="0">
                <a:latin typeface="+mn-lt"/>
              </a:rPr>
              <a:t>3) </a:t>
            </a:r>
            <a:r>
              <a:rPr lang="cs-CZ" sz="2600" dirty="0"/>
              <a:t>číslo je dělitelné pěti, když končí 0 nebo 5</a:t>
            </a:r>
            <a:endParaRPr lang="cs-CZ" sz="2600" b="1" dirty="0">
              <a:latin typeface="+mn-lt"/>
            </a:endParaRPr>
          </a:p>
        </p:txBody>
      </p:sp>
      <p:sp>
        <p:nvSpPr>
          <p:cNvPr id="42" name="Nadpis 1">
            <a:extLst>
              <a:ext uri="{FF2B5EF4-FFF2-40B4-BE49-F238E27FC236}">
                <a16:creationId xmlns:a16="http://schemas.microsoft.com/office/drawing/2014/main" id="{9BFFF287-2954-4F56-A7BB-55D4920ED752}"/>
              </a:ext>
            </a:extLst>
          </p:cNvPr>
          <p:cNvSpPr txBox="1">
            <a:spLocks/>
          </p:cNvSpPr>
          <p:nvPr/>
        </p:nvSpPr>
        <p:spPr>
          <a:xfrm>
            <a:off x="165650" y="4614242"/>
            <a:ext cx="8791942" cy="53717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dirty="0">
                <a:latin typeface="+mn-lt"/>
              </a:rPr>
              <a:t>4) pro dělitelnost sedmi není pravidlo, určuji podle zbytku</a:t>
            </a:r>
            <a:endParaRPr lang="cs-CZ" sz="2600" b="1" dirty="0">
              <a:latin typeface="+mn-lt"/>
            </a:endParaRPr>
          </a:p>
        </p:txBody>
      </p:sp>
      <p:sp>
        <p:nvSpPr>
          <p:cNvPr id="17" name="Nadpis 1">
            <a:extLst>
              <a:ext uri="{FF2B5EF4-FFF2-40B4-BE49-F238E27FC236}">
                <a16:creationId xmlns:a16="http://schemas.microsoft.com/office/drawing/2014/main" id="{5B47D6FD-464D-4C8C-BEF1-1C15E3BFDAA3}"/>
              </a:ext>
            </a:extLst>
          </p:cNvPr>
          <p:cNvSpPr txBox="1">
            <a:spLocks/>
          </p:cNvSpPr>
          <p:nvPr/>
        </p:nvSpPr>
        <p:spPr>
          <a:xfrm>
            <a:off x="107504" y="2714700"/>
            <a:ext cx="2757730" cy="61964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dirty="0">
                <a:latin typeface="+mn-lt"/>
              </a:rPr>
              <a:t>Pro připomenutí:</a:t>
            </a:r>
            <a:endParaRPr lang="cs-CZ" sz="2600" b="1" dirty="0">
              <a:latin typeface="+mn-lt"/>
            </a:endParaRPr>
          </a:p>
        </p:txBody>
      </p:sp>
      <p:sp>
        <p:nvSpPr>
          <p:cNvPr id="16" name="Nadpis 1">
            <a:extLst>
              <a:ext uri="{FF2B5EF4-FFF2-40B4-BE49-F238E27FC236}">
                <a16:creationId xmlns:a16="http://schemas.microsoft.com/office/drawing/2014/main" id="{73DD52EB-7709-491F-B3E2-9A0C80774E79}"/>
              </a:ext>
            </a:extLst>
          </p:cNvPr>
          <p:cNvSpPr txBox="1">
            <a:spLocks/>
          </p:cNvSpPr>
          <p:nvPr/>
        </p:nvSpPr>
        <p:spPr>
          <a:xfrm>
            <a:off x="502164" y="5931562"/>
            <a:ext cx="8791942" cy="59378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dirty="0">
                <a:latin typeface="+mn-lt"/>
              </a:rPr>
              <a:t>Číslo 97 není dělitelné 2, 3, 5 ani 7 </a:t>
            </a:r>
            <a:r>
              <a:rPr lang="cs-CZ" sz="2600" dirty="0">
                <a:latin typeface="+mn-lt"/>
                <a:sym typeface="Wingdings" panose="05000000000000000000" pitchFamily="2" charset="2"/>
              </a:rPr>
              <a:t> </a:t>
            </a:r>
            <a:r>
              <a:rPr lang="cs-CZ" sz="2600" b="1" dirty="0">
                <a:latin typeface="+mn-lt"/>
                <a:sym typeface="Wingdings" panose="05000000000000000000" pitchFamily="2" charset="2"/>
              </a:rPr>
              <a:t>prvočíslo</a:t>
            </a:r>
            <a:endParaRPr lang="cs-CZ" sz="2600" b="1" dirty="0">
              <a:latin typeface="+mn-lt"/>
            </a:endParaRPr>
          </a:p>
        </p:txBody>
      </p:sp>
      <p:sp>
        <p:nvSpPr>
          <p:cNvPr id="18" name="Nadpis 1">
            <a:extLst>
              <a:ext uri="{FF2B5EF4-FFF2-40B4-BE49-F238E27FC236}">
                <a16:creationId xmlns:a16="http://schemas.microsoft.com/office/drawing/2014/main" id="{CF7E028D-BB52-4211-99C2-6008C55F2FB5}"/>
              </a:ext>
            </a:extLst>
          </p:cNvPr>
          <p:cNvSpPr txBox="1">
            <a:spLocks/>
          </p:cNvSpPr>
          <p:nvPr/>
        </p:nvSpPr>
        <p:spPr>
          <a:xfrm>
            <a:off x="179512" y="5381215"/>
            <a:ext cx="8791942" cy="53717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b="1" dirty="0">
                <a:latin typeface="+mn-lt"/>
              </a:rPr>
              <a:t>Př.</a:t>
            </a:r>
            <a:r>
              <a:rPr lang="cs-CZ" sz="2600" dirty="0">
                <a:latin typeface="+mn-lt"/>
              </a:rPr>
              <a:t> Určete, zda číslo 97 je prvočíslo nebo složené číslo</a:t>
            </a:r>
          </a:p>
        </p:txBody>
      </p:sp>
    </p:spTree>
    <p:extLst>
      <p:ext uri="{BB962C8B-B14F-4D97-AF65-F5344CB8AC3E}">
        <p14:creationId xmlns:p14="http://schemas.microsoft.com/office/powerpoint/2010/main" val="441876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64652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600"/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07504" y="97468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Prvočísla a složená čísla</a:t>
            </a:r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4" name="Nadpis 1">
            <a:extLst>
              <a:ext uri="{FF2B5EF4-FFF2-40B4-BE49-F238E27FC236}">
                <a16:creationId xmlns:a16="http://schemas.microsoft.com/office/drawing/2014/main" id="{D4493F1D-6137-4653-BD85-B7FAB89BEB6E}"/>
              </a:ext>
            </a:extLst>
          </p:cNvPr>
          <p:cNvSpPr txBox="1">
            <a:spLocks/>
          </p:cNvSpPr>
          <p:nvPr/>
        </p:nvSpPr>
        <p:spPr>
          <a:xfrm>
            <a:off x="107504" y="620688"/>
            <a:ext cx="8928992" cy="93610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200"/>
              </a:spcAft>
            </a:pPr>
            <a:r>
              <a:rPr lang="cs-CZ" sz="2600" dirty="0">
                <a:latin typeface="+mn-lt"/>
              </a:rPr>
              <a:t>Co dělat, když nejsem schopný určit (prvočíslo x složené číslo) zpaměti nebo si nejsem jistý.</a:t>
            </a:r>
          </a:p>
        </p:txBody>
      </p:sp>
      <p:sp>
        <p:nvSpPr>
          <p:cNvPr id="26" name="Nadpis 1">
            <a:extLst>
              <a:ext uri="{FF2B5EF4-FFF2-40B4-BE49-F238E27FC236}">
                <a16:creationId xmlns:a16="http://schemas.microsoft.com/office/drawing/2014/main" id="{2A06BE39-9120-4E86-BC59-2C6EC7C2B794}"/>
              </a:ext>
            </a:extLst>
          </p:cNvPr>
          <p:cNvSpPr txBox="1">
            <a:spLocks/>
          </p:cNvSpPr>
          <p:nvPr/>
        </p:nvSpPr>
        <p:spPr>
          <a:xfrm>
            <a:off x="107504" y="1412776"/>
            <a:ext cx="8928992" cy="14204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dirty="0">
                <a:latin typeface="+mn-lt"/>
              </a:rPr>
              <a:t>Pro čísla 10 – 120 platí: </a:t>
            </a:r>
          </a:p>
          <a:p>
            <a:pPr algn="l"/>
            <a:r>
              <a:rPr lang="cs-CZ" sz="2600" dirty="0">
                <a:latin typeface="+mn-lt"/>
              </a:rPr>
              <a:t>     Pokud je číslo dělitelné 2, 3, 5 nebo 7 </a:t>
            </a:r>
            <a:r>
              <a:rPr lang="cs-CZ" sz="2600" dirty="0">
                <a:latin typeface="+mn-lt"/>
                <a:sym typeface="Wingdings" panose="05000000000000000000" pitchFamily="2" charset="2"/>
              </a:rPr>
              <a:t> je </a:t>
            </a:r>
            <a:r>
              <a:rPr lang="cs-CZ" sz="2600" b="1" dirty="0">
                <a:latin typeface="+mn-lt"/>
                <a:sym typeface="Wingdings" panose="05000000000000000000" pitchFamily="2" charset="2"/>
              </a:rPr>
              <a:t>složené</a:t>
            </a:r>
            <a:r>
              <a:rPr lang="cs-CZ" sz="2600" dirty="0">
                <a:latin typeface="+mn-lt"/>
                <a:sym typeface="Wingdings" panose="05000000000000000000" pitchFamily="2" charset="2"/>
              </a:rPr>
              <a:t> </a:t>
            </a:r>
            <a:r>
              <a:rPr lang="cs-CZ" sz="2600" b="1" dirty="0">
                <a:latin typeface="+mn-lt"/>
                <a:sym typeface="Wingdings" panose="05000000000000000000" pitchFamily="2" charset="2"/>
              </a:rPr>
              <a:t>číslo</a:t>
            </a:r>
          </a:p>
          <a:p>
            <a:pPr algn="l">
              <a:spcAft>
                <a:spcPts val="1200"/>
              </a:spcAft>
            </a:pPr>
            <a:r>
              <a:rPr lang="cs-CZ" sz="2600" dirty="0">
                <a:latin typeface="+mn-lt"/>
              </a:rPr>
              <a:t>     Pokud číslo není </a:t>
            </a:r>
            <a:r>
              <a:rPr lang="cs-CZ" sz="2600" dirty="0"/>
              <a:t>dělitelné 2, 3, 5 ani 7 </a:t>
            </a:r>
            <a:r>
              <a:rPr lang="cs-CZ" sz="2600" dirty="0">
                <a:sym typeface="Wingdings" panose="05000000000000000000" pitchFamily="2" charset="2"/>
              </a:rPr>
              <a:t> je </a:t>
            </a:r>
            <a:r>
              <a:rPr lang="cs-CZ" sz="2600" b="1" dirty="0">
                <a:sym typeface="Wingdings" panose="05000000000000000000" pitchFamily="2" charset="2"/>
              </a:rPr>
              <a:t>prvočíslo</a:t>
            </a:r>
            <a:endParaRPr lang="cs-CZ" sz="2600" b="1" dirty="0">
              <a:latin typeface="+mn-lt"/>
            </a:endParaRPr>
          </a:p>
        </p:txBody>
      </p:sp>
      <p:sp>
        <p:nvSpPr>
          <p:cNvPr id="28" name="Nadpis 1">
            <a:extLst>
              <a:ext uri="{FF2B5EF4-FFF2-40B4-BE49-F238E27FC236}">
                <a16:creationId xmlns:a16="http://schemas.microsoft.com/office/drawing/2014/main" id="{963C5ED6-4E08-4928-85B4-210461AA09B3}"/>
              </a:ext>
            </a:extLst>
          </p:cNvPr>
          <p:cNvSpPr txBox="1">
            <a:spLocks/>
          </p:cNvSpPr>
          <p:nvPr/>
        </p:nvSpPr>
        <p:spPr>
          <a:xfrm>
            <a:off x="179512" y="3179862"/>
            <a:ext cx="8791942" cy="49244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dirty="0">
                <a:latin typeface="+mn-lt"/>
              </a:rPr>
              <a:t>1) číslo je </a:t>
            </a:r>
            <a:r>
              <a:rPr lang="cs-CZ" sz="2600" dirty="0"/>
              <a:t>dělitelné dvěma, když </a:t>
            </a:r>
            <a:r>
              <a:rPr lang="cs-CZ" sz="2600" dirty="0">
                <a:latin typeface="+mn-lt"/>
              </a:rPr>
              <a:t>je sudé</a:t>
            </a:r>
            <a:endParaRPr lang="cs-CZ" sz="2600" b="1" dirty="0">
              <a:latin typeface="+mn-lt"/>
              <a:sym typeface="Wingdings" panose="05000000000000000000" pitchFamily="2" charset="2"/>
            </a:endParaRPr>
          </a:p>
        </p:txBody>
      </p:sp>
      <p:sp>
        <p:nvSpPr>
          <p:cNvPr id="32" name="Nadpis 1">
            <a:extLst>
              <a:ext uri="{FF2B5EF4-FFF2-40B4-BE49-F238E27FC236}">
                <a16:creationId xmlns:a16="http://schemas.microsoft.com/office/drawing/2014/main" id="{1CD7210D-F915-4180-A401-EB8D5F38041B}"/>
              </a:ext>
            </a:extLst>
          </p:cNvPr>
          <p:cNvSpPr txBox="1">
            <a:spLocks/>
          </p:cNvSpPr>
          <p:nvPr/>
        </p:nvSpPr>
        <p:spPr>
          <a:xfrm>
            <a:off x="185378" y="3669968"/>
            <a:ext cx="8958621" cy="87804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dirty="0">
                <a:latin typeface="+mn-lt"/>
              </a:rPr>
              <a:t>2) </a:t>
            </a:r>
            <a:r>
              <a:rPr lang="cs-CZ" sz="2600" dirty="0"/>
              <a:t>číslo je dělitelné třemi, když má </a:t>
            </a:r>
            <a:r>
              <a:rPr lang="cs-CZ" sz="2600" dirty="0" err="1"/>
              <a:t>ciferný</a:t>
            </a:r>
            <a:r>
              <a:rPr lang="cs-CZ" sz="2600" dirty="0"/>
              <a:t> součet dělitelný třemi     </a:t>
            </a:r>
          </a:p>
          <a:p>
            <a:pPr algn="l">
              <a:spcAft>
                <a:spcPts val="1200"/>
              </a:spcAft>
            </a:pPr>
            <a:r>
              <a:rPr lang="cs-CZ" sz="2600" dirty="0">
                <a:sym typeface="Wingdings" panose="05000000000000000000" pitchFamily="2" charset="2"/>
              </a:rPr>
              <a:t>                                                                             </a:t>
            </a:r>
            <a:endParaRPr lang="cs-CZ" sz="2600" b="1" dirty="0"/>
          </a:p>
        </p:txBody>
      </p:sp>
      <p:sp>
        <p:nvSpPr>
          <p:cNvPr id="33" name="Nadpis 1">
            <a:extLst>
              <a:ext uri="{FF2B5EF4-FFF2-40B4-BE49-F238E27FC236}">
                <a16:creationId xmlns:a16="http://schemas.microsoft.com/office/drawing/2014/main" id="{97CD65AC-D0E6-4CB7-B805-2F7BF03EE8AE}"/>
              </a:ext>
            </a:extLst>
          </p:cNvPr>
          <p:cNvSpPr txBox="1">
            <a:spLocks/>
          </p:cNvSpPr>
          <p:nvPr/>
        </p:nvSpPr>
        <p:spPr>
          <a:xfrm>
            <a:off x="179512" y="4149080"/>
            <a:ext cx="8791942" cy="53717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dirty="0">
                <a:latin typeface="+mn-lt"/>
              </a:rPr>
              <a:t>3) </a:t>
            </a:r>
            <a:r>
              <a:rPr lang="cs-CZ" sz="2600" dirty="0"/>
              <a:t>číslo je dělitelné pěti, když končí 0 nebo 5</a:t>
            </a:r>
            <a:endParaRPr lang="cs-CZ" sz="2600" b="1" dirty="0">
              <a:latin typeface="+mn-lt"/>
            </a:endParaRPr>
          </a:p>
        </p:txBody>
      </p:sp>
      <p:sp>
        <p:nvSpPr>
          <p:cNvPr id="42" name="Nadpis 1">
            <a:extLst>
              <a:ext uri="{FF2B5EF4-FFF2-40B4-BE49-F238E27FC236}">
                <a16:creationId xmlns:a16="http://schemas.microsoft.com/office/drawing/2014/main" id="{9BFFF287-2954-4F56-A7BB-55D4920ED752}"/>
              </a:ext>
            </a:extLst>
          </p:cNvPr>
          <p:cNvSpPr txBox="1">
            <a:spLocks/>
          </p:cNvSpPr>
          <p:nvPr/>
        </p:nvSpPr>
        <p:spPr>
          <a:xfrm>
            <a:off x="165650" y="4614242"/>
            <a:ext cx="8791942" cy="53717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dirty="0">
                <a:latin typeface="+mn-lt"/>
              </a:rPr>
              <a:t>4) pro dělitelnost sedmi není pravidlo, určuji podle zbytku</a:t>
            </a:r>
            <a:endParaRPr lang="cs-CZ" sz="2600" b="1" dirty="0">
              <a:latin typeface="+mn-lt"/>
            </a:endParaRPr>
          </a:p>
        </p:txBody>
      </p:sp>
      <p:sp>
        <p:nvSpPr>
          <p:cNvPr id="17" name="Nadpis 1">
            <a:extLst>
              <a:ext uri="{FF2B5EF4-FFF2-40B4-BE49-F238E27FC236}">
                <a16:creationId xmlns:a16="http://schemas.microsoft.com/office/drawing/2014/main" id="{5B47D6FD-464D-4C8C-BEF1-1C15E3BFDAA3}"/>
              </a:ext>
            </a:extLst>
          </p:cNvPr>
          <p:cNvSpPr txBox="1">
            <a:spLocks/>
          </p:cNvSpPr>
          <p:nvPr/>
        </p:nvSpPr>
        <p:spPr>
          <a:xfrm>
            <a:off x="107504" y="2714700"/>
            <a:ext cx="2757730" cy="61964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dirty="0">
                <a:latin typeface="+mn-lt"/>
              </a:rPr>
              <a:t>Pro připomenutí:</a:t>
            </a:r>
            <a:endParaRPr lang="cs-CZ" sz="2600" b="1" dirty="0">
              <a:latin typeface="+mn-lt"/>
            </a:endParaRPr>
          </a:p>
        </p:txBody>
      </p:sp>
      <p:sp>
        <p:nvSpPr>
          <p:cNvPr id="19" name="Nadpis 1">
            <a:extLst>
              <a:ext uri="{FF2B5EF4-FFF2-40B4-BE49-F238E27FC236}">
                <a16:creationId xmlns:a16="http://schemas.microsoft.com/office/drawing/2014/main" id="{A6266973-169D-440B-B471-EF9B873760A4}"/>
              </a:ext>
            </a:extLst>
          </p:cNvPr>
          <p:cNvSpPr txBox="1">
            <a:spLocks/>
          </p:cNvSpPr>
          <p:nvPr/>
        </p:nvSpPr>
        <p:spPr>
          <a:xfrm>
            <a:off x="437122" y="5943292"/>
            <a:ext cx="7056784" cy="51004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dirty="0">
                <a:latin typeface="+mn-lt"/>
              </a:rPr>
              <a:t>Číslo 99 je dělitelné 3 </a:t>
            </a:r>
            <a:r>
              <a:rPr lang="cs-CZ" sz="2600" dirty="0">
                <a:latin typeface="+mn-lt"/>
                <a:sym typeface="Wingdings" panose="05000000000000000000" pitchFamily="2" charset="2"/>
              </a:rPr>
              <a:t> </a:t>
            </a:r>
            <a:r>
              <a:rPr lang="cs-CZ" sz="2600" b="1" dirty="0">
                <a:latin typeface="+mn-lt"/>
                <a:sym typeface="Wingdings" panose="05000000000000000000" pitchFamily="2" charset="2"/>
              </a:rPr>
              <a:t>složené číslo</a:t>
            </a:r>
            <a:endParaRPr lang="cs-CZ" sz="2600" b="1" dirty="0">
              <a:latin typeface="+mn-lt"/>
            </a:endParaRPr>
          </a:p>
        </p:txBody>
      </p:sp>
      <p:sp>
        <p:nvSpPr>
          <p:cNvPr id="20" name="Nadpis 1">
            <a:extLst>
              <a:ext uri="{FF2B5EF4-FFF2-40B4-BE49-F238E27FC236}">
                <a16:creationId xmlns:a16="http://schemas.microsoft.com/office/drawing/2014/main" id="{F9E5D94C-B120-425A-A257-E77D0E9F8DCB}"/>
              </a:ext>
            </a:extLst>
          </p:cNvPr>
          <p:cNvSpPr txBox="1">
            <a:spLocks/>
          </p:cNvSpPr>
          <p:nvPr/>
        </p:nvSpPr>
        <p:spPr>
          <a:xfrm>
            <a:off x="179512" y="5392945"/>
            <a:ext cx="8791942" cy="53717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b="1" dirty="0">
                <a:latin typeface="+mn-lt"/>
              </a:rPr>
              <a:t>Př.</a:t>
            </a:r>
            <a:r>
              <a:rPr lang="cs-CZ" sz="2600" dirty="0">
                <a:latin typeface="+mn-lt"/>
              </a:rPr>
              <a:t> Určete, zda číslo 99 je prvočíslo nebo složené číslo</a:t>
            </a:r>
          </a:p>
        </p:txBody>
      </p:sp>
    </p:spTree>
    <p:extLst>
      <p:ext uri="{BB962C8B-B14F-4D97-AF65-F5344CB8AC3E}">
        <p14:creationId xmlns:p14="http://schemas.microsoft.com/office/powerpoint/2010/main" val="493303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64652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600"/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07504" y="97468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Prvočísla a složená čísla</a:t>
            </a:r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4" name="Nadpis 1">
            <a:extLst>
              <a:ext uri="{FF2B5EF4-FFF2-40B4-BE49-F238E27FC236}">
                <a16:creationId xmlns:a16="http://schemas.microsoft.com/office/drawing/2014/main" id="{D4493F1D-6137-4653-BD85-B7FAB89BEB6E}"/>
              </a:ext>
            </a:extLst>
          </p:cNvPr>
          <p:cNvSpPr txBox="1">
            <a:spLocks/>
          </p:cNvSpPr>
          <p:nvPr/>
        </p:nvSpPr>
        <p:spPr>
          <a:xfrm>
            <a:off x="107504" y="620688"/>
            <a:ext cx="8928992" cy="93610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200"/>
              </a:spcAft>
            </a:pPr>
            <a:r>
              <a:rPr lang="cs-CZ" sz="2600" dirty="0">
                <a:latin typeface="+mn-lt"/>
              </a:rPr>
              <a:t>Co dělat, když nejsem schopný určit (prvočíslo x složené číslo) zpaměti nebo si nejsem jistý.</a:t>
            </a:r>
          </a:p>
        </p:txBody>
      </p:sp>
      <p:sp>
        <p:nvSpPr>
          <p:cNvPr id="26" name="Nadpis 1">
            <a:extLst>
              <a:ext uri="{FF2B5EF4-FFF2-40B4-BE49-F238E27FC236}">
                <a16:creationId xmlns:a16="http://schemas.microsoft.com/office/drawing/2014/main" id="{2A06BE39-9120-4E86-BC59-2C6EC7C2B794}"/>
              </a:ext>
            </a:extLst>
          </p:cNvPr>
          <p:cNvSpPr txBox="1">
            <a:spLocks/>
          </p:cNvSpPr>
          <p:nvPr/>
        </p:nvSpPr>
        <p:spPr>
          <a:xfrm>
            <a:off x="107504" y="1412776"/>
            <a:ext cx="8928992" cy="14204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dirty="0">
                <a:latin typeface="+mn-lt"/>
              </a:rPr>
              <a:t>Pro čísla 10 – 120 platí: </a:t>
            </a:r>
          </a:p>
          <a:p>
            <a:pPr algn="l"/>
            <a:r>
              <a:rPr lang="cs-CZ" sz="2600" dirty="0">
                <a:latin typeface="+mn-lt"/>
              </a:rPr>
              <a:t>     Pokud je číslo dělitelné 2, 3, 5 nebo 7 </a:t>
            </a:r>
            <a:r>
              <a:rPr lang="cs-CZ" sz="2600" dirty="0">
                <a:latin typeface="+mn-lt"/>
                <a:sym typeface="Wingdings" panose="05000000000000000000" pitchFamily="2" charset="2"/>
              </a:rPr>
              <a:t> je </a:t>
            </a:r>
            <a:r>
              <a:rPr lang="cs-CZ" sz="2600" b="1" dirty="0">
                <a:latin typeface="+mn-lt"/>
                <a:sym typeface="Wingdings" panose="05000000000000000000" pitchFamily="2" charset="2"/>
              </a:rPr>
              <a:t>složené</a:t>
            </a:r>
            <a:r>
              <a:rPr lang="cs-CZ" sz="2600" dirty="0">
                <a:latin typeface="+mn-lt"/>
                <a:sym typeface="Wingdings" panose="05000000000000000000" pitchFamily="2" charset="2"/>
              </a:rPr>
              <a:t> </a:t>
            </a:r>
            <a:r>
              <a:rPr lang="cs-CZ" sz="2600" b="1" dirty="0">
                <a:latin typeface="+mn-lt"/>
                <a:sym typeface="Wingdings" panose="05000000000000000000" pitchFamily="2" charset="2"/>
              </a:rPr>
              <a:t>číslo</a:t>
            </a:r>
          </a:p>
          <a:p>
            <a:pPr algn="l">
              <a:spcAft>
                <a:spcPts val="1200"/>
              </a:spcAft>
            </a:pPr>
            <a:r>
              <a:rPr lang="cs-CZ" sz="2600" dirty="0">
                <a:latin typeface="+mn-lt"/>
              </a:rPr>
              <a:t>     Pokud číslo není </a:t>
            </a:r>
            <a:r>
              <a:rPr lang="cs-CZ" sz="2600" dirty="0"/>
              <a:t>dělitelné 2, 3, 5 ani 7 </a:t>
            </a:r>
            <a:r>
              <a:rPr lang="cs-CZ" sz="2600" dirty="0">
                <a:sym typeface="Wingdings" panose="05000000000000000000" pitchFamily="2" charset="2"/>
              </a:rPr>
              <a:t> je </a:t>
            </a:r>
            <a:r>
              <a:rPr lang="cs-CZ" sz="2600" b="1" dirty="0">
                <a:sym typeface="Wingdings" panose="05000000000000000000" pitchFamily="2" charset="2"/>
              </a:rPr>
              <a:t>prvočíslo</a:t>
            </a:r>
            <a:endParaRPr lang="cs-CZ" sz="2600" b="1" dirty="0">
              <a:latin typeface="+mn-lt"/>
            </a:endParaRPr>
          </a:p>
        </p:txBody>
      </p:sp>
      <p:sp>
        <p:nvSpPr>
          <p:cNvPr id="28" name="Nadpis 1">
            <a:extLst>
              <a:ext uri="{FF2B5EF4-FFF2-40B4-BE49-F238E27FC236}">
                <a16:creationId xmlns:a16="http://schemas.microsoft.com/office/drawing/2014/main" id="{963C5ED6-4E08-4928-85B4-210461AA09B3}"/>
              </a:ext>
            </a:extLst>
          </p:cNvPr>
          <p:cNvSpPr txBox="1">
            <a:spLocks/>
          </p:cNvSpPr>
          <p:nvPr/>
        </p:nvSpPr>
        <p:spPr>
          <a:xfrm>
            <a:off x="179512" y="3179862"/>
            <a:ext cx="8791942" cy="49244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dirty="0">
                <a:latin typeface="+mn-lt"/>
              </a:rPr>
              <a:t>1) číslo je </a:t>
            </a:r>
            <a:r>
              <a:rPr lang="cs-CZ" sz="2600" dirty="0"/>
              <a:t>dělitelné dvěma, když </a:t>
            </a:r>
            <a:r>
              <a:rPr lang="cs-CZ" sz="2600" dirty="0">
                <a:latin typeface="+mn-lt"/>
              </a:rPr>
              <a:t>je sudé</a:t>
            </a:r>
            <a:endParaRPr lang="cs-CZ" sz="2600" b="1" dirty="0">
              <a:latin typeface="+mn-lt"/>
              <a:sym typeface="Wingdings" panose="05000000000000000000" pitchFamily="2" charset="2"/>
            </a:endParaRPr>
          </a:p>
        </p:txBody>
      </p:sp>
      <p:sp>
        <p:nvSpPr>
          <p:cNvPr id="32" name="Nadpis 1">
            <a:extLst>
              <a:ext uri="{FF2B5EF4-FFF2-40B4-BE49-F238E27FC236}">
                <a16:creationId xmlns:a16="http://schemas.microsoft.com/office/drawing/2014/main" id="{1CD7210D-F915-4180-A401-EB8D5F38041B}"/>
              </a:ext>
            </a:extLst>
          </p:cNvPr>
          <p:cNvSpPr txBox="1">
            <a:spLocks/>
          </p:cNvSpPr>
          <p:nvPr/>
        </p:nvSpPr>
        <p:spPr>
          <a:xfrm>
            <a:off x="185378" y="3669968"/>
            <a:ext cx="8958621" cy="87804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dirty="0">
                <a:latin typeface="+mn-lt"/>
              </a:rPr>
              <a:t>2) </a:t>
            </a:r>
            <a:r>
              <a:rPr lang="cs-CZ" sz="2600" dirty="0"/>
              <a:t>číslo je dělitelné třemi, když má </a:t>
            </a:r>
            <a:r>
              <a:rPr lang="cs-CZ" sz="2600" dirty="0" err="1"/>
              <a:t>ciferný</a:t>
            </a:r>
            <a:r>
              <a:rPr lang="cs-CZ" sz="2600" dirty="0"/>
              <a:t> součet dělitelný třemi     </a:t>
            </a:r>
          </a:p>
          <a:p>
            <a:pPr algn="l">
              <a:spcAft>
                <a:spcPts val="1200"/>
              </a:spcAft>
            </a:pPr>
            <a:r>
              <a:rPr lang="cs-CZ" sz="2600" dirty="0">
                <a:sym typeface="Wingdings" panose="05000000000000000000" pitchFamily="2" charset="2"/>
              </a:rPr>
              <a:t>                                                                             </a:t>
            </a:r>
            <a:endParaRPr lang="cs-CZ" sz="2600" b="1" dirty="0"/>
          </a:p>
        </p:txBody>
      </p:sp>
      <p:sp>
        <p:nvSpPr>
          <p:cNvPr id="33" name="Nadpis 1">
            <a:extLst>
              <a:ext uri="{FF2B5EF4-FFF2-40B4-BE49-F238E27FC236}">
                <a16:creationId xmlns:a16="http://schemas.microsoft.com/office/drawing/2014/main" id="{97CD65AC-D0E6-4CB7-B805-2F7BF03EE8AE}"/>
              </a:ext>
            </a:extLst>
          </p:cNvPr>
          <p:cNvSpPr txBox="1">
            <a:spLocks/>
          </p:cNvSpPr>
          <p:nvPr/>
        </p:nvSpPr>
        <p:spPr>
          <a:xfrm>
            <a:off x="179512" y="4149080"/>
            <a:ext cx="8791942" cy="53717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dirty="0">
                <a:latin typeface="+mn-lt"/>
              </a:rPr>
              <a:t>3) </a:t>
            </a:r>
            <a:r>
              <a:rPr lang="cs-CZ" sz="2600" dirty="0"/>
              <a:t>číslo je dělitelné pěti, když končí 0 nebo 5</a:t>
            </a:r>
            <a:endParaRPr lang="cs-CZ" sz="2600" b="1" dirty="0">
              <a:latin typeface="+mn-lt"/>
            </a:endParaRPr>
          </a:p>
        </p:txBody>
      </p:sp>
      <p:sp>
        <p:nvSpPr>
          <p:cNvPr id="42" name="Nadpis 1">
            <a:extLst>
              <a:ext uri="{FF2B5EF4-FFF2-40B4-BE49-F238E27FC236}">
                <a16:creationId xmlns:a16="http://schemas.microsoft.com/office/drawing/2014/main" id="{9BFFF287-2954-4F56-A7BB-55D4920ED752}"/>
              </a:ext>
            </a:extLst>
          </p:cNvPr>
          <p:cNvSpPr txBox="1">
            <a:spLocks/>
          </p:cNvSpPr>
          <p:nvPr/>
        </p:nvSpPr>
        <p:spPr>
          <a:xfrm>
            <a:off x="165650" y="4614242"/>
            <a:ext cx="8791942" cy="53717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dirty="0">
                <a:latin typeface="+mn-lt"/>
              </a:rPr>
              <a:t>4) pro dělitelnost sedmi není pravidlo, určuji podle zbytku</a:t>
            </a:r>
            <a:endParaRPr lang="cs-CZ" sz="2600" b="1" dirty="0">
              <a:latin typeface="+mn-lt"/>
            </a:endParaRPr>
          </a:p>
        </p:txBody>
      </p:sp>
      <p:sp>
        <p:nvSpPr>
          <p:cNvPr id="17" name="Nadpis 1">
            <a:extLst>
              <a:ext uri="{FF2B5EF4-FFF2-40B4-BE49-F238E27FC236}">
                <a16:creationId xmlns:a16="http://schemas.microsoft.com/office/drawing/2014/main" id="{5B47D6FD-464D-4C8C-BEF1-1C15E3BFDAA3}"/>
              </a:ext>
            </a:extLst>
          </p:cNvPr>
          <p:cNvSpPr txBox="1">
            <a:spLocks/>
          </p:cNvSpPr>
          <p:nvPr/>
        </p:nvSpPr>
        <p:spPr>
          <a:xfrm>
            <a:off x="107504" y="2714700"/>
            <a:ext cx="2757730" cy="61964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dirty="0">
                <a:latin typeface="+mn-lt"/>
              </a:rPr>
              <a:t>Pro připomenutí:</a:t>
            </a:r>
            <a:endParaRPr lang="cs-CZ" sz="2600" b="1" dirty="0">
              <a:latin typeface="+mn-lt"/>
            </a:endParaRPr>
          </a:p>
        </p:txBody>
      </p:sp>
      <p:sp>
        <p:nvSpPr>
          <p:cNvPr id="16" name="Nadpis 1">
            <a:extLst>
              <a:ext uri="{FF2B5EF4-FFF2-40B4-BE49-F238E27FC236}">
                <a16:creationId xmlns:a16="http://schemas.microsoft.com/office/drawing/2014/main" id="{6CFA6093-9248-40A3-B043-05602C66088B}"/>
              </a:ext>
            </a:extLst>
          </p:cNvPr>
          <p:cNvSpPr txBox="1">
            <a:spLocks/>
          </p:cNvSpPr>
          <p:nvPr/>
        </p:nvSpPr>
        <p:spPr>
          <a:xfrm>
            <a:off x="365114" y="5943292"/>
            <a:ext cx="8791942" cy="51004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dirty="0">
                <a:latin typeface="+mn-lt"/>
              </a:rPr>
              <a:t>Číslo 85 je dělitelné 5 </a:t>
            </a:r>
            <a:r>
              <a:rPr lang="cs-CZ" sz="2600" dirty="0">
                <a:latin typeface="+mn-lt"/>
                <a:sym typeface="Wingdings" panose="05000000000000000000" pitchFamily="2" charset="2"/>
              </a:rPr>
              <a:t> </a:t>
            </a:r>
            <a:r>
              <a:rPr lang="cs-CZ" sz="2600" b="1" dirty="0">
                <a:latin typeface="+mn-lt"/>
                <a:sym typeface="Wingdings" panose="05000000000000000000" pitchFamily="2" charset="2"/>
              </a:rPr>
              <a:t>složené číslo</a:t>
            </a:r>
            <a:endParaRPr lang="cs-CZ" sz="2600" b="1" dirty="0">
              <a:latin typeface="+mn-lt"/>
            </a:endParaRPr>
          </a:p>
        </p:txBody>
      </p:sp>
      <p:sp>
        <p:nvSpPr>
          <p:cNvPr id="18" name="Nadpis 1">
            <a:extLst>
              <a:ext uri="{FF2B5EF4-FFF2-40B4-BE49-F238E27FC236}">
                <a16:creationId xmlns:a16="http://schemas.microsoft.com/office/drawing/2014/main" id="{588FBB07-0277-4261-AE14-D3055036C24E}"/>
              </a:ext>
            </a:extLst>
          </p:cNvPr>
          <p:cNvSpPr txBox="1">
            <a:spLocks/>
          </p:cNvSpPr>
          <p:nvPr/>
        </p:nvSpPr>
        <p:spPr>
          <a:xfrm>
            <a:off x="179512" y="5392945"/>
            <a:ext cx="8791942" cy="53717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b="1" dirty="0">
                <a:latin typeface="+mn-lt"/>
              </a:rPr>
              <a:t>Př.</a:t>
            </a:r>
            <a:r>
              <a:rPr lang="cs-CZ" sz="2600" dirty="0">
                <a:latin typeface="+mn-lt"/>
              </a:rPr>
              <a:t> Určete, zda číslo 85 je prvočíslo nebo složené číslo</a:t>
            </a:r>
          </a:p>
        </p:txBody>
      </p:sp>
    </p:spTree>
    <p:extLst>
      <p:ext uri="{BB962C8B-B14F-4D97-AF65-F5344CB8AC3E}">
        <p14:creationId xmlns:p14="http://schemas.microsoft.com/office/powerpoint/2010/main" val="1864675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64652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600"/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07504" y="97468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Prvočísla a složená čísla</a:t>
            </a:r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4" name="Nadpis 1">
            <a:extLst>
              <a:ext uri="{FF2B5EF4-FFF2-40B4-BE49-F238E27FC236}">
                <a16:creationId xmlns:a16="http://schemas.microsoft.com/office/drawing/2014/main" id="{D4493F1D-6137-4653-BD85-B7FAB89BEB6E}"/>
              </a:ext>
            </a:extLst>
          </p:cNvPr>
          <p:cNvSpPr txBox="1">
            <a:spLocks/>
          </p:cNvSpPr>
          <p:nvPr/>
        </p:nvSpPr>
        <p:spPr>
          <a:xfrm>
            <a:off x="107504" y="620688"/>
            <a:ext cx="8928992" cy="93610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200"/>
              </a:spcAft>
            </a:pPr>
            <a:r>
              <a:rPr lang="cs-CZ" sz="2600" dirty="0">
                <a:latin typeface="+mn-lt"/>
              </a:rPr>
              <a:t>Co dělat, když nejsem schopný určit (prvočíslo x složené číslo) zpaměti nebo si nejsem jistý.</a:t>
            </a:r>
          </a:p>
        </p:txBody>
      </p:sp>
      <p:sp>
        <p:nvSpPr>
          <p:cNvPr id="26" name="Nadpis 1">
            <a:extLst>
              <a:ext uri="{FF2B5EF4-FFF2-40B4-BE49-F238E27FC236}">
                <a16:creationId xmlns:a16="http://schemas.microsoft.com/office/drawing/2014/main" id="{2A06BE39-9120-4E86-BC59-2C6EC7C2B794}"/>
              </a:ext>
            </a:extLst>
          </p:cNvPr>
          <p:cNvSpPr txBox="1">
            <a:spLocks/>
          </p:cNvSpPr>
          <p:nvPr/>
        </p:nvSpPr>
        <p:spPr>
          <a:xfrm>
            <a:off x="107504" y="1412776"/>
            <a:ext cx="8928992" cy="14204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dirty="0">
                <a:latin typeface="+mn-lt"/>
              </a:rPr>
              <a:t>Pro čísla 10 – 120 platí: </a:t>
            </a:r>
          </a:p>
          <a:p>
            <a:pPr algn="l"/>
            <a:r>
              <a:rPr lang="cs-CZ" sz="2600" dirty="0">
                <a:latin typeface="+mn-lt"/>
              </a:rPr>
              <a:t>     Pokud je číslo dělitelné 2, 3, 5 nebo 7 </a:t>
            </a:r>
            <a:r>
              <a:rPr lang="cs-CZ" sz="2600" dirty="0">
                <a:latin typeface="+mn-lt"/>
                <a:sym typeface="Wingdings" panose="05000000000000000000" pitchFamily="2" charset="2"/>
              </a:rPr>
              <a:t> je </a:t>
            </a:r>
            <a:r>
              <a:rPr lang="cs-CZ" sz="2600" b="1" dirty="0">
                <a:latin typeface="+mn-lt"/>
                <a:sym typeface="Wingdings" panose="05000000000000000000" pitchFamily="2" charset="2"/>
              </a:rPr>
              <a:t>složené</a:t>
            </a:r>
            <a:r>
              <a:rPr lang="cs-CZ" sz="2600" dirty="0">
                <a:latin typeface="+mn-lt"/>
                <a:sym typeface="Wingdings" panose="05000000000000000000" pitchFamily="2" charset="2"/>
              </a:rPr>
              <a:t> </a:t>
            </a:r>
            <a:r>
              <a:rPr lang="cs-CZ" sz="2600" b="1" dirty="0">
                <a:latin typeface="+mn-lt"/>
                <a:sym typeface="Wingdings" panose="05000000000000000000" pitchFamily="2" charset="2"/>
              </a:rPr>
              <a:t>číslo</a:t>
            </a:r>
          </a:p>
          <a:p>
            <a:pPr algn="l">
              <a:spcAft>
                <a:spcPts val="1200"/>
              </a:spcAft>
            </a:pPr>
            <a:r>
              <a:rPr lang="cs-CZ" sz="2600" dirty="0">
                <a:latin typeface="+mn-lt"/>
              </a:rPr>
              <a:t>     Pokud číslo není </a:t>
            </a:r>
            <a:r>
              <a:rPr lang="cs-CZ" sz="2600" dirty="0"/>
              <a:t>dělitelné 2, 3, 5 ani 7 </a:t>
            </a:r>
            <a:r>
              <a:rPr lang="cs-CZ" sz="2600" dirty="0">
                <a:sym typeface="Wingdings" panose="05000000000000000000" pitchFamily="2" charset="2"/>
              </a:rPr>
              <a:t> je </a:t>
            </a:r>
            <a:r>
              <a:rPr lang="cs-CZ" sz="2600" b="1" dirty="0">
                <a:sym typeface="Wingdings" panose="05000000000000000000" pitchFamily="2" charset="2"/>
              </a:rPr>
              <a:t>prvočíslo</a:t>
            </a:r>
            <a:endParaRPr lang="cs-CZ" sz="2600" b="1" dirty="0">
              <a:latin typeface="+mn-lt"/>
            </a:endParaRPr>
          </a:p>
        </p:txBody>
      </p:sp>
      <p:sp>
        <p:nvSpPr>
          <p:cNvPr id="28" name="Nadpis 1">
            <a:extLst>
              <a:ext uri="{FF2B5EF4-FFF2-40B4-BE49-F238E27FC236}">
                <a16:creationId xmlns:a16="http://schemas.microsoft.com/office/drawing/2014/main" id="{963C5ED6-4E08-4928-85B4-210461AA09B3}"/>
              </a:ext>
            </a:extLst>
          </p:cNvPr>
          <p:cNvSpPr txBox="1">
            <a:spLocks/>
          </p:cNvSpPr>
          <p:nvPr/>
        </p:nvSpPr>
        <p:spPr>
          <a:xfrm>
            <a:off x="179512" y="3179862"/>
            <a:ext cx="8791942" cy="49244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dirty="0">
                <a:latin typeface="+mn-lt"/>
              </a:rPr>
              <a:t>1) číslo je </a:t>
            </a:r>
            <a:r>
              <a:rPr lang="cs-CZ" sz="2600" dirty="0"/>
              <a:t>dělitelné dvěma, když </a:t>
            </a:r>
            <a:r>
              <a:rPr lang="cs-CZ" sz="2600" dirty="0">
                <a:latin typeface="+mn-lt"/>
              </a:rPr>
              <a:t>je sudé</a:t>
            </a:r>
            <a:endParaRPr lang="cs-CZ" sz="2600" b="1" dirty="0">
              <a:latin typeface="+mn-lt"/>
              <a:sym typeface="Wingdings" panose="05000000000000000000" pitchFamily="2" charset="2"/>
            </a:endParaRPr>
          </a:p>
        </p:txBody>
      </p:sp>
      <p:sp>
        <p:nvSpPr>
          <p:cNvPr id="32" name="Nadpis 1">
            <a:extLst>
              <a:ext uri="{FF2B5EF4-FFF2-40B4-BE49-F238E27FC236}">
                <a16:creationId xmlns:a16="http://schemas.microsoft.com/office/drawing/2014/main" id="{1CD7210D-F915-4180-A401-EB8D5F38041B}"/>
              </a:ext>
            </a:extLst>
          </p:cNvPr>
          <p:cNvSpPr txBox="1">
            <a:spLocks/>
          </p:cNvSpPr>
          <p:nvPr/>
        </p:nvSpPr>
        <p:spPr>
          <a:xfrm>
            <a:off x="185378" y="3669968"/>
            <a:ext cx="8958621" cy="87804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dirty="0">
                <a:latin typeface="+mn-lt"/>
              </a:rPr>
              <a:t>2) </a:t>
            </a:r>
            <a:r>
              <a:rPr lang="cs-CZ" sz="2600" dirty="0"/>
              <a:t>číslo je dělitelné třemi, když má </a:t>
            </a:r>
            <a:r>
              <a:rPr lang="cs-CZ" sz="2600" dirty="0" err="1"/>
              <a:t>ciferný</a:t>
            </a:r>
            <a:r>
              <a:rPr lang="cs-CZ" sz="2600" dirty="0"/>
              <a:t> součet dělitelný třemi     </a:t>
            </a:r>
          </a:p>
          <a:p>
            <a:pPr algn="l">
              <a:spcAft>
                <a:spcPts val="1200"/>
              </a:spcAft>
            </a:pPr>
            <a:r>
              <a:rPr lang="cs-CZ" sz="2600" dirty="0">
                <a:sym typeface="Wingdings" panose="05000000000000000000" pitchFamily="2" charset="2"/>
              </a:rPr>
              <a:t>                                                                             </a:t>
            </a:r>
            <a:endParaRPr lang="cs-CZ" sz="2600" b="1" dirty="0"/>
          </a:p>
        </p:txBody>
      </p:sp>
      <p:sp>
        <p:nvSpPr>
          <p:cNvPr id="33" name="Nadpis 1">
            <a:extLst>
              <a:ext uri="{FF2B5EF4-FFF2-40B4-BE49-F238E27FC236}">
                <a16:creationId xmlns:a16="http://schemas.microsoft.com/office/drawing/2014/main" id="{97CD65AC-D0E6-4CB7-B805-2F7BF03EE8AE}"/>
              </a:ext>
            </a:extLst>
          </p:cNvPr>
          <p:cNvSpPr txBox="1">
            <a:spLocks/>
          </p:cNvSpPr>
          <p:nvPr/>
        </p:nvSpPr>
        <p:spPr>
          <a:xfrm>
            <a:off x="179512" y="4149080"/>
            <a:ext cx="8791942" cy="53717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dirty="0">
                <a:latin typeface="+mn-lt"/>
              </a:rPr>
              <a:t>3) </a:t>
            </a:r>
            <a:r>
              <a:rPr lang="cs-CZ" sz="2600" dirty="0"/>
              <a:t>číslo je dělitelné pěti, když končí 0 nebo 5</a:t>
            </a:r>
            <a:endParaRPr lang="cs-CZ" sz="2600" b="1" dirty="0">
              <a:latin typeface="+mn-lt"/>
            </a:endParaRPr>
          </a:p>
        </p:txBody>
      </p:sp>
      <p:sp>
        <p:nvSpPr>
          <p:cNvPr id="42" name="Nadpis 1">
            <a:extLst>
              <a:ext uri="{FF2B5EF4-FFF2-40B4-BE49-F238E27FC236}">
                <a16:creationId xmlns:a16="http://schemas.microsoft.com/office/drawing/2014/main" id="{9BFFF287-2954-4F56-A7BB-55D4920ED752}"/>
              </a:ext>
            </a:extLst>
          </p:cNvPr>
          <p:cNvSpPr txBox="1">
            <a:spLocks/>
          </p:cNvSpPr>
          <p:nvPr/>
        </p:nvSpPr>
        <p:spPr>
          <a:xfrm>
            <a:off x="165650" y="4614242"/>
            <a:ext cx="8791942" cy="53717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dirty="0">
                <a:latin typeface="+mn-lt"/>
              </a:rPr>
              <a:t>4) pro dělitelnost sedmi není pravidlo, určuji podle zbytku</a:t>
            </a:r>
            <a:endParaRPr lang="cs-CZ" sz="2600" b="1" dirty="0">
              <a:latin typeface="+mn-lt"/>
            </a:endParaRPr>
          </a:p>
        </p:txBody>
      </p:sp>
      <p:sp>
        <p:nvSpPr>
          <p:cNvPr id="17" name="Nadpis 1">
            <a:extLst>
              <a:ext uri="{FF2B5EF4-FFF2-40B4-BE49-F238E27FC236}">
                <a16:creationId xmlns:a16="http://schemas.microsoft.com/office/drawing/2014/main" id="{5B47D6FD-464D-4C8C-BEF1-1C15E3BFDAA3}"/>
              </a:ext>
            </a:extLst>
          </p:cNvPr>
          <p:cNvSpPr txBox="1">
            <a:spLocks/>
          </p:cNvSpPr>
          <p:nvPr/>
        </p:nvSpPr>
        <p:spPr>
          <a:xfrm>
            <a:off x="107504" y="2714700"/>
            <a:ext cx="2757730" cy="61964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dirty="0">
                <a:latin typeface="+mn-lt"/>
              </a:rPr>
              <a:t>Pro připomenutí:</a:t>
            </a:r>
            <a:endParaRPr lang="cs-CZ" sz="2600" b="1" dirty="0">
              <a:latin typeface="+mn-lt"/>
            </a:endParaRPr>
          </a:p>
        </p:txBody>
      </p:sp>
      <p:sp>
        <p:nvSpPr>
          <p:cNvPr id="19" name="Nadpis 1">
            <a:extLst>
              <a:ext uri="{FF2B5EF4-FFF2-40B4-BE49-F238E27FC236}">
                <a16:creationId xmlns:a16="http://schemas.microsoft.com/office/drawing/2014/main" id="{8249BC54-B2F4-465B-A083-5F274AA5EAB3}"/>
              </a:ext>
            </a:extLst>
          </p:cNvPr>
          <p:cNvSpPr txBox="1">
            <a:spLocks/>
          </p:cNvSpPr>
          <p:nvPr/>
        </p:nvSpPr>
        <p:spPr>
          <a:xfrm>
            <a:off x="365114" y="5923562"/>
            <a:ext cx="8791942" cy="53717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dirty="0">
                <a:latin typeface="+mn-lt"/>
              </a:rPr>
              <a:t>Číslo 98 je dělitelné 2 </a:t>
            </a:r>
            <a:r>
              <a:rPr lang="cs-CZ" sz="2600" dirty="0">
                <a:latin typeface="+mn-lt"/>
                <a:sym typeface="Wingdings" panose="05000000000000000000" pitchFamily="2" charset="2"/>
              </a:rPr>
              <a:t> </a:t>
            </a:r>
            <a:r>
              <a:rPr lang="cs-CZ" sz="2600" b="1" dirty="0">
                <a:latin typeface="+mn-lt"/>
                <a:sym typeface="Wingdings" panose="05000000000000000000" pitchFamily="2" charset="2"/>
              </a:rPr>
              <a:t>složené číslo</a:t>
            </a:r>
            <a:endParaRPr lang="cs-CZ" sz="2600" b="1" dirty="0">
              <a:latin typeface="+mn-lt"/>
            </a:endParaRPr>
          </a:p>
        </p:txBody>
      </p:sp>
      <p:sp>
        <p:nvSpPr>
          <p:cNvPr id="20" name="Nadpis 1">
            <a:extLst>
              <a:ext uri="{FF2B5EF4-FFF2-40B4-BE49-F238E27FC236}">
                <a16:creationId xmlns:a16="http://schemas.microsoft.com/office/drawing/2014/main" id="{594FEC8F-25DA-49EB-B763-7946BCD8E4F5}"/>
              </a:ext>
            </a:extLst>
          </p:cNvPr>
          <p:cNvSpPr txBox="1">
            <a:spLocks/>
          </p:cNvSpPr>
          <p:nvPr/>
        </p:nvSpPr>
        <p:spPr>
          <a:xfrm>
            <a:off x="179512" y="5373216"/>
            <a:ext cx="8791942" cy="53717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b="1" dirty="0">
                <a:latin typeface="+mn-lt"/>
              </a:rPr>
              <a:t>Př.</a:t>
            </a:r>
            <a:r>
              <a:rPr lang="cs-CZ" sz="2600" dirty="0">
                <a:latin typeface="+mn-lt"/>
              </a:rPr>
              <a:t> Určete, zda číslo 98 je prvočíslo nebo složené číslo</a:t>
            </a:r>
          </a:p>
        </p:txBody>
      </p:sp>
    </p:spTree>
    <p:extLst>
      <p:ext uri="{BB962C8B-B14F-4D97-AF65-F5344CB8AC3E}">
        <p14:creationId xmlns:p14="http://schemas.microsoft.com/office/powerpoint/2010/main" val="919859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64652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600"/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07504" y="97468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Prvočísla a složená čísla</a:t>
            </a:r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4" name="Nadpis 1">
            <a:extLst>
              <a:ext uri="{FF2B5EF4-FFF2-40B4-BE49-F238E27FC236}">
                <a16:creationId xmlns:a16="http://schemas.microsoft.com/office/drawing/2014/main" id="{D4493F1D-6137-4653-BD85-B7FAB89BEB6E}"/>
              </a:ext>
            </a:extLst>
          </p:cNvPr>
          <p:cNvSpPr txBox="1">
            <a:spLocks/>
          </p:cNvSpPr>
          <p:nvPr/>
        </p:nvSpPr>
        <p:spPr>
          <a:xfrm>
            <a:off x="107504" y="620688"/>
            <a:ext cx="8928992" cy="93610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200"/>
              </a:spcAft>
            </a:pPr>
            <a:r>
              <a:rPr lang="cs-CZ" sz="2600" dirty="0">
                <a:latin typeface="+mn-lt"/>
              </a:rPr>
              <a:t>Co dělat, když nejsem schopný určit (prvočíslo x složené číslo) zpaměti nebo si nejsem jistý.</a:t>
            </a:r>
          </a:p>
        </p:txBody>
      </p:sp>
      <p:sp>
        <p:nvSpPr>
          <p:cNvPr id="26" name="Nadpis 1">
            <a:extLst>
              <a:ext uri="{FF2B5EF4-FFF2-40B4-BE49-F238E27FC236}">
                <a16:creationId xmlns:a16="http://schemas.microsoft.com/office/drawing/2014/main" id="{2A06BE39-9120-4E86-BC59-2C6EC7C2B794}"/>
              </a:ext>
            </a:extLst>
          </p:cNvPr>
          <p:cNvSpPr txBox="1">
            <a:spLocks/>
          </p:cNvSpPr>
          <p:nvPr/>
        </p:nvSpPr>
        <p:spPr>
          <a:xfrm>
            <a:off x="107504" y="1412776"/>
            <a:ext cx="8928992" cy="14204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dirty="0">
                <a:latin typeface="+mn-lt"/>
              </a:rPr>
              <a:t>Pro čísla 10 – 120 platí: </a:t>
            </a:r>
          </a:p>
          <a:p>
            <a:pPr algn="l"/>
            <a:r>
              <a:rPr lang="cs-CZ" sz="2600" dirty="0">
                <a:latin typeface="+mn-lt"/>
              </a:rPr>
              <a:t>     Pokud je číslo dělitelné 2, 3, 5 nebo 7 </a:t>
            </a:r>
            <a:r>
              <a:rPr lang="cs-CZ" sz="2600" dirty="0">
                <a:latin typeface="+mn-lt"/>
                <a:sym typeface="Wingdings" panose="05000000000000000000" pitchFamily="2" charset="2"/>
              </a:rPr>
              <a:t> je </a:t>
            </a:r>
            <a:r>
              <a:rPr lang="cs-CZ" sz="2600" b="1" dirty="0">
                <a:latin typeface="+mn-lt"/>
                <a:sym typeface="Wingdings" panose="05000000000000000000" pitchFamily="2" charset="2"/>
              </a:rPr>
              <a:t>složené</a:t>
            </a:r>
            <a:r>
              <a:rPr lang="cs-CZ" sz="2600" dirty="0">
                <a:latin typeface="+mn-lt"/>
                <a:sym typeface="Wingdings" panose="05000000000000000000" pitchFamily="2" charset="2"/>
              </a:rPr>
              <a:t> </a:t>
            </a:r>
            <a:r>
              <a:rPr lang="cs-CZ" sz="2600" b="1" dirty="0">
                <a:latin typeface="+mn-lt"/>
                <a:sym typeface="Wingdings" panose="05000000000000000000" pitchFamily="2" charset="2"/>
              </a:rPr>
              <a:t>číslo</a:t>
            </a:r>
          </a:p>
          <a:p>
            <a:pPr algn="l">
              <a:spcAft>
                <a:spcPts val="1200"/>
              </a:spcAft>
            </a:pPr>
            <a:r>
              <a:rPr lang="cs-CZ" sz="2600" dirty="0">
                <a:latin typeface="+mn-lt"/>
              </a:rPr>
              <a:t>     Pokud číslo není </a:t>
            </a:r>
            <a:r>
              <a:rPr lang="cs-CZ" sz="2600" dirty="0"/>
              <a:t>dělitelné 2, 3, 5 ani 7 </a:t>
            </a:r>
            <a:r>
              <a:rPr lang="cs-CZ" sz="2600" dirty="0">
                <a:sym typeface="Wingdings" panose="05000000000000000000" pitchFamily="2" charset="2"/>
              </a:rPr>
              <a:t> je </a:t>
            </a:r>
            <a:r>
              <a:rPr lang="cs-CZ" sz="2600" b="1" dirty="0">
                <a:sym typeface="Wingdings" panose="05000000000000000000" pitchFamily="2" charset="2"/>
              </a:rPr>
              <a:t>prvočíslo</a:t>
            </a:r>
            <a:endParaRPr lang="cs-CZ" sz="2600" b="1" dirty="0">
              <a:latin typeface="+mn-lt"/>
            </a:endParaRPr>
          </a:p>
        </p:txBody>
      </p:sp>
      <p:sp>
        <p:nvSpPr>
          <p:cNvPr id="28" name="Nadpis 1">
            <a:extLst>
              <a:ext uri="{FF2B5EF4-FFF2-40B4-BE49-F238E27FC236}">
                <a16:creationId xmlns:a16="http://schemas.microsoft.com/office/drawing/2014/main" id="{963C5ED6-4E08-4928-85B4-210461AA09B3}"/>
              </a:ext>
            </a:extLst>
          </p:cNvPr>
          <p:cNvSpPr txBox="1">
            <a:spLocks/>
          </p:cNvSpPr>
          <p:nvPr/>
        </p:nvSpPr>
        <p:spPr>
          <a:xfrm>
            <a:off x="179512" y="3179862"/>
            <a:ext cx="8791942" cy="49244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dirty="0">
                <a:latin typeface="+mn-lt"/>
              </a:rPr>
              <a:t>1) číslo je </a:t>
            </a:r>
            <a:r>
              <a:rPr lang="cs-CZ" sz="2600" dirty="0"/>
              <a:t>dělitelné dvěma, když </a:t>
            </a:r>
            <a:r>
              <a:rPr lang="cs-CZ" sz="2600" dirty="0">
                <a:latin typeface="+mn-lt"/>
              </a:rPr>
              <a:t>je sudé</a:t>
            </a:r>
            <a:endParaRPr lang="cs-CZ" sz="2600" b="1" dirty="0">
              <a:latin typeface="+mn-lt"/>
              <a:sym typeface="Wingdings" panose="05000000000000000000" pitchFamily="2" charset="2"/>
            </a:endParaRPr>
          </a:p>
        </p:txBody>
      </p:sp>
      <p:sp>
        <p:nvSpPr>
          <p:cNvPr id="32" name="Nadpis 1">
            <a:extLst>
              <a:ext uri="{FF2B5EF4-FFF2-40B4-BE49-F238E27FC236}">
                <a16:creationId xmlns:a16="http://schemas.microsoft.com/office/drawing/2014/main" id="{1CD7210D-F915-4180-A401-EB8D5F38041B}"/>
              </a:ext>
            </a:extLst>
          </p:cNvPr>
          <p:cNvSpPr txBox="1">
            <a:spLocks/>
          </p:cNvSpPr>
          <p:nvPr/>
        </p:nvSpPr>
        <p:spPr>
          <a:xfrm>
            <a:off x="185378" y="3669968"/>
            <a:ext cx="8958621" cy="87804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dirty="0">
                <a:latin typeface="+mn-lt"/>
              </a:rPr>
              <a:t>2) </a:t>
            </a:r>
            <a:r>
              <a:rPr lang="cs-CZ" sz="2600" dirty="0"/>
              <a:t>číslo je dělitelné třemi, když má </a:t>
            </a:r>
            <a:r>
              <a:rPr lang="cs-CZ" sz="2600" dirty="0" err="1"/>
              <a:t>ciferný</a:t>
            </a:r>
            <a:r>
              <a:rPr lang="cs-CZ" sz="2600" dirty="0"/>
              <a:t> součet dělitelný třemi     </a:t>
            </a:r>
          </a:p>
          <a:p>
            <a:pPr algn="l">
              <a:spcAft>
                <a:spcPts val="1200"/>
              </a:spcAft>
            </a:pPr>
            <a:r>
              <a:rPr lang="cs-CZ" sz="2600" dirty="0">
                <a:sym typeface="Wingdings" panose="05000000000000000000" pitchFamily="2" charset="2"/>
              </a:rPr>
              <a:t>                                                                             </a:t>
            </a:r>
            <a:endParaRPr lang="cs-CZ" sz="2600" b="1" dirty="0"/>
          </a:p>
        </p:txBody>
      </p:sp>
      <p:sp>
        <p:nvSpPr>
          <p:cNvPr id="33" name="Nadpis 1">
            <a:extLst>
              <a:ext uri="{FF2B5EF4-FFF2-40B4-BE49-F238E27FC236}">
                <a16:creationId xmlns:a16="http://schemas.microsoft.com/office/drawing/2014/main" id="{97CD65AC-D0E6-4CB7-B805-2F7BF03EE8AE}"/>
              </a:ext>
            </a:extLst>
          </p:cNvPr>
          <p:cNvSpPr txBox="1">
            <a:spLocks/>
          </p:cNvSpPr>
          <p:nvPr/>
        </p:nvSpPr>
        <p:spPr>
          <a:xfrm>
            <a:off x="179512" y="4149080"/>
            <a:ext cx="8791942" cy="53717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dirty="0">
                <a:latin typeface="+mn-lt"/>
              </a:rPr>
              <a:t>3) </a:t>
            </a:r>
            <a:r>
              <a:rPr lang="cs-CZ" sz="2600" dirty="0"/>
              <a:t>číslo je dělitelné pěti, když končí 0 nebo 5</a:t>
            </a:r>
            <a:endParaRPr lang="cs-CZ" sz="2600" b="1" dirty="0">
              <a:latin typeface="+mn-lt"/>
            </a:endParaRPr>
          </a:p>
        </p:txBody>
      </p:sp>
      <p:sp>
        <p:nvSpPr>
          <p:cNvPr id="42" name="Nadpis 1">
            <a:extLst>
              <a:ext uri="{FF2B5EF4-FFF2-40B4-BE49-F238E27FC236}">
                <a16:creationId xmlns:a16="http://schemas.microsoft.com/office/drawing/2014/main" id="{9BFFF287-2954-4F56-A7BB-55D4920ED752}"/>
              </a:ext>
            </a:extLst>
          </p:cNvPr>
          <p:cNvSpPr txBox="1">
            <a:spLocks/>
          </p:cNvSpPr>
          <p:nvPr/>
        </p:nvSpPr>
        <p:spPr>
          <a:xfrm>
            <a:off x="165650" y="4614242"/>
            <a:ext cx="8791942" cy="53717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dirty="0">
                <a:latin typeface="+mn-lt"/>
              </a:rPr>
              <a:t>4) pro dělitelnost sedmi není pravidlo, určuji podle zbytku</a:t>
            </a:r>
            <a:endParaRPr lang="cs-CZ" sz="2600" b="1" dirty="0">
              <a:latin typeface="+mn-lt"/>
            </a:endParaRPr>
          </a:p>
        </p:txBody>
      </p:sp>
      <p:sp>
        <p:nvSpPr>
          <p:cNvPr id="17" name="Nadpis 1">
            <a:extLst>
              <a:ext uri="{FF2B5EF4-FFF2-40B4-BE49-F238E27FC236}">
                <a16:creationId xmlns:a16="http://schemas.microsoft.com/office/drawing/2014/main" id="{5B47D6FD-464D-4C8C-BEF1-1C15E3BFDAA3}"/>
              </a:ext>
            </a:extLst>
          </p:cNvPr>
          <p:cNvSpPr txBox="1">
            <a:spLocks/>
          </p:cNvSpPr>
          <p:nvPr/>
        </p:nvSpPr>
        <p:spPr>
          <a:xfrm>
            <a:off x="107504" y="2714700"/>
            <a:ext cx="2757730" cy="61964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dirty="0">
                <a:latin typeface="+mn-lt"/>
              </a:rPr>
              <a:t>Pro připomenutí:</a:t>
            </a:r>
            <a:endParaRPr lang="cs-CZ" sz="2600" b="1" dirty="0">
              <a:latin typeface="+mn-lt"/>
            </a:endParaRPr>
          </a:p>
        </p:txBody>
      </p:sp>
      <p:sp>
        <p:nvSpPr>
          <p:cNvPr id="16" name="Nadpis 1">
            <a:extLst>
              <a:ext uri="{FF2B5EF4-FFF2-40B4-BE49-F238E27FC236}">
                <a16:creationId xmlns:a16="http://schemas.microsoft.com/office/drawing/2014/main" id="{06E15892-C8C9-4B26-9ED7-D86775A1E167}"/>
              </a:ext>
            </a:extLst>
          </p:cNvPr>
          <p:cNvSpPr txBox="1">
            <a:spLocks/>
          </p:cNvSpPr>
          <p:nvPr/>
        </p:nvSpPr>
        <p:spPr>
          <a:xfrm>
            <a:off x="365114" y="5931562"/>
            <a:ext cx="8791942" cy="59378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dirty="0">
                <a:latin typeface="+mn-lt"/>
              </a:rPr>
              <a:t>Číslo 89 </a:t>
            </a:r>
            <a:r>
              <a:rPr lang="cs-CZ" sz="2600" dirty="0"/>
              <a:t>není dělitelné 2, 3, 5 ani 7 </a:t>
            </a:r>
            <a:r>
              <a:rPr lang="cs-CZ" sz="2600" dirty="0">
                <a:sym typeface="Wingdings" panose="05000000000000000000" pitchFamily="2" charset="2"/>
              </a:rPr>
              <a:t> </a:t>
            </a:r>
            <a:r>
              <a:rPr lang="cs-CZ" sz="2600" b="1" dirty="0">
                <a:sym typeface="Wingdings" panose="05000000000000000000" pitchFamily="2" charset="2"/>
              </a:rPr>
              <a:t>prvočíslo</a:t>
            </a:r>
            <a:endParaRPr lang="cs-CZ" sz="2600" b="1" dirty="0">
              <a:latin typeface="+mn-lt"/>
            </a:endParaRPr>
          </a:p>
        </p:txBody>
      </p:sp>
      <p:sp>
        <p:nvSpPr>
          <p:cNvPr id="18" name="Nadpis 1">
            <a:extLst>
              <a:ext uri="{FF2B5EF4-FFF2-40B4-BE49-F238E27FC236}">
                <a16:creationId xmlns:a16="http://schemas.microsoft.com/office/drawing/2014/main" id="{7BFBC917-BE57-41CF-B668-DCEB7A4B0B88}"/>
              </a:ext>
            </a:extLst>
          </p:cNvPr>
          <p:cNvSpPr txBox="1">
            <a:spLocks/>
          </p:cNvSpPr>
          <p:nvPr/>
        </p:nvSpPr>
        <p:spPr>
          <a:xfrm>
            <a:off x="179512" y="5381215"/>
            <a:ext cx="8791942" cy="53717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b="1" dirty="0">
                <a:latin typeface="+mn-lt"/>
              </a:rPr>
              <a:t>Př.</a:t>
            </a:r>
            <a:r>
              <a:rPr lang="cs-CZ" sz="2600" dirty="0">
                <a:latin typeface="+mn-lt"/>
              </a:rPr>
              <a:t> Určete, zda číslo 89 je prvočíslo nebo složené číslo</a:t>
            </a:r>
          </a:p>
        </p:txBody>
      </p:sp>
    </p:spTree>
    <p:extLst>
      <p:ext uri="{BB962C8B-B14F-4D97-AF65-F5344CB8AC3E}">
        <p14:creationId xmlns:p14="http://schemas.microsoft.com/office/powerpoint/2010/main" val="1853082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64652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600"/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07504" y="97468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Prvočísla a složená čísla</a:t>
            </a:r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4" name="Nadpis 1">
            <a:extLst>
              <a:ext uri="{FF2B5EF4-FFF2-40B4-BE49-F238E27FC236}">
                <a16:creationId xmlns:a16="http://schemas.microsoft.com/office/drawing/2014/main" id="{D4493F1D-6137-4653-BD85-B7FAB89BEB6E}"/>
              </a:ext>
            </a:extLst>
          </p:cNvPr>
          <p:cNvSpPr txBox="1">
            <a:spLocks/>
          </p:cNvSpPr>
          <p:nvPr/>
        </p:nvSpPr>
        <p:spPr>
          <a:xfrm>
            <a:off x="107504" y="620688"/>
            <a:ext cx="8928992" cy="93610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200"/>
              </a:spcAft>
            </a:pPr>
            <a:r>
              <a:rPr lang="cs-CZ" sz="2600" dirty="0">
                <a:latin typeface="+mn-lt"/>
              </a:rPr>
              <a:t>Co dělat, když nejsem schopný určit (prvočíslo x složené číslo) zpaměti nebo si nejsem jistý.</a:t>
            </a:r>
          </a:p>
        </p:txBody>
      </p:sp>
      <p:sp>
        <p:nvSpPr>
          <p:cNvPr id="26" name="Nadpis 1">
            <a:extLst>
              <a:ext uri="{FF2B5EF4-FFF2-40B4-BE49-F238E27FC236}">
                <a16:creationId xmlns:a16="http://schemas.microsoft.com/office/drawing/2014/main" id="{2A06BE39-9120-4E86-BC59-2C6EC7C2B794}"/>
              </a:ext>
            </a:extLst>
          </p:cNvPr>
          <p:cNvSpPr txBox="1">
            <a:spLocks/>
          </p:cNvSpPr>
          <p:nvPr/>
        </p:nvSpPr>
        <p:spPr>
          <a:xfrm>
            <a:off x="107504" y="1412776"/>
            <a:ext cx="8928992" cy="14204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dirty="0">
                <a:latin typeface="+mn-lt"/>
              </a:rPr>
              <a:t>Pro čísla 10 – 120 platí: </a:t>
            </a:r>
          </a:p>
          <a:p>
            <a:pPr algn="l"/>
            <a:r>
              <a:rPr lang="cs-CZ" sz="2600" dirty="0">
                <a:latin typeface="+mn-lt"/>
              </a:rPr>
              <a:t>     Pokud je číslo dělitelné 2, 3, 5 nebo 7 </a:t>
            </a:r>
            <a:r>
              <a:rPr lang="cs-CZ" sz="2600" dirty="0">
                <a:latin typeface="+mn-lt"/>
                <a:sym typeface="Wingdings" panose="05000000000000000000" pitchFamily="2" charset="2"/>
              </a:rPr>
              <a:t> je </a:t>
            </a:r>
            <a:r>
              <a:rPr lang="cs-CZ" sz="2600" b="1" dirty="0">
                <a:latin typeface="+mn-lt"/>
                <a:sym typeface="Wingdings" panose="05000000000000000000" pitchFamily="2" charset="2"/>
              </a:rPr>
              <a:t>složené</a:t>
            </a:r>
            <a:r>
              <a:rPr lang="cs-CZ" sz="2600" dirty="0">
                <a:latin typeface="+mn-lt"/>
                <a:sym typeface="Wingdings" panose="05000000000000000000" pitchFamily="2" charset="2"/>
              </a:rPr>
              <a:t> </a:t>
            </a:r>
            <a:r>
              <a:rPr lang="cs-CZ" sz="2600" b="1" dirty="0">
                <a:latin typeface="+mn-lt"/>
                <a:sym typeface="Wingdings" panose="05000000000000000000" pitchFamily="2" charset="2"/>
              </a:rPr>
              <a:t>číslo</a:t>
            </a:r>
          </a:p>
          <a:p>
            <a:pPr algn="l">
              <a:spcAft>
                <a:spcPts val="1200"/>
              </a:spcAft>
            </a:pPr>
            <a:r>
              <a:rPr lang="cs-CZ" sz="2600" dirty="0">
                <a:latin typeface="+mn-lt"/>
              </a:rPr>
              <a:t>     Pokud číslo není </a:t>
            </a:r>
            <a:r>
              <a:rPr lang="cs-CZ" sz="2600" dirty="0"/>
              <a:t>dělitelné 2, 3, 5 ani 7 </a:t>
            </a:r>
            <a:r>
              <a:rPr lang="cs-CZ" sz="2600" dirty="0">
                <a:sym typeface="Wingdings" panose="05000000000000000000" pitchFamily="2" charset="2"/>
              </a:rPr>
              <a:t> je </a:t>
            </a:r>
            <a:r>
              <a:rPr lang="cs-CZ" sz="2600" b="1" dirty="0">
                <a:sym typeface="Wingdings" panose="05000000000000000000" pitchFamily="2" charset="2"/>
              </a:rPr>
              <a:t>prvočíslo</a:t>
            </a:r>
            <a:endParaRPr lang="cs-CZ" sz="2600" b="1" dirty="0">
              <a:latin typeface="+mn-lt"/>
            </a:endParaRPr>
          </a:p>
        </p:txBody>
      </p:sp>
      <p:sp>
        <p:nvSpPr>
          <p:cNvPr id="28" name="Nadpis 1">
            <a:extLst>
              <a:ext uri="{FF2B5EF4-FFF2-40B4-BE49-F238E27FC236}">
                <a16:creationId xmlns:a16="http://schemas.microsoft.com/office/drawing/2014/main" id="{963C5ED6-4E08-4928-85B4-210461AA09B3}"/>
              </a:ext>
            </a:extLst>
          </p:cNvPr>
          <p:cNvSpPr txBox="1">
            <a:spLocks/>
          </p:cNvSpPr>
          <p:nvPr/>
        </p:nvSpPr>
        <p:spPr>
          <a:xfrm>
            <a:off x="179512" y="3179862"/>
            <a:ext cx="8791942" cy="49244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dirty="0">
                <a:latin typeface="+mn-lt"/>
              </a:rPr>
              <a:t>1) číslo je </a:t>
            </a:r>
            <a:r>
              <a:rPr lang="cs-CZ" sz="2600" dirty="0"/>
              <a:t>dělitelné dvěma, když </a:t>
            </a:r>
            <a:r>
              <a:rPr lang="cs-CZ" sz="2600" dirty="0">
                <a:latin typeface="+mn-lt"/>
              </a:rPr>
              <a:t>je sudé</a:t>
            </a:r>
            <a:endParaRPr lang="cs-CZ" sz="2600" b="1" dirty="0">
              <a:latin typeface="+mn-lt"/>
              <a:sym typeface="Wingdings" panose="05000000000000000000" pitchFamily="2" charset="2"/>
            </a:endParaRPr>
          </a:p>
        </p:txBody>
      </p:sp>
      <p:sp>
        <p:nvSpPr>
          <p:cNvPr id="32" name="Nadpis 1">
            <a:extLst>
              <a:ext uri="{FF2B5EF4-FFF2-40B4-BE49-F238E27FC236}">
                <a16:creationId xmlns:a16="http://schemas.microsoft.com/office/drawing/2014/main" id="{1CD7210D-F915-4180-A401-EB8D5F38041B}"/>
              </a:ext>
            </a:extLst>
          </p:cNvPr>
          <p:cNvSpPr txBox="1">
            <a:spLocks/>
          </p:cNvSpPr>
          <p:nvPr/>
        </p:nvSpPr>
        <p:spPr>
          <a:xfrm>
            <a:off x="185378" y="3669968"/>
            <a:ext cx="8958621" cy="87804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dirty="0">
                <a:latin typeface="+mn-lt"/>
              </a:rPr>
              <a:t>2) </a:t>
            </a:r>
            <a:r>
              <a:rPr lang="cs-CZ" sz="2600" dirty="0"/>
              <a:t>číslo je dělitelné třemi, když má </a:t>
            </a:r>
            <a:r>
              <a:rPr lang="cs-CZ" sz="2600" dirty="0" err="1"/>
              <a:t>ciferný</a:t>
            </a:r>
            <a:r>
              <a:rPr lang="cs-CZ" sz="2600" dirty="0"/>
              <a:t> součet dělitelný třemi     </a:t>
            </a:r>
          </a:p>
          <a:p>
            <a:pPr algn="l">
              <a:spcAft>
                <a:spcPts val="1200"/>
              </a:spcAft>
            </a:pPr>
            <a:r>
              <a:rPr lang="cs-CZ" sz="2600" dirty="0">
                <a:sym typeface="Wingdings" panose="05000000000000000000" pitchFamily="2" charset="2"/>
              </a:rPr>
              <a:t>                                                                             </a:t>
            </a:r>
            <a:endParaRPr lang="cs-CZ" sz="2600" b="1" dirty="0"/>
          </a:p>
        </p:txBody>
      </p:sp>
      <p:sp>
        <p:nvSpPr>
          <p:cNvPr id="33" name="Nadpis 1">
            <a:extLst>
              <a:ext uri="{FF2B5EF4-FFF2-40B4-BE49-F238E27FC236}">
                <a16:creationId xmlns:a16="http://schemas.microsoft.com/office/drawing/2014/main" id="{97CD65AC-D0E6-4CB7-B805-2F7BF03EE8AE}"/>
              </a:ext>
            </a:extLst>
          </p:cNvPr>
          <p:cNvSpPr txBox="1">
            <a:spLocks/>
          </p:cNvSpPr>
          <p:nvPr/>
        </p:nvSpPr>
        <p:spPr>
          <a:xfrm>
            <a:off x="179512" y="4149080"/>
            <a:ext cx="8791942" cy="53717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dirty="0">
                <a:latin typeface="+mn-lt"/>
              </a:rPr>
              <a:t>3) </a:t>
            </a:r>
            <a:r>
              <a:rPr lang="cs-CZ" sz="2600" dirty="0"/>
              <a:t>číslo je dělitelné pěti, když končí 0 nebo 5</a:t>
            </a:r>
            <a:endParaRPr lang="cs-CZ" sz="2600" b="1" dirty="0">
              <a:latin typeface="+mn-lt"/>
            </a:endParaRPr>
          </a:p>
        </p:txBody>
      </p:sp>
      <p:sp>
        <p:nvSpPr>
          <p:cNvPr id="42" name="Nadpis 1">
            <a:extLst>
              <a:ext uri="{FF2B5EF4-FFF2-40B4-BE49-F238E27FC236}">
                <a16:creationId xmlns:a16="http://schemas.microsoft.com/office/drawing/2014/main" id="{9BFFF287-2954-4F56-A7BB-55D4920ED752}"/>
              </a:ext>
            </a:extLst>
          </p:cNvPr>
          <p:cNvSpPr txBox="1">
            <a:spLocks/>
          </p:cNvSpPr>
          <p:nvPr/>
        </p:nvSpPr>
        <p:spPr>
          <a:xfrm>
            <a:off x="165650" y="4614242"/>
            <a:ext cx="8791942" cy="53717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dirty="0">
                <a:latin typeface="+mn-lt"/>
              </a:rPr>
              <a:t>4) pro dělitelnost sedmi není pravidlo, určuji podle zbytku</a:t>
            </a:r>
            <a:endParaRPr lang="cs-CZ" sz="2600" b="1" dirty="0">
              <a:latin typeface="+mn-lt"/>
            </a:endParaRPr>
          </a:p>
        </p:txBody>
      </p:sp>
      <p:sp>
        <p:nvSpPr>
          <p:cNvPr id="17" name="Nadpis 1">
            <a:extLst>
              <a:ext uri="{FF2B5EF4-FFF2-40B4-BE49-F238E27FC236}">
                <a16:creationId xmlns:a16="http://schemas.microsoft.com/office/drawing/2014/main" id="{5B47D6FD-464D-4C8C-BEF1-1C15E3BFDAA3}"/>
              </a:ext>
            </a:extLst>
          </p:cNvPr>
          <p:cNvSpPr txBox="1">
            <a:spLocks/>
          </p:cNvSpPr>
          <p:nvPr/>
        </p:nvSpPr>
        <p:spPr>
          <a:xfrm>
            <a:off x="107504" y="2714700"/>
            <a:ext cx="2757730" cy="61964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dirty="0">
                <a:latin typeface="+mn-lt"/>
              </a:rPr>
              <a:t>Pro připomenutí:</a:t>
            </a:r>
            <a:endParaRPr lang="cs-CZ" sz="2600" b="1" dirty="0">
              <a:latin typeface="+mn-lt"/>
            </a:endParaRPr>
          </a:p>
        </p:txBody>
      </p:sp>
      <p:sp>
        <p:nvSpPr>
          <p:cNvPr id="19" name="Nadpis 1">
            <a:extLst>
              <a:ext uri="{FF2B5EF4-FFF2-40B4-BE49-F238E27FC236}">
                <a16:creationId xmlns:a16="http://schemas.microsoft.com/office/drawing/2014/main" id="{42F76002-0205-48BA-817F-6E393B202C3A}"/>
              </a:ext>
            </a:extLst>
          </p:cNvPr>
          <p:cNvSpPr txBox="1">
            <a:spLocks/>
          </p:cNvSpPr>
          <p:nvPr/>
        </p:nvSpPr>
        <p:spPr>
          <a:xfrm>
            <a:off x="365114" y="5931562"/>
            <a:ext cx="8791942" cy="59378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dirty="0">
                <a:latin typeface="+mn-lt"/>
              </a:rPr>
              <a:t>Číslo 104 </a:t>
            </a:r>
            <a:r>
              <a:rPr lang="cs-CZ" sz="2600" dirty="0"/>
              <a:t>je dělitelné 2 </a:t>
            </a:r>
            <a:r>
              <a:rPr lang="cs-CZ" sz="2600" dirty="0">
                <a:sym typeface="Wingdings" panose="05000000000000000000" pitchFamily="2" charset="2"/>
              </a:rPr>
              <a:t> </a:t>
            </a:r>
            <a:r>
              <a:rPr lang="cs-CZ" sz="2600" b="1" dirty="0">
                <a:sym typeface="Wingdings" panose="05000000000000000000" pitchFamily="2" charset="2"/>
              </a:rPr>
              <a:t>složené číslo</a:t>
            </a:r>
            <a:endParaRPr lang="cs-CZ" sz="2600" b="1" dirty="0">
              <a:latin typeface="+mn-lt"/>
            </a:endParaRPr>
          </a:p>
        </p:txBody>
      </p:sp>
      <p:sp>
        <p:nvSpPr>
          <p:cNvPr id="20" name="Nadpis 1">
            <a:extLst>
              <a:ext uri="{FF2B5EF4-FFF2-40B4-BE49-F238E27FC236}">
                <a16:creationId xmlns:a16="http://schemas.microsoft.com/office/drawing/2014/main" id="{5F4B445E-6C2E-4C66-8A55-2C484E53AD0D}"/>
              </a:ext>
            </a:extLst>
          </p:cNvPr>
          <p:cNvSpPr txBox="1">
            <a:spLocks/>
          </p:cNvSpPr>
          <p:nvPr/>
        </p:nvSpPr>
        <p:spPr>
          <a:xfrm>
            <a:off x="179512" y="5381215"/>
            <a:ext cx="8791942" cy="53717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b="1" dirty="0">
                <a:latin typeface="+mn-lt"/>
              </a:rPr>
              <a:t>Př.</a:t>
            </a:r>
            <a:r>
              <a:rPr lang="cs-CZ" sz="2600" dirty="0">
                <a:latin typeface="+mn-lt"/>
              </a:rPr>
              <a:t> Určete, zda číslo 104 je prvočíslo nebo složené číslo</a:t>
            </a:r>
          </a:p>
        </p:txBody>
      </p:sp>
    </p:spTree>
    <p:extLst>
      <p:ext uri="{BB962C8B-B14F-4D97-AF65-F5344CB8AC3E}">
        <p14:creationId xmlns:p14="http://schemas.microsoft.com/office/powerpoint/2010/main" val="3442412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64652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600"/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07504" y="97468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Prvočísla a složená čísla</a:t>
            </a:r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4" name="Nadpis 1">
            <a:extLst>
              <a:ext uri="{FF2B5EF4-FFF2-40B4-BE49-F238E27FC236}">
                <a16:creationId xmlns:a16="http://schemas.microsoft.com/office/drawing/2014/main" id="{D4493F1D-6137-4653-BD85-B7FAB89BEB6E}"/>
              </a:ext>
            </a:extLst>
          </p:cNvPr>
          <p:cNvSpPr txBox="1">
            <a:spLocks/>
          </p:cNvSpPr>
          <p:nvPr/>
        </p:nvSpPr>
        <p:spPr>
          <a:xfrm>
            <a:off x="107504" y="620688"/>
            <a:ext cx="8928992" cy="93610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200"/>
              </a:spcAft>
            </a:pPr>
            <a:r>
              <a:rPr lang="cs-CZ" sz="2600" dirty="0">
                <a:latin typeface="+mn-lt"/>
              </a:rPr>
              <a:t>Co dělat, když nejsem schopný určit (prvočíslo x složené číslo) zpaměti nebo si nejsem jistý.</a:t>
            </a:r>
          </a:p>
        </p:txBody>
      </p:sp>
      <p:sp>
        <p:nvSpPr>
          <p:cNvPr id="26" name="Nadpis 1">
            <a:extLst>
              <a:ext uri="{FF2B5EF4-FFF2-40B4-BE49-F238E27FC236}">
                <a16:creationId xmlns:a16="http://schemas.microsoft.com/office/drawing/2014/main" id="{2A06BE39-9120-4E86-BC59-2C6EC7C2B794}"/>
              </a:ext>
            </a:extLst>
          </p:cNvPr>
          <p:cNvSpPr txBox="1">
            <a:spLocks/>
          </p:cNvSpPr>
          <p:nvPr/>
        </p:nvSpPr>
        <p:spPr>
          <a:xfrm>
            <a:off x="107504" y="1412776"/>
            <a:ext cx="8928992" cy="14204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dirty="0">
                <a:latin typeface="+mn-lt"/>
              </a:rPr>
              <a:t>Pro čísla 10 – 120 platí: </a:t>
            </a:r>
          </a:p>
          <a:p>
            <a:pPr algn="l"/>
            <a:r>
              <a:rPr lang="cs-CZ" sz="2600" dirty="0">
                <a:latin typeface="+mn-lt"/>
              </a:rPr>
              <a:t>     Pokud je číslo dělitelné 2, 3, 5 nebo 7 </a:t>
            </a:r>
            <a:r>
              <a:rPr lang="cs-CZ" sz="2600" dirty="0">
                <a:latin typeface="+mn-lt"/>
                <a:sym typeface="Wingdings" panose="05000000000000000000" pitchFamily="2" charset="2"/>
              </a:rPr>
              <a:t> je </a:t>
            </a:r>
            <a:r>
              <a:rPr lang="cs-CZ" sz="2600" b="1" dirty="0">
                <a:latin typeface="+mn-lt"/>
                <a:sym typeface="Wingdings" panose="05000000000000000000" pitchFamily="2" charset="2"/>
              </a:rPr>
              <a:t>složené</a:t>
            </a:r>
            <a:r>
              <a:rPr lang="cs-CZ" sz="2600" dirty="0">
                <a:latin typeface="+mn-lt"/>
                <a:sym typeface="Wingdings" panose="05000000000000000000" pitchFamily="2" charset="2"/>
              </a:rPr>
              <a:t> číslo</a:t>
            </a:r>
          </a:p>
          <a:p>
            <a:pPr algn="l">
              <a:spcAft>
                <a:spcPts val="1200"/>
              </a:spcAft>
            </a:pPr>
            <a:r>
              <a:rPr lang="cs-CZ" sz="2600" dirty="0">
                <a:latin typeface="+mn-lt"/>
              </a:rPr>
              <a:t>     Pokud číslo není </a:t>
            </a:r>
            <a:r>
              <a:rPr lang="cs-CZ" sz="2600" dirty="0"/>
              <a:t>dělitelné 2, 3, 5 ani 7 </a:t>
            </a:r>
            <a:r>
              <a:rPr lang="cs-CZ" sz="2600" dirty="0">
                <a:sym typeface="Wingdings" panose="05000000000000000000" pitchFamily="2" charset="2"/>
              </a:rPr>
              <a:t> je </a:t>
            </a:r>
            <a:r>
              <a:rPr lang="cs-CZ" sz="2600" b="1" dirty="0">
                <a:sym typeface="Wingdings" panose="05000000000000000000" pitchFamily="2" charset="2"/>
              </a:rPr>
              <a:t>prvočíslo</a:t>
            </a:r>
            <a:endParaRPr lang="cs-CZ" sz="2600" b="1" dirty="0">
              <a:latin typeface="+mn-lt"/>
            </a:endParaRPr>
          </a:p>
        </p:txBody>
      </p:sp>
      <p:sp>
        <p:nvSpPr>
          <p:cNvPr id="28" name="Nadpis 1">
            <a:extLst>
              <a:ext uri="{FF2B5EF4-FFF2-40B4-BE49-F238E27FC236}">
                <a16:creationId xmlns:a16="http://schemas.microsoft.com/office/drawing/2014/main" id="{963C5ED6-4E08-4928-85B4-210461AA09B3}"/>
              </a:ext>
            </a:extLst>
          </p:cNvPr>
          <p:cNvSpPr txBox="1">
            <a:spLocks/>
          </p:cNvSpPr>
          <p:nvPr/>
        </p:nvSpPr>
        <p:spPr>
          <a:xfrm>
            <a:off x="179512" y="3179862"/>
            <a:ext cx="8791942" cy="49244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dirty="0">
                <a:latin typeface="+mn-lt"/>
              </a:rPr>
              <a:t>1) číslo je </a:t>
            </a:r>
            <a:r>
              <a:rPr lang="cs-CZ" sz="2600" dirty="0"/>
              <a:t>dělitelné dvěma, když </a:t>
            </a:r>
            <a:r>
              <a:rPr lang="cs-CZ" sz="2600" dirty="0">
                <a:latin typeface="+mn-lt"/>
              </a:rPr>
              <a:t>je sudé</a:t>
            </a:r>
            <a:endParaRPr lang="cs-CZ" sz="2600" b="1" dirty="0">
              <a:latin typeface="+mn-lt"/>
              <a:sym typeface="Wingdings" panose="05000000000000000000" pitchFamily="2" charset="2"/>
            </a:endParaRPr>
          </a:p>
        </p:txBody>
      </p:sp>
      <p:sp>
        <p:nvSpPr>
          <p:cNvPr id="32" name="Nadpis 1">
            <a:extLst>
              <a:ext uri="{FF2B5EF4-FFF2-40B4-BE49-F238E27FC236}">
                <a16:creationId xmlns:a16="http://schemas.microsoft.com/office/drawing/2014/main" id="{1CD7210D-F915-4180-A401-EB8D5F38041B}"/>
              </a:ext>
            </a:extLst>
          </p:cNvPr>
          <p:cNvSpPr txBox="1">
            <a:spLocks/>
          </p:cNvSpPr>
          <p:nvPr/>
        </p:nvSpPr>
        <p:spPr>
          <a:xfrm>
            <a:off x="185378" y="3669968"/>
            <a:ext cx="8958621" cy="87804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dirty="0">
                <a:latin typeface="+mn-lt"/>
              </a:rPr>
              <a:t>2) </a:t>
            </a:r>
            <a:r>
              <a:rPr lang="cs-CZ" sz="2600" dirty="0"/>
              <a:t>číslo je dělitelné třemi, když má </a:t>
            </a:r>
            <a:r>
              <a:rPr lang="cs-CZ" sz="2600" dirty="0" err="1"/>
              <a:t>ciferný</a:t>
            </a:r>
            <a:r>
              <a:rPr lang="cs-CZ" sz="2600" dirty="0"/>
              <a:t> součet dělitelný třemi     </a:t>
            </a:r>
          </a:p>
          <a:p>
            <a:pPr algn="l">
              <a:spcAft>
                <a:spcPts val="1200"/>
              </a:spcAft>
            </a:pPr>
            <a:r>
              <a:rPr lang="cs-CZ" sz="2600" dirty="0">
                <a:sym typeface="Wingdings" panose="05000000000000000000" pitchFamily="2" charset="2"/>
              </a:rPr>
              <a:t>                                                                             </a:t>
            </a:r>
            <a:endParaRPr lang="cs-CZ" sz="2600" b="1" dirty="0"/>
          </a:p>
        </p:txBody>
      </p:sp>
      <p:sp>
        <p:nvSpPr>
          <p:cNvPr id="33" name="Nadpis 1">
            <a:extLst>
              <a:ext uri="{FF2B5EF4-FFF2-40B4-BE49-F238E27FC236}">
                <a16:creationId xmlns:a16="http://schemas.microsoft.com/office/drawing/2014/main" id="{97CD65AC-D0E6-4CB7-B805-2F7BF03EE8AE}"/>
              </a:ext>
            </a:extLst>
          </p:cNvPr>
          <p:cNvSpPr txBox="1">
            <a:spLocks/>
          </p:cNvSpPr>
          <p:nvPr/>
        </p:nvSpPr>
        <p:spPr>
          <a:xfrm>
            <a:off x="179512" y="4149080"/>
            <a:ext cx="8791942" cy="53717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dirty="0">
                <a:latin typeface="+mn-lt"/>
              </a:rPr>
              <a:t>3) </a:t>
            </a:r>
            <a:r>
              <a:rPr lang="cs-CZ" sz="2600" dirty="0"/>
              <a:t>číslo je dělitelné pěti, když končí 0 nebo 5</a:t>
            </a:r>
            <a:endParaRPr lang="cs-CZ" sz="2600" b="1" dirty="0">
              <a:latin typeface="+mn-lt"/>
            </a:endParaRPr>
          </a:p>
        </p:txBody>
      </p:sp>
      <p:sp>
        <p:nvSpPr>
          <p:cNvPr id="42" name="Nadpis 1">
            <a:extLst>
              <a:ext uri="{FF2B5EF4-FFF2-40B4-BE49-F238E27FC236}">
                <a16:creationId xmlns:a16="http://schemas.microsoft.com/office/drawing/2014/main" id="{9BFFF287-2954-4F56-A7BB-55D4920ED752}"/>
              </a:ext>
            </a:extLst>
          </p:cNvPr>
          <p:cNvSpPr txBox="1">
            <a:spLocks/>
          </p:cNvSpPr>
          <p:nvPr/>
        </p:nvSpPr>
        <p:spPr>
          <a:xfrm>
            <a:off x="165650" y="4614242"/>
            <a:ext cx="8791942" cy="53717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dirty="0">
                <a:latin typeface="+mn-lt"/>
              </a:rPr>
              <a:t>4) pro dělitelnost sedmi není pravidlo, určuji podle zbytku</a:t>
            </a:r>
            <a:endParaRPr lang="cs-CZ" sz="2600" b="1" dirty="0">
              <a:latin typeface="+mn-lt"/>
            </a:endParaRPr>
          </a:p>
        </p:txBody>
      </p:sp>
      <p:sp>
        <p:nvSpPr>
          <p:cNvPr id="17" name="Nadpis 1">
            <a:extLst>
              <a:ext uri="{FF2B5EF4-FFF2-40B4-BE49-F238E27FC236}">
                <a16:creationId xmlns:a16="http://schemas.microsoft.com/office/drawing/2014/main" id="{5B47D6FD-464D-4C8C-BEF1-1C15E3BFDAA3}"/>
              </a:ext>
            </a:extLst>
          </p:cNvPr>
          <p:cNvSpPr txBox="1">
            <a:spLocks/>
          </p:cNvSpPr>
          <p:nvPr/>
        </p:nvSpPr>
        <p:spPr>
          <a:xfrm>
            <a:off x="107504" y="2714700"/>
            <a:ext cx="2757730" cy="61964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dirty="0">
                <a:latin typeface="+mn-lt"/>
              </a:rPr>
              <a:t>Pro připomenutí:</a:t>
            </a:r>
            <a:endParaRPr lang="cs-CZ" sz="2600" b="1" dirty="0">
              <a:latin typeface="+mn-lt"/>
            </a:endParaRPr>
          </a:p>
        </p:txBody>
      </p:sp>
      <p:sp>
        <p:nvSpPr>
          <p:cNvPr id="16" name="Nadpis 1">
            <a:extLst>
              <a:ext uri="{FF2B5EF4-FFF2-40B4-BE49-F238E27FC236}">
                <a16:creationId xmlns:a16="http://schemas.microsoft.com/office/drawing/2014/main" id="{48E12E2D-3FDD-4437-8EC3-2FD2E4F10F0B}"/>
              </a:ext>
            </a:extLst>
          </p:cNvPr>
          <p:cNvSpPr txBox="1">
            <a:spLocks/>
          </p:cNvSpPr>
          <p:nvPr/>
        </p:nvSpPr>
        <p:spPr>
          <a:xfrm>
            <a:off x="653146" y="6147586"/>
            <a:ext cx="894260" cy="59378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dirty="0">
                <a:latin typeface="+mn-lt"/>
              </a:rPr>
              <a:t>SČ(3)</a:t>
            </a:r>
            <a:endParaRPr lang="cs-CZ" sz="2600" b="1" dirty="0">
              <a:latin typeface="+mn-lt"/>
            </a:endParaRPr>
          </a:p>
        </p:txBody>
      </p:sp>
      <p:sp>
        <p:nvSpPr>
          <p:cNvPr id="18" name="Nadpis 1">
            <a:extLst>
              <a:ext uri="{FF2B5EF4-FFF2-40B4-BE49-F238E27FC236}">
                <a16:creationId xmlns:a16="http://schemas.microsoft.com/office/drawing/2014/main" id="{1DDD6461-BE57-4B21-8864-D9DC1C08F012}"/>
              </a:ext>
            </a:extLst>
          </p:cNvPr>
          <p:cNvSpPr txBox="1">
            <a:spLocks/>
          </p:cNvSpPr>
          <p:nvPr/>
        </p:nvSpPr>
        <p:spPr>
          <a:xfrm>
            <a:off x="179512" y="5174051"/>
            <a:ext cx="8791942" cy="113575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600"/>
              </a:spcAft>
            </a:pPr>
            <a:r>
              <a:rPr lang="cs-CZ" sz="2600" b="1" dirty="0">
                <a:latin typeface="+mn-lt"/>
              </a:rPr>
              <a:t>3)</a:t>
            </a:r>
            <a:r>
              <a:rPr lang="cs-CZ" sz="2600" dirty="0">
                <a:latin typeface="+mn-lt"/>
              </a:rPr>
              <a:t> Určete, zda číslo je prvočíslo (P) nebo složené číslo (SČ):</a:t>
            </a:r>
          </a:p>
          <a:p>
            <a:pPr algn="l"/>
            <a:r>
              <a:rPr lang="cs-CZ" sz="2600" dirty="0">
                <a:latin typeface="+mn-lt"/>
              </a:rPr>
              <a:t>    a) 87         b) 102        c) 115       d) 103       e) 117         f) 109</a:t>
            </a:r>
          </a:p>
        </p:txBody>
      </p:sp>
      <p:sp>
        <p:nvSpPr>
          <p:cNvPr id="21" name="Nadpis 1">
            <a:extLst>
              <a:ext uri="{FF2B5EF4-FFF2-40B4-BE49-F238E27FC236}">
                <a16:creationId xmlns:a16="http://schemas.microsoft.com/office/drawing/2014/main" id="{51E795D6-44DC-488B-A397-42DFA279FCE5}"/>
              </a:ext>
            </a:extLst>
          </p:cNvPr>
          <p:cNvSpPr txBox="1">
            <a:spLocks/>
          </p:cNvSpPr>
          <p:nvPr/>
        </p:nvSpPr>
        <p:spPr>
          <a:xfrm>
            <a:off x="1949290" y="6129010"/>
            <a:ext cx="894259" cy="59378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dirty="0"/>
              <a:t>SČ(2)</a:t>
            </a:r>
            <a:endParaRPr lang="cs-CZ" sz="2600" b="1" dirty="0"/>
          </a:p>
        </p:txBody>
      </p:sp>
      <p:sp>
        <p:nvSpPr>
          <p:cNvPr id="22" name="Nadpis 1">
            <a:extLst>
              <a:ext uri="{FF2B5EF4-FFF2-40B4-BE49-F238E27FC236}">
                <a16:creationId xmlns:a16="http://schemas.microsoft.com/office/drawing/2014/main" id="{8FC1125D-11A6-4690-8A09-E669E517A56D}"/>
              </a:ext>
            </a:extLst>
          </p:cNvPr>
          <p:cNvSpPr txBox="1">
            <a:spLocks/>
          </p:cNvSpPr>
          <p:nvPr/>
        </p:nvSpPr>
        <p:spPr>
          <a:xfrm>
            <a:off x="3389450" y="6120340"/>
            <a:ext cx="894258" cy="59378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dirty="0"/>
              <a:t>SČ(5)</a:t>
            </a:r>
            <a:endParaRPr lang="cs-CZ" sz="2600" b="1" dirty="0"/>
          </a:p>
        </p:txBody>
      </p:sp>
      <p:sp>
        <p:nvSpPr>
          <p:cNvPr id="23" name="Nadpis 1">
            <a:extLst>
              <a:ext uri="{FF2B5EF4-FFF2-40B4-BE49-F238E27FC236}">
                <a16:creationId xmlns:a16="http://schemas.microsoft.com/office/drawing/2014/main" id="{069215B8-E74D-4D41-9EB2-E515F77321DC}"/>
              </a:ext>
            </a:extLst>
          </p:cNvPr>
          <p:cNvSpPr txBox="1">
            <a:spLocks/>
          </p:cNvSpPr>
          <p:nvPr/>
        </p:nvSpPr>
        <p:spPr>
          <a:xfrm>
            <a:off x="5045634" y="6110421"/>
            <a:ext cx="564642" cy="59378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dirty="0"/>
              <a:t>P</a:t>
            </a:r>
            <a:endParaRPr lang="cs-CZ" sz="2600" b="1" dirty="0"/>
          </a:p>
        </p:txBody>
      </p:sp>
      <p:sp>
        <p:nvSpPr>
          <p:cNvPr id="25" name="Nadpis 1">
            <a:extLst>
              <a:ext uri="{FF2B5EF4-FFF2-40B4-BE49-F238E27FC236}">
                <a16:creationId xmlns:a16="http://schemas.microsoft.com/office/drawing/2014/main" id="{758CF25A-0A15-4BC4-A74F-E48EA5310FEF}"/>
              </a:ext>
            </a:extLst>
          </p:cNvPr>
          <p:cNvSpPr txBox="1">
            <a:spLocks/>
          </p:cNvSpPr>
          <p:nvPr/>
        </p:nvSpPr>
        <p:spPr>
          <a:xfrm>
            <a:off x="6197762" y="6110421"/>
            <a:ext cx="924634" cy="59378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dirty="0"/>
              <a:t>SČ(3)</a:t>
            </a:r>
            <a:endParaRPr lang="cs-CZ" sz="2600" b="1" dirty="0"/>
          </a:p>
        </p:txBody>
      </p:sp>
      <p:sp>
        <p:nvSpPr>
          <p:cNvPr id="27" name="Nadpis 1">
            <a:extLst>
              <a:ext uri="{FF2B5EF4-FFF2-40B4-BE49-F238E27FC236}">
                <a16:creationId xmlns:a16="http://schemas.microsoft.com/office/drawing/2014/main" id="{D0713DB1-B852-4325-9B52-C5F2A6486697}"/>
              </a:ext>
            </a:extLst>
          </p:cNvPr>
          <p:cNvSpPr txBox="1">
            <a:spLocks/>
          </p:cNvSpPr>
          <p:nvPr/>
        </p:nvSpPr>
        <p:spPr>
          <a:xfrm>
            <a:off x="7900801" y="6085418"/>
            <a:ext cx="564642" cy="59378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dirty="0"/>
              <a:t>P</a:t>
            </a:r>
            <a:endParaRPr lang="cs-CZ" sz="2600" b="1" dirty="0"/>
          </a:p>
        </p:txBody>
      </p:sp>
    </p:spTree>
    <p:extLst>
      <p:ext uri="{BB962C8B-B14F-4D97-AF65-F5344CB8AC3E}">
        <p14:creationId xmlns:p14="http://schemas.microsoft.com/office/powerpoint/2010/main" val="2954877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1" grpId="0"/>
      <p:bldP spid="22" grpId="0"/>
      <p:bldP spid="23" grpId="0"/>
      <p:bldP spid="25" grpId="0"/>
      <p:bldP spid="2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07504" y="97468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Prvočísla a složená čísla</a:t>
            </a:r>
          </a:p>
        </p:txBody>
      </p:sp>
      <p:sp>
        <p:nvSpPr>
          <p:cNvPr id="7" name="Zahnutá šipka doleva 6">
            <a:hlinkClick r:id="" action="ppaction://hlinkshowjump?jump=lastslideviewed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5" name="Nadpis 1"/>
          <p:cNvSpPr txBox="1">
            <a:spLocks/>
          </p:cNvSpPr>
          <p:nvPr/>
        </p:nvSpPr>
        <p:spPr>
          <a:xfrm>
            <a:off x="179512" y="692696"/>
            <a:ext cx="8928992" cy="49244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4) Zakroužkujte </a:t>
            </a:r>
            <a:r>
              <a:rPr lang="cs-CZ" sz="2800" dirty="0">
                <a:solidFill>
                  <a:srgbClr val="FF0000"/>
                </a:solidFill>
              </a:rPr>
              <a:t>prvočísla</a:t>
            </a:r>
            <a:r>
              <a:rPr lang="cs-CZ" sz="2800" dirty="0"/>
              <a:t> </a:t>
            </a:r>
            <a:r>
              <a:rPr lang="cs-CZ" sz="2800" dirty="0">
                <a:solidFill>
                  <a:srgbClr val="FF0000"/>
                </a:solidFill>
              </a:rPr>
              <a:t>červeně</a:t>
            </a:r>
            <a:r>
              <a:rPr lang="cs-CZ" sz="2800" dirty="0"/>
              <a:t> a </a:t>
            </a:r>
            <a:r>
              <a:rPr lang="cs-CZ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složená čísla modře</a:t>
            </a:r>
            <a:endParaRPr lang="cs-CZ" sz="2800" b="1" dirty="0">
              <a:solidFill>
                <a:schemeClr val="tx2">
                  <a:lumMod val="60000"/>
                  <a:lumOff val="40000"/>
                </a:schemeClr>
              </a:solidFill>
              <a:latin typeface="+mn-lt"/>
            </a:endParaRPr>
          </a:p>
        </p:txBody>
      </p:sp>
      <p:sp>
        <p:nvSpPr>
          <p:cNvPr id="21" name="Nadpis 1"/>
          <p:cNvSpPr txBox="1">
            <a:spLocks/>
          </p:cNvSpPr>
          <p:nvPr/>
        </p:nvSpPr>
        <p:spPr>
          <a:xfrm>
            <a:off x="611464" y="2276872"/>
            <a:ext cx="5688632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dirty="0">
                <a:latin typeface="+mn-lt"/>
              </a:rPr>
              <a:t>1     2      3      4      5      6      7       8      9 </a:t>
            </a:r>
            <a:r>
              <a:rPr lang="cs-CZ" sz="1600" dirty="0">
                <a:latin typeface="+mn-lt"/>
              </a:rPr>
              <a:t>   </a:t>
            </a:r>
            <a:r>
              <a:rPr lang="cs-CZ" sz="2400" dirty="0">
                <a:latin typeface="+mn-lt"/>
              </a:rPr>
              <a:t>  10</a:t>
            </a:r>
          </a:p>
        </p:txBody>
      </p:sp>
      <p:sp>
        <p:nvSpPr>
          <p:cNvPr id="22" name="Nadpis 1"/>
          <p:cNvSpPr txBox="1">
            <a:spLocks/>
          </p:cNvSpPr>
          <p:nvPr/>
        </p:nvSpPr>
        <p:spPr>
          <a:xfrm>
            <a:off x="395488" y="2708920"/>
            <a:ext cx="7056832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dirty="0">
                <a:latin typeface="+mn-lt"/>
              </a:rPr>
              <a:t>11    12    13    14    15    16    17    18    19    20</a:t>
            </a:r>
          </a:p>
        </p:txBody>
      </p:sp>
      <p:sp>
        <p:nvSpPr>
          <p:cNvPr id="23" name="Nadpis 1"/>
          <p:cNvSpPr txBox="1">
            <a:spLocks/>
          </p:cNvSpPr>
          <p:nvPr/>
        </p:nvSpPr>
        <p:spPr>
          <a:xfrm>
            <a:off x="395488" y="3140968"/>
            <a:ext cx="7056832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dirty="0">
                <a:latin typeface="+mn-lt"/>
              </a:rPr>
              <a:t>21    22    23    24    25    26    27    28    29    30</a:t>
            </a:r>
          </a:p>
        </p:txBody>
      </p:sp>
      <p:sp>
        <p:nvSpPr>
          <p:cNvPr id="24" name="Nadpis 1"/>
          <p:cNvSpPr txBox="1">
            <a:spLocks/>
          </p:cNvSpPr>
          <p:nvPr/>
        </p:nvSpPr>
        <p:spPr>
          <a:xfrm>
            <a:off x="395488" y="3573016"/>
            <a:ext cx="7056832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dirty="0">
                <a:latin typeface="+mn-lt"/>
              </a:rPr>
              <a:t>31    32    33    34    35    36    37    38    39    40</a:t>
            </a:r>
          </a:p>
        </p:txBody>
      </p:sp>
      <p:sp>
        <p:nvSpPr>
          <p:cNvPr id="25" name="Nadpis 1"/>
          <p:cNvSpPr txBox="1">
            <a:spLocks/>
          </p:cNvSpPr>
          <p:nvPr/>
        </p:nvSpPr>
        <p:spPr>
          <a:xfrm>
            <a:off x="395488" y="4005064"/>
            <a:ext cx="7056832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dirty="0">
                <a:latin typeface="+mn-lt"/>
              </a:rPr>
              <a:t>41    42    43    44    45    46    47    48    49    50</a:t>
            </a:r>
          </a:p>
        </p:txBody>
      </p:sp>
      <p:sp>
        <p:nvSpPr>
          <p:cNvPr id="26" name="Nadpis 1"/>
          <p:cNvSpPr txBox="1">
            <a:spLocks/>
          </p:cNvSpPr>
          <p:nvPr/>
        </p:nvSpPr>
        <p:spPr>
          <a:xfrm>
            <a:off x="395488" y="4437112"/>
            <a:ext cx="7056832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dirty="0">
                <a:latin typeface="+mn-lt"/>
              </a:rPr>
              <a:t>51    52    53    54    55    56    57    58    59    60</a:t>
            </a:r>
          </a:p>
        </p:txBody>
      </p:sp>
      <p:sp>
        <p:nvSpPr>
          <p:cNvPr id="27" name="Nadpis 1"/>
          <p:cNvSpPr txBox="1">
            <a:spLocks/>
          </p:cNvSpPr>
          <p:nvPr/>
        </p:nvSpPr>
        <p:spPr>
          <a:xfrm>
            <a:off x="395488" y="4869160"/>
            <a:ext cx="7056832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dirty="0">
                <a:latin typeface="+mn-lt"/>
              </a:rPr>
              <a:t>61    62    63    64    65    66    67    68    69    70</a:t>
            </a:r>
          </a:p>
        </p:txBody>
      </p:sp>
      <p:sp>
        <p:nvSpPr>
          <p:cNvPr id="28" name="Nadpis 1"/>
          <p:cNvSpPr txBox="1">
            <a:spLocks/>
          </p:cNvSpPr>
          <p:nvPr/>
        </p:nvSpPr>
        <p:spPr>
          <a:xfrm>
            <a:off x="395488" y="5301208"/>
            <a:ext cx="7056832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dirty="0">
                <a:latin typeface="+mn-lt"/>
              </a:rPr>
              <a:t>71    72    73    74    75    76    77    78    79    80</a:t>
            </a:r>
          </a:p>
        </p:txBody>
      </p:sp>
      <p:sp>
        <p:nvSpPr>
          <p:cNvPr id="29" name="Nadpis 1"/>
          <p:cNvSpPr txBox="1">
            <a:spLocks/>
          </p:cNvSpPr>
          <p:nvPr/>
        </p:nvSpPr>
        <p:spPr>
          <a:xfrm>
            <a:off x="395440" y="5733256"/>
            <a:ext cx="7056832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dirty="0">
                <a:latin typeface="+mn-lt"/>
              </a:rPr>
              <a:t>81    82    83    84    85    86    87    88    89    90</a:t>
            </a:r>
          </a:p>
        </p:txBody>
      </p:sp>
      <p:sp>
        <p:nvSpPr>
          <p:cNvPr id="30" name="Nadpis 1"/>
          <p:cNvSpPr txBox="1">
            <a:spLocks/>
          </p:cNvSpPr>
          <p:nvPr/>
        </p:nvSpPr>
        <p:spPr>
          <a:xfrm>
            <a:off x="395488" y="6165304"/>
            <a:ext cx="7056832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dirty="0">
                <a:latin typeface="+mn-lt"/>
              </a:rPr>
              <a:t>91    92    93    94    95    96    97    98    99  100</a:t>
            </a:r>
          </a:p>
        </p:txBody>
      </p:sp>
      <p:sp>
        <p:nvSpPr>
          <p:cNvPr id="20" name="Nadpis 1">
            <a:extLst>
              <a:ext uri="{FF2B5EF4-FFF2-40B4-BE49-F238E27FC236}">
                <a16:creationId xmlns:a16="http://schemas.microsoft.com/office/drawing/2014/main" id="{48D9A996-95D4-42FC-96C5-D1105DBB08EE}"/>
              </a:ext>
            </a:extLst>
          </p:cNvPr>
          <p:cNvSpPr txBox="1">
            <a:spLocks/>
          </p:cNvSpPr>
          <p:nvPr/>
        </p:nvSpPr>
        <p:spPr>
          <a:xfrm>
            <a:off x="384511" y="1442729"/>
            <a:ext cx="7416824" cy="41348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dirty="0">
                <a:latin typeface="+mn-lt"/>
              </a:rPr>
              <a:t>Jak je to s jednocifernými čísly už bezpečně víme.</a:t>
            </a:r>
            <a:endParaRPr lang="cs-CZ" sz="2600" dirty="0">
              <a:latin typeface="+mn-lt"/>
              <a:sym typeface="Wingdings" panose="05000000000000000000" pitchFamily="2" charset="2"/>
            </a:endParaRPr>
          </a:p>
        </p:txBody>
      </p:sp>
      <p:sp>
        <p:nvSpPr>
          <p:cNvPr id="2" name="Ovál 1">
            <a:extLst>
              <a:ext uri="{FF2B5EF4-FFF2-40B4-BE49-F238E27FC236}">
                <a16:creationId xmlns:a16="http://schemas.microsoft.com/office/drawing/2014/main" id="{B28AE828-7834-433C-9612-E322242580B7}"/>
              </a:ext>
            </a:extLst>
          </p:cNvPr>
          <p:cNvSpPr/>
          <p:nvPr/>
        </p:nvSpPr>
        <p:spPr>
          <a:xfrm>
            <a:off x="1043608" y="2276832"/>
            <a:ext cx="432048" cy="43208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Ovál 31">
            <a:extLst>
              <a:ext uri="{FF2B5EF4-FFF2-40B4-BE49-F238E27FC236}">
                <a16:creationId xmlns:a16="http://schemas.microsoft.com/office/drawing/2014/main" id="{50526EBF-BF5E-45D3-B773-9CD155B43FFA}"/>
              </a:ext>
            </a:extLst>
          </p:cNvPr>
          <p:cNvSpPr/>
          <p:nvPr/>
        </p:nvSpPr>
        <p:spPr>
          <a:xfrm>
            <a:off x="1619672" y="2276812"/>
            <a:ext cx="432048" cy="43208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Ovál 32">
            <a:extLst>
              <a:ext uri="{FF2B5EF4-FFF2-40B4-BE49-F238E27FC236}">
                <a16:creationId xmlns:a16="http://schemas.microsoft.com/office/drawing/2014/main" id="{E9CAAA1C-007F-4DA0-A38E-41D04370ABB5}"/>
              </a:ext>
            </a:extLst>
          </p:cNvPr>
          <p:cNvSpPr/>
          <p:nvPr/>
        </p:nvSpPr>
        <p:spPr>
          <a:xfrm>
            <a:off x="2195736" y="2286240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Ovál 33">
            <a:extLst>
              <a:ext uri="{FF2B5EF4-FFF2-40B4-BE49-F238E27FC236}">
                <a16:creationId xmlns:a16="http://schemas.microsoft.com/office/drawing/2014/main" id="{60567402-46DC-4BDB-B48D-7CAF680F956F}"/>
              </a:ext>
            </a:extLst>
          </p:cNvPr>
          <p:cNvSpPr/>
          <p:nvPr/>
        </p:nvSpPr>
        <p:spPr>
          <a:xfrm>
            <a:off x="2783013" y="2267504"/>
            <a:ext cx="432048" cy="43208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Ovál 34">
            <a:extLst>
              <a:ext uri="{FF2B5EF4-FFF2-40B4-BE49-F238E27FC236}">
                <a16:creationId xmlns:a16="http://schemas.microsoft.com/office/drawing/2014/main" id="{C3BEDFC0-51A9-414E-99ED-806F331904B2}"/>
              </a:ext>
            </a:extLst>
          </p:cNvPr>
          <p:cNvSpPr/>
          <p:nvPr/>
        </p:nvSpPr>
        <p:spPr>
          <a:xfrm>
            <a:off x="3923928" y="2286240"/>
            <a:ext cx="432048" cy="43208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Ovál 35">
            <a:extLst>
              <a:ext uri="{FF2B5EF4-FFF2-40B4-BE49-F238E27FC236}">
                <a16:creationId xmlns:a16="http://schemas.microsoft.com/office/drawing/2014/main" id="{E08AA034-6549-430C-A3CD-23FD97495685}"/>
              </a:ext>
            </a:extLst>
          </p:cNvPr>
          <p:cNvSpPr/>
          <p:nvPr/>
        </p:nvSpPr>
        <p:spPr>
          <a:xfrm>
            <a:off x="3347864" y="2266231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Ovál 36">
            <a:extLst>
              <a:ext uri="{FF2B5EF4-FFF2-40B4-BE49-F238E27FC236}">
                <a16:creationId xmlns:a16="http://schemas.microsoft.com/office/drawing/2014/main" id="{5D98F7E5-1021-4EF3-8A83-C8A44C7AEB72}"/>
              </a:ext>
            </a:extLst>
          </p:cNvPr>
          <p:cNvSpPr/>
          <p:nvPr/>
        </p:nvSpPr>
        <p:spPr>
          <a:xfrm>
            <a:off x="4499992" y="2293964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Ovál 37">
            <a:extLst>
              <a:ext uri="{FF2B5EF4-FFF2-40B4-BE49-F238E27FC236}">
                <a16:creationId xmlns:a16="http://schemas.microsoft.com/office/drawing/2014/main" id="{831482B6-B8CB-4421-AFD4-D860DDA803D7}"/>
              </a:ext>
            </a:extLst>
          </p:cNvPr>
          <p:cNvSpPr/>
          <p:nvPr/>
        </p:nvSpPr>
        <p:spPr>
          <a:xfrm>
            <a:off x="5076056" y="2284656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Ovál 38">
            <a:extLst>
              <a:ext uri="{FF2B5EF4-FFF2-40B4-BE49-F238E27FC236}">
                <a16:creationId xmlns:a16="http://schemas.microsoft.com/office/drawing/2014/main" id="{D0131504-B19C-4855-AA0F-58388A494121}"/>
              </a:ext>
            </a:extLst>
          </p:cNvPr>
          <p:cNvSpPr/>
          <p:nvPr/>
        </p:nvSpPr>
        <p:spPr>
          <a:xfrm>
            <a:off x="5652120" y="2294083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5761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07504" y="97468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Prvočísla a složená čísla</a:t>
            </a:r>
          </a:p>
        </p:txBody>
      </p:sp>
      <p:sp>
        <p:nvSpPr>
          <p:cNvPr id="7" name="Zahnutá šipka doleva 6">
            <a:hlinkClick r:id="" action="ppaction://hlinkshowjump?jump=lastslideviewed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5" name="Nadpis 1"/>
          <p:cNvSpPr txBox="1">
            <a:spLocks/>
          </p:cNvSpPr>
          <p:nvPr/>
        </p:nvSpPr>
        <p:spPr>
          <a:xfrm>
            <a:off x="179512" y="692696"/>
            <a:ext cx="8928992" cy="49244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4) Zakroužkujte </a:t>
            </a:r>
            <a:r>
              <a:rPr lang="cs-CZ" sz="2800" dirty="0">
                <a:solidFill>
                  <a:srgbClr val="FF0000"/>
                </a:solidFill>
              </a:rPr>
              <a:t>prvočísla</a:t>
            </a:r>
            <a:r>
              <a:rPr lang="cs-CZ" sz="2800" dirty="0"/>
              <a:t> </a:t>
            </a:r>
            <a:r>
              <a:rPr lang="cs-CZ" sz="2800" dirty="0">
                <a:solidFill>
                  <a:srgbClr val="FF0000"/>
                </a:solidFill>
              </a:rPr>
              <a:t>červeně</a:t>
            </a:r>
            <a:r>
              <a:rPr lang="cs-CZ" sz="2800" dirty="0"/>
              <a:t> a </a:t>
            </a:r>
            <a:r>
              <a:rPr lang="cs-CZ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složená čísla modře</a:t>
            </a:r>
            <a:endParaRPr lang="cs-CZ" sz="2800" b="1" dirty="0">
              <a:solidFill>
                <a:schemeClr val="tx2">
                  <a:lumMod val="60000"/>
                  <a:lumOff val="40000"/>
                </a:schemeClr>
              </a:solidFill>
              <a:latin typeface="+mn-lt"/>
            </a:endParaRPr>
          </a:p>
        </p:txBody>
      </p:sp>
      <p:sp>
        <p:nvSpPr>
          <p:cNvPr id="21" name="Nadpis 1"/>
          <p:cNvSpPr txBox="1">
            <a:spLocks/>
          </p:cNvSpPr>
          <p:nvPr/>
        </p:nvSpPr>
        <p:spPr>
          <a:xfrm>
            <a:off x="611464" y="2276872"/>
            <a:ext cx="5688632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dirty="0">
                <a:latin typeface="+mn-lt"/>
              </a:rPr>
              <a:t>1     2      3      4      5      6      7       8      9 </a:t>
            </a:r>
            <a:r>
              <a:rPr lang="cs-CZ" sz="1600" dirty="0">
                <a:latin typeface="+mn-lt"/>
              </a:rPr>
              <a:t>  </a:t>
            </a:r>
            <a:r>
              <a:rPr lang="cs-CZ" sz="2400" dirty="0">
                <a:latin typeface="+mn-lt"/>
              </a:rPr>
              <a:t>   10</a:t>
            </a:r>
          </a:p>
        </p:txBody>
      </p:sp>
      <p:sp>
        <p:nvSpPr>
          <p:cNvPr id="22" name="Nadpis 1"/>
          <p:cNvSpPr txBox="1">
            <a:spLocks/>
          </p:cNvSpPr>
          <p:nvPr/>
        </p:nvSpPr>
        <p:spPr>
          <a:xfrm>
            <a:off x="395488" y="2708920"/>
            <a:ext cx="7056832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dirty="0">
                <a:latin typeface="+mn-lt"/>
              </a:rPr>
              <a:t>11    12    13    14    15    16    17    18    19    20</a:t>
            </a:r>
          </a:p>
        </p:txBody>
      </p:sp>
      <p:sp>
        <p:nvSpPr>
          <p:cNvPr id="23" name="Nadpis 1"/>
          <p:cNvSpPr txBox="1">
            <a:spLocks/>
          </p:cNvSpPr>
          <p:nvPr/>
        </p:nvSpPr>
        <p:spPr>
          <a:xfrm>
            <a:off x="395488" y="3140968"/>
            <a:ext cx="7056832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dirty="0">
                <a:latin typeface="+mn-lt"/>
              </a:rPr>
              <a:t>21    22    23    24    25    26    27    28    29    30</a:t>
            </a:r>
          </a:p>
        </p:txBody>
      </p:sp>
      <p:sp>
        <p:nvSpPr>
          <p:cNvPr id="24" name="Nadpis 1"/>
          <p:cNvSpPr txBox="1">
            <a:spLocks/>
          </p:cNvSpPr>
          <p:nvPr/>
        </p:nvSpPr>
        <p:spPr>
          <a:xfrm>
            <a:off x="395488" y="3573016"/>
            <a:ext cx="7056832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dirty="0">
                <a:latin typeface="+mn-lt"/>
              </a:rPr>
              <a:t>31    32    33    34    35    36    37    38    39    40</a:t>
            </a:r>
          </a:p>
        </p:txBody>
      </p:sp>
      <p:sp>
        <p:nvSpPr>
          <p:cNvPr id="25" name="Nadpis 1"/>
          <p:cNvSpPr txBox="1">
            <a:spLocks/>
          </p:cNvSpPr>
          <p:nvPr/>
        </p:nvSpPr>
        <p:spPr>
          <a:xfrm>
            <a:off x="395488" y="4005064"/>
            <a:ext cx="7056832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dirty="0">
                <a:latin typeface="+mn-lt"/>
              </a:rPr>
              <a:t>41    42    43    44    45    46    47    48    49    50</a:t>
            </a:r>
          </a:p>
        </p:txBody>
      </p:sp>
      <p:sp>
        <p:nvSpPr>
          <p:cNvPr id="26" name="Nadpis 1"/>
          <p:cNvSpPr txBox="1">
            <a:spLocks/>
          </p:cNvSpPr>
          <p:nvPr/>
        </p:nvSpPr>
        <p:spPr>
          <a:xfrm>
            <a:off x="395488" y="4437112"/>
            <a:ext cx="7056832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dirty="0">
                <a:latin typeface="+mn-lt"/>
              </a:rPr>
              <a:t>51    52    53    54    55    56    57    58    59    60</a:t>
            </a:r>
          </a:p>
        </p:txBody>
      </p:sp>
      <p:sp>
        <p:nvSpPr>
          <p:cNvPr id="27" name="Nadpis 1"/>
          <p:cNvSpPr txBox="1">
            <a:spLocks/>
          </p:cNvSpPr>
          <p:nvPr/>
        </p:nvSpPr>
        <p:spPr>
          <a:xfrm>
            <a:off x="395488" y="4869160"/>
            <a:ext cx="7056832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dirty="0">
                <a:latin typeface="+mn-lt"/>
              </a:rPr>
              <a:t>61    62    63    64    65    66    67    68    69    70</a:t>
            </a:r>
          </a:p>
        </p:txBody>
      </p:sp>
      <p:sp>
        <p:nvSpPr>
          <p:cNvPr id="28" name="Nadpis 1"/>
          <p:cNvSpPr txBox="1">
            <a:spLocks/>
          </p:cNvSpPr>
          <p:nvPr/>
        </p:nvSpPr>
        <p:spPr>
          <a:xfrm>
            <a:off x="395488" y="5301208"/>
            <a:ext cx="7056832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dirty="0">
                <a:latin typeface="+mn-lt"/>
              </a:rPr>
              <a:t>71    72    73    74    75    76    77    78    79    80</a:t>
            </a:r>
          </a:p>
        </p:txBody>
      </p:sp>
      <p:sp>
        <p:nvSpPr>
          <p:cNvPr id="29" name="Nadpis 1"/>
          <p:cNvSpPr txBox="1">
            <a:spLocks/>
          </p:cNvSpPr>
          <p:nvPr/>
        </p:nvSpPr>
        <p:spPr>
          <a:xfrm>
            <a:off x="395440" y="5733256"/>
            <a:ext cx="7056832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dirty="0">
                <a:latin typeface="+mn-lt"/>
              </a:rPr>
              <a:t>81    82    83    84    85    86    87    88    89    90</a:t>
            </a:r>
          </a:p>
        </p:txBody>
      </p:sp>
      <p:sp>
        <p:nvSpPr>
          <p:cNvPr id="30" name="Nadpis 1"/>
          <p:cNvSpPr txBox="1">
            <a:spLocks/>
          </p:cNvSpPr>
          <p:nvPr/>
        </p:nvSpPr>
        <p:spPr>
          <a:xfrm>
            <a:off x="395488" y="6165304"/>
            <a:ext cx="7056832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dirty="0">
                <a:latin typeface="+mn-lt"/>
              </a:rPr>
              <a:t>91    92    93    94    95    96    97    98    99  100</a:t>
            </a:r>
          </a:p>
        </p:txBody>
      </p:sp>
      <p:sp>
        <p:nvSpPr>
          <p:cNvPr id="2" name="Ovál 1">
            <a:extLst>
              <a:ext uri="{FF2B5EF4-FFF2-40B4-BE49-F238E27FC236}">
                <a16:creationId xmlns:a16="http://schemas.microsoft.com/office/drawing/2014/main" id="{B28AE828-7834-433C-9612-E322242580B7}"/>
              </a:ext>
            </a:extLst>
          </p:cNvPr>
          <p:cNvSpPr/>
          <p:nvPr/>
        </p:nvSpPr>
        <p:spPr>
          <a:xfrm>
            <a:off x="1043608" y="2276832"/>
            <a:ext cx="432048" cy="43208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Ovál 31">
            <a:extLst>
              <a:ext uri="{FF2B5EF4-FFF2-40B4-BE49-F238E27FC236}">
                <a16:creationId xmlns:a16="http://schemas.microsoft.com/office/drawing/2014/main" id="{50526EBF-BF5E-45D3-B773-9CD155B43FFA}"/>
              </a:ext>
            </a:extLst>
          </p:cNvPr>
          <p:cNvSpPr/>
          <p:nvPr/>
        </p:nvSpPr>
        <p:spPr>
          <a:xfrm>
            <a:off x="1619672" y="2276812"/>
            <a:ext cx="432048" cy="43208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Ovál 32">
            <a:extLst>
              <a:ext uri="{FF2B5EF4-FFF2-40B4-BE49-F238E27FC236}">
                <a16:creationId xmlns:a16="http://schemas.microsoft.com/office/drawing/2014/main" id="{E9CAAA1C-007F-4DA0-A38E-41D04370ABB5}"/>
              </a:ext>
            </a:extLst>
          </p:cNvPr>
          <p:cNvSpPr/>
          <p:nvPr/>
        </p:nvSpPr>
        <p:spPr>
          <a:xfrm>
            <a:off x="2195736" y="2286240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Ovál 33">
            <a:extLst>
              <a:ext uri="{FF2B5EF4-FFF2-40B4-BE49-F238E27FC236}">
                <a16:creationId xmlns:a16="http://schemas.microsoft.com/office/drawing/2014/main" id="{60567402-46DC-4BDB-B48D-7CAF680F956F}"/>
              </a:ext>
            </a:extLst>
          </p:cNvPr>
          <p:cNvSpPr/>
          <p:nvPr/>
        </p:nvSpPr>
        <p:spPr>
          <a:xfrm>
            <a:off x="2783013" y="2267504"/>
            <a:ext cx="432048" cy="43208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Ovál 34">
            <a:extLst>
              <a:ext uri="{FF2B5EF4-FFF2-40B4-BE49-F238E27FC236}">
                <a16:creationId xmlns:a16="http://schemas.microsoft.com/office/drawing/2014/main" id="{C3BEDFC0-51A9-414E-99ED-806F331904B2}"/>
              </a:ext>
            </a:extLst>
          </p:cNvPr>
          <p:cNvSpPr/>
          <p:nvPr/>
        </p:nvSpPr>
        <p:spPr>
          <a:xfrm>
            <a:off x="3923928" y="2286240"/>
            <a:ext cx="432048" cy="43208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Ovál 35">
            <a:extLst>
              <a:ext uri="{FF2B5EF4-FFF2-40B4-BE49-F238E27FC236}">
                <a16:creationId xmlns:a16="http://schemas.microsoft.com/office/drawing/2014/main" id="{E08AA034-6549-430C-A3CD-23FD97495685}"/>
              </a:ext>
            </a:extLst>
          </p:cNvPr>
          <p:cNvSpPr/>
          <p:nvPr/>
        </p:nvSpPr>
        <p:spPr>
          <a:xfrm>
            <a:off x="3347864" y="2266231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Ovál 36">
            <a:extLst>
              <a:ext uri="{FF2B5EF4-FFF2-40B4-BE49-F238E27FC236}">
                <a16:creationId xmlns:a16="http://schemas.microsoft.com/office/drawing/2014/main" id="{5D98F7E5-1021-4EF3-8A83-C8A44C7AEB72}"/>
              </a:ext>
            </a:extLst>
          </p:cNvPr>
          <p:cNvSpPr/>
          <p:nvPr/>
        </p:nvSpPr>
        <p:spPr>
          <a:xfrm>
            <a:off x="4499992" y="2293964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Ovál 37">
            <a:extLst>
              <a:ext uri="{FF2B5EF4-FFF2-40B4-BE49-F238E27FC236}">
                <a16:creationId xmlns:a16="http://schemas.microsoft.com/office/drawing/2014/main" id="{831482B6-B8CB-4421-AFD4-D860DDA803D7}"/>
              </a:ext>
            </a:extLst>
          </p:cNvPr>
          <p:cNvSpPr/>
          <p:nvPr/>
        </p:nvSpPr>
        <p:spPr>
          <a:xfrm>
            <a:off x="5076056" y="2284656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Ovál 38">
            <a:extLst>
              <a:ext uri="{FF2B5EF4-FFF2-40B4-BE49-F238E27FC236}">
                <a16:creationId xmlns:a16="http://schemas.microsoft.com/office/drawing/2014/main" id="{D0131504-B19C-4855-AA0F-58388A494121}"/>
              </a:ext>
            </a:extLst>
          </p:cNvPr>
          <p:cNvSpPr/>
          <p:nvPr/>
        </p:nvSpPr>
        <p:spPr>
          <a:xfrm>
            <a:off x="5652120" y="2294083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Nadpis 1">
            <a:extLst>
              <a:ext uri="{FF2B5EF4-FFF2-40B4-BE49-F238E27FC236}">
                <a16:creationId xmlns:a16="http://schemas.microsoft.com/office/drawing/2014/main" id="{3E31DC0C-C04D-4032-8821-FBA02EE52572}"/>
              </a:ext>
            </a:extLst>
          </p:cNvPr>
          <p:cNvSpPr txBox="1">
            <a:spLocks/>
          </p:cNvSpPr>
          <p:nvPr/>
        </p:nvSpPr>
        <p:spPr>
          <a:xfrm>
            <a:off x="251520" y="1268760"/>
            <a:ext cx="8568952" cy="94767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dirty="0">
                <a:latin typeface="+mn-lt"/>
              </a:rPr>
              <a:t>Dále můžeme brát jedno číslo po druhém a rozhodnout, zda je prvočíslo nebo složené číslo.</a:t>
            </a:r>
            <a:endParaRPr lang="cs-CZ" sz="2600" dirty="0">
              <a:latin typeface="+mn-lt"/>
              <a:sym typeface="Wingdings" panose="05000000000000000000" pitchFamily="2" charset="2"/>
            </a:endParaRPr>
          </a:p>
        </p:txBody>
      </p:sp>
      <p:sp>
        <p:nvSpPr>
          <p:cNvPr id="41" name="Nadpis 1">
            <a:extLst>
              <a:ext uri="{FF2B5EF4-FFF2-40B4-BE49-F238E27FC236}">
                <a16:creationId xmlns:a16="http://schemas.microsoft.com/office/drawing/2014/main" id="{CBB7AFAC-AC33-4F52-A2F2-03864BCD6080}"/>
              </a:ext>
            </a:extLst>
          </p:cNvPr>
          <p:cNvSpPr txBox="1">
            <a:spLocks/>
          </p:cNvSpPr>
          <p:nvPr/>
        </p:nvSpPr>
        <p:spPr>
          <a:xfrm>
            <a:off x="4283968" y="1651356"/>
            <a:ext cx="4104456" cy="41348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dirty="0">
                <a:latin typeface="+mn-lt"/>
              </a:rPr>
              <a:t>To je ale zdlouhavé a pracné.</a:t>
            </a:r>
            <a:endParaRPr lang="cs-CZ" sz="2600" dirty="0">
              <a:latin typeface="+mn-lt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230978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07504" y="97468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Prvočísla a složená čísla</a:t>
            </a:r>
          </a:p>
        </p:txBody>
      </p:sp>
      <p:sp>
        <p:nvSpPr>
          <p:cNvPr id="7" name="Zahnutá šipka doleva 6">
            <a:hlinkClick r:id="" action="ppaction://hlinkshowjump?jump=lastslideviewed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5" name="Nadpis 1"/>
          <p:cNvSpPr txBox="1">
            <a:spLocks/>
          </p:cNvSpPr>
          <p:nvPr/>
        </p:nvSpPr>
        <p:spPr>
          <a:xfrm>
            <a:off x="179512" y="692696"/>
            <a:ext cx="8928992" cy="49244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4) Zakroužkujte </a:t>
            </a:r>
            <a:r>
              <a:rPr lang="cs-CZ" sz="2800" dirty="0">
                <a:solidFill>
                  <a:srgbClr val="FF0000"/>
                </a:solidFill>
              </a:rPr>
              <a:t>prvočísla</a:t>
            </a:r>
            <a:r>
              <a:rPr lang="cs-CZ" sz="2800" dirty="0"/>
              <a:t> </a:t>
            </a:r>
            <a:r>
              <a:rPr lang="cs-CZ" sz="2800" dirty="0">
                <a:solidFill>
                  <a:srgbClr val="FF0000"/>
                </a:solidFill>
              </a:rPr>
              <a:t>červeně</a:t>
            </a:r>
            <a:r>
              <a:rPr lang="cs-CZ" sz="2800" dirty="0"/>
              <a:t> a </a:t>
            </a:r>
            <a:r>
              <a:rPr lang="cs-CZ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složená čísla modře</a:t>
            </a:r>
            <a:endParaRPr lang="cs-CZ" sz="2800" b="1" dirty="0">
              <a:solidFill>
                <a:schemeClr val="tx2">
                  <a:lumMod val="60000"/>
                  <a:lumOff val="40000"/>
                </a:schemeClr>
              </a:solidFill>
              <a:latin typeface="+mn-lt"/>
            </a:endParaRPr>
          </a:p>
        </p:txBody>
      </p:sp>
      <p:sp>
        <p:nvSpPr>
          <p:cNvPr id="21" name="Nadpis 1"/>
          <p:cNvSpPr txBox="1">
            <a:spLocks/>
          </p:cNvSpPr>
          <p:nvPr/>
        </p:nvSpPr>
        <p:spPr>
          <a:xfrm>
            <a:off x="611464" y="2276872"/>
            <a:ext cx="5688632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dirty="0">
                <a:latin typeface="+mn-lt"/>
              </a:rPr>
              <a:t>1     2      3      4      5      6      7       8      9 </a:t>
            </a:r>
            <a:r>
              <a:rPr lang="cs-CZ" sz="1600" dirty="0">
                <a:latin typeface="+mn-lt"/>
              </a:rPr>
              <a:t>  </a:t>
            </a:r>
            <a:r>
              <a:rPr lang="cs-CZ" sz="2400" dirty="0">
                <a:latin typeface="+mn-lt"/>
              </a:rPr>
              <a:t>   10</a:t>
            </a:r>
          </a:p>
        </p:txBody>
      </p:sp>
      <p:sp>
        <p:nvSpPr>
          <p:cNvPr id="22" name="Nadpis 1"/>
          <p:cNvSpPr txBox="1">
            <a:spLocks/>
          </p:cNvSpPr>
          <p:nvPr/>
        </p:nvSpPr>
        <p:spPr>
          <a:xfrm>
            <a:off x="395488" y="2708920"/>
            <a:ext cx="7056832" cy="57606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dirty="0">
                <a:latin typeface="+mn-lt"/>
              </a:rPr>
              <a:t>11    12    13    14    15    16    17    18    19    20</a:t>
            </a:r>
          </a:p>
        </p:txBody>
      </p:sp>
      <p:sp>
        <p:nvSpPr>
          <p:cNvPr id="23" name="Nadpis 1"/>
          <p:cNvSpPr txBox="1">
            <a:spLocks/>
          </p:cNvSpPr>
          <p:nvPr/>
        </p:nvSpPr>
        <p:spPr>
          <a:xfrm>
            <a:off x="395488" y="3140968"/>
            <a:ext cx="7056832" cy="57606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dirty="0">
                <a:latin typeface="+mn-lt"/>
              </a:rPr>
              <a:t>21    22    23    24    25    26    27    28    29    30</a:t>
            </a:r>
          </a:p>
        </p:txBody>
      </p:sp>
      <p:sp>
        <p:nvSpPr>
          <p:cNvPr id="24" name="Nadpis 1"/>
          <p:cNvSpPr txBox="1">
            <a:spLocks/>
          </p:cNvSpPr>
          <p:nvPr/>
        </p:nvSpPr>
        <p:spPr>
          <a:xfrm>
            <a:off x="395488" y="3573016"/>
            <a:ext cx="7056832" cy="57606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dirty="0">
                <a:latin typeface="+mn-lt"/>
              </a:rPr>
              <a:t>31    32    33    34    35    36    37    38    39    40</a:t>
            </a:r>
          </a:p>
        </p:txBody>
      </p:sp>
      <p:sp>
        <p:nvSpPr>
          <p:cNvPr id="25" name="Nadpis 1"/>
          <p:cNvSpPr txBox="1">
            <a:spLocks/>
          </p:cNvSpPr>
          <p:nvPr/>
        </p:nvSpPr>
        <p:spPr>
          <a:xfrm>
            <a:off x="395488" y="4005064"/>
            <a:ext cx="7056832" cy="57606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dirty="0">
                <a:latin typeface="+mn-lt"/>
              </a:rPr>
              <a:t>41    42    43    44    45    46    47    48    49    50</a:t>
            </a:r>
          </a:p>
        </p:txBody>
      </p:sp>
      <p:sp>
        <p:nvSpPr>
          <p:cNvPr id="26" name="Nadpis 1"/>
          <p:cNvSpPr txBox="1">
            <a:spLocks/>
          </p:cNvSpPr>
          <p:nvPr/>
        </p:nvSpPr>
        <p:spPr>
          <a:xfrm>
            <a:off x="395488" y="4437112"/>
            <a:ext cx="7056832" cy="57606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dirty="0">
                <a:latin typeface="+mn-lt"/>
              </a:rPr>
              <a:t>51    52    53    54    55    56    57    58    59    60</a:t>
            </a:r>
          </a:p>
        </p:txBody>
      </p:sp>
      <p:sp>
        <p:nvSpPr>
          <p:cNvPr id="27" name="Nadpis 1"/>
          <p:cNvSpPr txBox="1">
            <a:spLocks/>
          </p:cNvSpPr>
          <p:nvPr/>
        </p:nvSpPr>
        <p:spPr>
          <a:xfrm>
            <a:off x="395488" y="4869160"/>
            <a:ext cx="7056832" cy="57606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dirty="0">
                <a:latin typeface="+mn-lt"/>
              </a:rPr>
              <a:t>61    62    63    64    65    66    67    68    69    70</a:t>
            </a:r>
          </a:p>
        </p:txBody>
      </p:sp>
      <p:sp>
        <p:nvSpPr>
          <p:cNvPr id="28" name="Nadpis 1"/>
          <p:cNvSpPr txBox="1">
            <a:spLocks/>
          </p:cNvSpPr>
          <p:nvPr/>
        </p:nvSpPr>
        <p:spPr>
          <a:xfrm>
            <a:off x="395488" y="5301208"/>
            <a:ext cx="7056832" cy="57606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dirty="0">
                <a:latin typeface="+mn-lt"/>
              </a:rPr>
              <a:t>71    72    73    74    75    76    77    78    79    80</a:t>
            </a:r>
          </a:p>
        </p:txBody>
      </p:sp>
      <p:sp>
        <p:nvSpPr>
          <p:cNvPr id="29" name="Nadpis 1"/>
          <p:cNvSpPr txBox="1">
            <a:spLocks/>
          </p:cNvSpPr>
          <p:nvPr/>
        </p:nvSpPr>
        <p:spPr>
          <a:xfrm>
            <a:off x="395440" y="5733256"/>
            <a:ext cx="7056832" cy="57606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dirty="0">
                <a:latin typeface="+mn-lt"/>
              </a:rPr>
              <a:t>81    82    83    84    85    86    87    88    89    90</a:t>
            </a:r>
          </a:p>
        </p:txBody>
      </p:sp>
      <p:sp>
        <p:nvSpPr>
          <p:cNvPr id="30" name="Nadpis 1"/>
          <p:cNvSpPr txBox="1">
            <a:spLocks/>
          </p:cNvSpPr>
          <p:nvPr/>
        </p:nvSpPr>
        <p:spPr>
          <a:xfrm>
            <a:off x="395488" y="6165304"/>
            <a:ext cx="7056832" cy="57606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dirty="0">
                <a:latin typeface="+mn-lt"/>
              </a:rPr>
              <a:t>91    92    93    94    95    96    97    98    99  100</a:t>
            </a:r>
          </a:p>
        </p:txBody>
      </p:sp>
      <p:sp>
        <p:nvSpPr>
          <p:cNvPr id="2" name="Ovál 1">
            <a:extLst>
              <a:ext uri="{FF2B5EF4-FFF2-40B4-BE49-F238E27FC236}">
                <a16:creationId xmlns:a16="http://schemas.microsoft.com/office/drawing/2014/main" id="{B28AE828-7834-433C-9612-E322242580B7}"/>
              </a:ext>
            </a:extLst>
          </p:cNvPr>
          <p:cNvSpPr/>
          <p:nvPr/>
        </p:nvSpPr>
        <p:spPr>
          <a:xfrm>
            <a:off x="1036856" y="2266231"/>
            <a:ext cx="432048" cy="43208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Ovál 31">
            <a:extLst>
              <a:ext uri="{FF2B5EF4-FFF2-40B4-BE49-F238E27FC236}">
                <a16:creationId xmlns:a16="http://schemas.microsoft.com/office/drawing/2014/main" id="{50526EBF-BF5E-45D3-B773-9CD155B43FFA}"/>
              </a:ext>
            </a:extLst>
          </p:cNvPr>
          <p:cNvSpPr/>
          <p:nvPr/>
        </p:nvSpPr>
        <p:spPr>
          <a:xfrm>
            <a:off x="1619672" y="2276812"/>
            <a:ext cx="432048" cy="43208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Ovál 32">
            <a:extLst>
              <a:ext uri="{FF2B5EF4-FFF2-40B4-BE49-F238E27FC236}">
                <a16:creationId xmlns:a16="http://schemas.microsoft.com/office/drawing/2014/main" id="{E9CAAA1C-007F-4DA0-A38E-41D04370ABB5}"/>
              </a:ext>
            </a:extLst>
          </p:cNvPr>
          <p:cNvSpPr/>
          <p:nvPr/>
        </p:nvSpPr>
        <p:spPr>
          <a:xfrm>
            <a:off x="2195736" y="2286240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Ovál 33">
            <a:extLst>
              <a:ext uri="{FF2B5EF4-FFF2-40B4-BE49-F238E27FC236}">
                <a16:creationId xmlns:a16="http://schemas.microsoft.com/office/drawing/2014/main" id="{60567402-46DC-4BDB-B48D-7CAF680F956F}"/>
              </a:ext>
            </a:extLst>
          </p:cNvPr>
          <p:cNvSpPr/>
          <p:nvPr/>
        </p:nvSpPr>
        <p:spPr>
          <a:xfrm>
            <a:off x="2783013" y="2267504"/>
            <a:ext cx="432048" cy="43208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Ovál 34">
            <a:extLst>
              <a:ext uri="{FF2B5EF4-FFF2-40B4-BE49-F238E27FC236}">
                <a16:creationId xmlns:a16="http://schemas.microsoft.com/office/drawing/2014/main" id="{C3BEDFC0-51A9-414E-99ED-806F331904B2}"/>
              </a:ext>
            </a:extLst>
          </p:cNvPr>
          <p:cNvSpPr/>
          <p:nvPr/>
        </p:nvSpPr>
        <p:spPr>
          <a:xfrm>
            <a:off x="3923928" y="2286240"/>
            <a:ext cx="432048" cy="43208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Ovál 35">
            <a:extLst>
              <a:ext uri="{FF2B5EF4-FFF2-40B4-BE49-F238E27FC236}">
                <a16:creationId xmlns:a16="http://schemas.microsoft.com/office/drawing/2014/main" id="{E08AA034-6549-430C-A3CD-23FD97495685}"/>
              </a:ext>
            </a:extLst>
          </p:cNvPr>
          <p:cNvSpPr/>
          <p:nvPr/>
        </p:nvSpPr>
        <p:spPr>
          <a:xfrm>
            <a:off x="3347864" y="2266231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Ovál 36">
            <a:extLst>
              <a:ext uri="{FF2B5EF4-FFF2-40B4-BE49-F238E27FC236}">
                <a16:creationId xmlns:a16="http://schemas.microsoft.com/office/drawing/2014/main" id="{5D98F7E5-1021-4EF3-8A83-C8A44C7AEB72}"/>
              </a:ext>
            </a:extLst>
          </p:cNvPr>
          <p:cNvSpPr/>
          <p:nvPr/>
        </p:nvSpPr>
        <p:spPr>
          <a:xfrm>
            <a:off x="4499992" y="2293964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Ovál 37">
            <a:extLst>
              <a:ext uri="{FF2B5EF4-FFF2-40B4-BE49-F238E27FC236}">
                <a16:creationId xmlns:a16="http://schemas.microsoft.com/office/drawing/2014/main" id="{831482B6-B8CB-4421-AFD4-D860DDA803D7}"/>
              </a:ext>
            </a:extLst>
          </p:cNvPr>
          <p:cNvSpPr/>
          <p:nvPr/>
        </p:nvSpPr>
        <p:spPr>
          <a:xfrm>
            <a:off x="5076056" y="2284656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Ovál 38">
            <a:extLst>
              <a:ext uri="{FF2B5EF4-FFF2-40B4-BE49-F238E27FC236}">
                <a16:creationId xmlns:a16="http://schemas.microsoft.com/office/drawing/2014/main" id="{D0131504-B19C-4855-AA0F-58388A494121}"/>
              </a:ext>
            </a:extLst>
          </p:cNvPr>
          <p:cNvSpPr/>
          <p:nvPr/>
        </p:nvSpPr>
        <p:spPr>
          <a:xfrm>
            <a:off x="5674546" y="2294083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Nadpis 1">
            <a:extLst>
              <a:ext uri="{FF2B5EF4-FFF2-40B4-BE49-F238E27FC236}">
                <a16:creationId xmlns:a16="http://schemas.microsoft.com/office/drawing/2014/main" id="{3E31DC0C-C04D-4032-8821-FBA02EE52572}"/>
              </a:ext>
            </a:extLst>
          </p:cNvPr>
          <p:cNvSpPr txBox="1">
            <a:spLocks/>
          </p:cNvSpPr>
          <p:nvPr/>
        </p:nvSpPr>
        <p:spPr>
          <a:xfrm>
            <a:off x="194063" y="1119722"/>
            <a:ext cx="8568952" cy="128453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dirty="0">
                <a:latin typeface="+mn-lt"/>
              </a:rPr>
              <a:t>My využijeme toho, co už víme. Tedy že všechna dvojciferná čísla dělitelná 2, 3, 5 nebo 7 jsou složená čísla. To znamená, že všechna čísla dělitelná 2 (sudá čísla), jsou složená čísla</a:t>
            </a:r>
            <a:endParaRPr lang="cs-CZ" sz="2400" dirty="0">
              <a:latin typeface="+mn-lt"/>
              <a:sym typeface="Wingdings" panose="05000000000000000000" pitchFamily="2" charset="2"/>
            </a:endParaRPr>
          </a:p>
        </p:txBody>
      </p:sp>
      <p:sp>
        <p:nvSpPr>
          <p:cNvPr id="42" name="Ovál 41">
            <a:extLst>
              <a:ext uri="{FF2B5EF4-FFF2-40B4-BE49-F238E27FC236}">
                <a16:creationId xmlns:a16="http://schemas.microsoft.com/office/drawing/2014/main" id="{8F940A23-7E60-498F-9CAC-8FDA4C279A7B}"/>
              </a:ext>
            </a:extLst>
          </p:cNvPr>
          <p:cNvSpPr/>
          <p:nvPr/>
        </p:nvSpPr>
        <p:spPr>
          <a:xfrm>
            <a:off x="1021703" y="2714666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3" name="Ovál 42">
            <a:extLst>
              <a:ext uri="{FF2B5EF4-FFF2-40B4-BE49-F238E27FC236}">
                <a16:creationId xmlns:a16="http://schemas.microsoft.com/office/drawing/2014/main" id="{73F882E4-E7CA-4650-A6D5-555F1FABD44B}"/>
              </a:ext>
            </a:extLst>
          </p:cNvPr>
          <p:cNvSpPr/>
          <p:nvPr/>
        </p:nvSpPr>
        <p:spPr>
          <a:xfrm>
            <a:off x="1010396" y="3120588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4" name="Ovál 43">
            <a:extLst>
              <a:ext uri="{FF2B5EF4-FFF2-40B4-BE49-F238E27FC236}">
                <a16:creationId xmlns:a16="http://schemas.microsoft.com/office/drawing/2014/main" id="{81D97C40-537D-4D0C-9F78-4645F1C731F0}"/>
              </a:ext>
            </a:extLst>
          </p:cNvPr>
          <p:cNvSpPr/>
          <p:nvPr/>
        </p:nvSpPr>
        <p:spPr>
          <a:xfrm>
            <a:off x="1010396" y="3561423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6" name="Ovál 45">
            <a:extLst>
              <a:ext uri="{FF2B5EF4-FFF2-40B4-BE49-F238E27FC236}">
                <a16:creationId xmlns:a16="http://schemas.microsoft.com/office/drawing/2014/main" id="{72D70931-1806-44BC-B50B-A392EFCB2991}"/>
              </a:ext>
            </a:extLst>
          </p:cNvPr>
          <p:cNvSpPr/>
          <p:nvPr/>
        </p:nvSpPr>
        <p:spPr>
          <a:xfrm>
            <a:off x="1010396" y="4012635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7" name="Ovál 46">
            <a:extLst>
              <a:ext uri="{FF2B5EF4-FFF2-40B4-BE49-F238E27FC236}">
                <a16:creationId xmlns:a16="http://schemas.microsoft.com/office/drawing/2014/main" id="{754D81C3-44C6-46AA-8047-770A7B468587}"/>
              </a:ext>
            </a:extLst>
          </p:cNvPr>
          <p:cNvSpPr/>
          <p:nvPr/>
        </p:nvSpPr>
        <p:spPr>
          <a:xfrm>
            <a:off x="977822" y="4444703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8" name="Ovál 47">
            <a:extLst>
              <a:ext uri="{FF2B5EF4-FFF2-40B4-BE49-F238E27FC236}">
                <a16:creationId xmlns:a16="http://schemas.microsoft.com/office/drawing/2014/main" id="{E45BCA1D-3261-4452-B1AB-213D99B861B6}"/>
              </a:ext>
            </a:extLst>
          </p:cNvPr>
          <p:cNvSpPr/>
          <p:nvPr/>
        </p:nvSpPr>
        <p:spPr>
          <a:xfrm>
            <a:off x="977822" y="4888304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9" name="Ovál 48">
            <a:extLst>
              <a:ext uri="{FF2B5EF4-FFF2-40B4-BE49-F238E27FC236}">
                <a16:creationId xmlns:a16="http://schemas.microsoft.com/office/drawing/2014/main" id="{2A14CC9E-5907-4179-A03A-B48AF163BA21}"/>
              </a:ext>
            </a:extLst>
          </p:cNvPr>
          <p:cNvSpPr/>
          <p:nvPr/>
        </p:nvSpPr>
        <p:spPr>
          <a:xfrm>
            <a:off x="977822" y="5320392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0" name="Ovál 49">
            <a:extLst>
              <a:ext uri="{FF2B5EF4-FFF2-40B4-BE49-F238E27FC236}">
                <a16:creationId xmlns:a16="http://schemas.microsoft.com/office/drawing/2014/main" id="{0DEC3013-ADE7-45E0-9291-232B970853CA}"/>
              </a:ext>
            </a:extLst>
          </p:cNvPr>
          <p:cNvSpPr/>
          <p:nvPr/>
        </p:nvSpPr>
        <p:spPr>
          <a:xfrm>
            <a:off x="977822" y="5752751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1" name="Ovál 50">
            <a:extLst>
              <a:ext uri="{FF2B5EF4-FFF2-40B4-BE49-F238E27FC236}">
                <a16:creationId xmlns:a16="http://schemas.microsoft.com/office/drawing/2014/main" id="{77F876FD-AFD9-496B-B6B6-4F01645C8400}"/>
              </a:ext>
            </a:extLst>
          </p:cNvPr>
          <p:cNvSpPr/>
          <p:nvPr/>
        </p:nvSpPr>
        <p:spPr>
          <a:xfrm>
            <a:off x="977822" y="6184528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2" name="Ovál 51">
            <a:extLst>
              <a:ext uri="{FF2B5EF4-FFF2-40B4-BE49-F238E27FC236}">
                <a16:creationId xmlns:a16="http://schemas.microsoft.com/office/drawing/2014/main" id="{01AA128C-D414-4FAA-89A1-520F1F2D40ED}"/>
              </a:ext>
            </a:extLst>
          </p:cNvPr>
          <p:cNvSpPr/>
          <p:nvPr/>
        </p:nvSpPr>
        <p:spPr>
          <a:xfrm>
            <a:off x="2190970" y="2708920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3" name="Ovál 52">
            <a:extLst>
              <a:ext uri="{FF2B5EF4-FFF2-40B4-BE49-F238E27FC236}">
                <a16:creationId xmlns:a16="http://schemas.microsoft.com/office/drawing/2014/main" id="{184B35B3-325D-4B99-AD81-6B400495339E}"/>
              </a:ext>
            </a:extLst>
          </p:cNvPr>
          <p:cNvSpPr/>
          <p:nvPr/>
        </p:nvSpPr>
        <p:spPr>
          <a:xfrm>
            <a:off x="2179663" y="3114842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4" name="Ovál 53">
            <a:extLst>
              <a:ext uri="{FF2B5EF4-FFF2-40B4-BE49-F238E27FC236}">
                <a16:creationId xmlns:a16="http://schemas.microsoft.com/office/drawing/2014/main" id="{ABD72685-26B8-40BE-B16E-EFD9E33593C2}"/>
              </a:ext>
            </a:extLst>
          </p:cNvPr>
          <p:cNvSpPr/>
          <p:nvPr/>
        </p:nvSpPr>
        <p:spPr>
          <a:xfrm>
            <a:off x="2179663" y="3555677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5" name="Ovál 54">
            <a:extLst>
              <a:ext uri="{FF2B5EF4-FFF2-40B4-BE49-F238E27FC236}">
                <a16:creationId xmlns:a16="http://schemas.microsoft.com/office/drawing/2014/main" id="{851C30E1-2BE9-42CE-A45F-DE09CCAD7063}"/>
              </a:ext>
            </a:extLst>
          </p:cNvPr>
          <p:cNvSpPr/>
          <p:nvPr/>
        </p:nvSpPr>
        <p:spPr>
          <a:xfrm>
            <a:off x="2179663" y="4006889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6" name="Ovál 55">
            <a:extLst>
              <a:ext uri="{FF2B5EF4-FFF2-40B4-BE49-F238E27FC236}">
                <a16:creationId xmlns:a16="http://schemas.microsoft.com/office/drawing/2014/main" id="{93A131AB-EBB4-496D-9D9A-A2271574FB5F}"/>
              </a:ext>
            </a:extLst>
          </p:cNvPr>
          <p:cNvSpPr/>
          <p:nvPr/>
        </p:nvSpPr>
        <p:spPr>
          <a:xfrm>
            <a:off x="2147089" y="4438957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7" name="Ovál 56">
            <a:extLst>
              <a:ext uri="{FF2B5EF4-FFF2-40B4-BE49-F238E27FC236}">
                <a16:creationId xmlns:a16="http://schemas.microsoft.com/office/drawing/2014/main" id="{13F69517-2379-4EF7-99B1-175378FAFF0D}"/>
              </a:ext>
            </a:extLst>
          </p:cNvPr>
          <p:cNvSpPr/>
          <p:nvPr/>
        </p:nvSpPr>
        <p:spPr>
          <a:xfrm>
            <a:off x="2147089" y="4882558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8" name="Ovál 57">
            <a:extLst>
              <a:ext uri="{FF2B5EF4-FFF2-40B4-BE49-F238E27FC236}">
                <a16:creationId xmlns:a16="http://schemas.microsoft.com/office/drawing/2014/main" id="{515FC309-6684-4AD0-BD01-7A95C083EAAB}"/>
              </a:ext>
            </a:extLst>
          </p:cNvPr>
          <p:cNvSpPr/>
          <p:nvPr/>
        </p:nvSpPr>
        <p:spPr>
          <a:xfrm>
            <a:off x="2147089" y="5314646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9" name="Ovál 58">
            <a:extLst>
              <a:ext uri="{FF2B5EF4-FFF2-40B4-BE49-F238E27FC236}">
                <a16:creationId xmlns:a16="http://schemas.microsoft.com/office/drawing/2014/main" id="{E5BA1F96-0A03-4E93-9A32-912BD3862873}"/>
              </a:ext>
            </a:extLst>
          </p:cNvPr>
          <p:cNvSpPr/>
          <p:nvPr/>
        </p:nvSpPr>
        <p:spPr>
          <a:xfrm>
            <a:off x="2147089" y="5747005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0" name="Ovál 59">
            <a:extLst>
              <a:ext uri="{FF2B5EF4-FFF2-40B4-BE49-F238E27FC236}">
                <a16:creationId xmlns:a16="http://schemas.microsoft.com/office/drawing/2014/main" id="{6BBE0C41-0E05-417D-BC9A-B4DBF0088C18}"/>
              </a:ext>
            </a:extLst>
          </p:cNvPr>
          <p:cNvSpPr/>
          <p:nvPr/>
        </p:nvSpPr>
        <p:spPr>
          <a:xfrm>
            <a:off x="2147089" y="6178782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1" name="Ovál 60">
            <a:extLst>
              <a:ext uri="{FF2B5EF4-FFF2-40B4-BE49-F238E27FC236}">
                <a16:creationId xmlns:a16="http://schemas.microsoft.com/office/drawing/2014/main" id="{391D5ED3-988B-4131-8FA3-FA3744601B6F}"/>
              </a:ext>
            </a:extLst>
          </p:cNvPr>
          <p:cNvSpPr/>
          <p:nvPr/>
        </p:nvSpPr>
        <p:spPr>
          <a:xfrm>
            <a:off x="3342732" y="2718447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2" name="Ovál 61">
            <a:extLst>
              <a:ext uri="{FF2B5EF4-FFF2-40B4-BE49-F238E27FC236}">
                <a16:creationId xmlns:a16="http://schemas.microsoft.com/office/drawing/2014/main" id="{35041A12-33EE-4278-ADF7-D00FCE714AFB}"/>
              </a:ext>
            </a:extLst>
          </p:cNvPr>
          <p:cNvSpPr/>
          <p:nvPr/>
        </p:nvSpPr>
        <p:spPr>
          <a:xfrm>
            <a:off x="3331425" y="3124369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3" name="Ovál 62">
            <a:extLst>
              <a:ext uri="{FF2B5EF4-FFF2-40B4-BE49-F238E27FC236}">
                <a16:creationId xmlns:a16="http://schemas.microsoft.com/office/drawing/2014/main" id="{553C4E1B-10AF-4D2B-ABD0-C709154949D6}"/>
              </a:ext>
            </a:extLst>
          </p:cNvPr>
          <p:cNvSpPr/>
          <p:nvPr/>
        </p:nvSpPr>
        <p:spPr>
          <a:xfrm>
            <a:off x="3331425" y="3565204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4" name="Ovál 63">
            <a:extLst>
              <a:ext uri="{FF2B5EF4-FFF2-40B4-BE49-F238E27FC236}">
                <a16:creationId xmlns:a16="http://schemas.microsoft.com/office/drawing/2014/main" id="{6DA25571-DAEB-4A9C-9F05-F04B90BAFBDD}"/>
              </a:ext>
            </a:extLst>
          </p:cNvPr>
          <p:cNvSpPr/>
          <p:nvPr/>
        </p:nvSpPr>
        <p:spPr>
          <a:xfrm>
            <a:off x="3331425" y="4016416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5" name="Ovál 64">
            <a:extLst>
              <a:ext uri="{FF2B5EF4-FFF2-40B4-BE49-F238E27FC236}">
                <a16:creationId xmlns:a16="http://schemas.microsoft.com/office/drawing/2014/main" id="{CDC9A839-D4C7-4EE1-ACC5-CC97E2CAB170}"/>
              </a:ext>
            </a:extLst>
          </p:cNvPr>
          <p:cNvSpPr/>
          <p:nvPr/>
        </p:nvSpPr>
        <p:spPr>
          <a:xfrm>
            <a:off x="3298851" y="4448484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6" name="Ovál 65">
            <a:extLst>
              <a:ext uri="{FF2B5EF4-FFF2-40B4-BE49-F238E27FC236}">
                <a16:creationId xmlns:a16="http://schemas.microsoft.com/office/drawing/2014/main" id="{83C4EE08-59A3-4A3E-826E-055FF70D8224}"/>
              </a:ext>
            </a:extLst>
          </p:cNvPr>
          <p:cNvSpPr/>
          <p:nvPr/>
        </p:nvSpPr>
        <p:spPr>
          <a:xfrm>
            <a:off x="3298851" y="4892085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7" name="Ovál 66">
            <a:extLst>
              <a:ext uri="{FF2B5EF4-FFF2-40B4-BE49-F238E27FC236}">
                <a16:creationId xmlns:a16="http://schemas.microsoft.com/office/drawing/2014/main" id="{42F229A8-42D9-4E09-9632-72BD80E3956B}"/>
              </a:ext>
            </a:extLst>
          </p:cNvPr>
          <p:cNvSpPr/>
          <p:nvPr/>
        </p:nvSpPr>
        <p:spPr>
          <a:xfrm>
            <a:off x="3298851" y="5324173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8" name="Ovál 67">
            <a:extLst>
              <a:ext uri="{FF2B5EF4-FFF2-40B4-BE49-F238E27FC236}">
                <a16:creationId xmlns:a16="http://schemas.microsoft.com/office/drawing/2014/main" id="{DBD0F1BA-060F-4549-A432-B1A95C6B8032}"/>
              </a:ext>
            </a:extLst>
          </p:cNvPr>
          <p:cNvSpPr/>
          <p:nvPr/>
        </p:nvSpPr>
        <p:spPr>
          <a:xfrm>
            <a:off x="3298851" y="5756532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9" name="Ovál 68">
            <a:extLst>
              <a:ext uri="{FF2B5EF4-FFF2-40B4-BE49-F238E27FC236}">
                <a16:creationId xmlns:a16="http://schemas.microsoft.com/office/drawing/2014/main" id="{7B4A3096-161A-4A77-AE5C-4A61402B130F}"/>
              </a:ext>
            </a:extLst>
          </p:cNvPr>
          <p:cNvSpPr/>
          <p:nvPr/>
        </p:nvSpPr>
        <p:spPr>
          <a:xfrm>
            <a:off x="3298851" y="6188309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0" name="Ovál 69">
            <a:extLst>
              <a:ext uri="{FF2B5EF4-FFF2-40B4-BE49-F238E27FC236}">
                <a16:creationId xmlns:a16="http://schemas.microsoft.com/office/drawing/2014/main" id="{752EA85D-FF43-4EF9-A5CE-FC19E6235E0C}"/>
              </a:ext>
            </a:extLst>
          </p:cNvPr>
          <p:cNvSpPr/>
          <p:nvPr/>
        </p:nvSpPr>
        <p:spPr>
          <a:xfrm>
            <a:off x="4511504" y="2718447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1" name="Ovál 70">
            <a:extLst>
              <a:ext uri="{FF2B5EF4-FFF2-40B4-BE49-F238E27FC236}">
                <a16:creationId xmlns:a16="http://schemas.microsoft.com/office/drawing/2014/main" id="{3778BE84-7A30-4451-A0F4-A8372CCE768A}"/>
              </a:ext>
            </a:extLst>
          </p:cNvPr>
          <p:cNvSpPr/>
          <p:nvPr/>
        </p:nvSpPr>
        <p:spPr>
          <a:xfrm>
            <a:off x="4500197" y="3124369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2" name="Ovál 71">
            <a:extLst>
              <a:ext uri="{FF2B5EF4-FFF2-40B4-BE49-F238E27FC236}">
                <a16:creationId xmlns:a16="http://schemas.microsoft.com/office/drawing/2014/main" id="{74CD03E9-A580-4666-8A23-4ACF1ACF136E}"/>
              </a:ext>
            </a:extLst>
          </p:cNvPr>
          <p:cNvSpPr/>
          <p:nvPr/>
        </p:nvSpPr>
        <p:spPr>
          <a:xfrm>
            <a:off x="4500197" y="3565204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3" name="Ovál 72">
            <a:extLst>
              <a:ext uri="{FF2B5EF4-FFF2-40B4-BE49-F238E27FC236}">
                <a16:creationId xmlns:a16="http://schemas.microsoft.com/office/drawing/2014/main" id="{595511FC-B2A9-4B51-8EB5-226ED6A10CA1}"/>
              </a:ext>
            </a:extLst>
          </p:cNvPr>
          <p:cNvSpPr/>
          <p:nvPr/>
        </p:nvSpPr>
        <p:spPr>
          <a:xfrm>
            <a:off x="4500197" y="4016416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4" name="Ovál 73">
            <a:extLst>
              <a:ext uri="{FF2B5EF4-FFF2-40B4-BE49-F238E27FC236}">
                <a16:creationId xmlns:a16="http://schemas.microsoft.com/office/drawing/2014/main" id="{3592B808-DD4E-44BF-A3D5-4572CC27397A}"/>
              </a:ext>
            </a:extLst>
          </p:cNvPr>
          <p:cNvSpPr/>
          <p:nvPr/>
        </p:nvSpPr>
        <p:spPr>
          <a:xfrm>
            <a:off x="4467623" y="4448484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5" name="Ovál 74">
            <a:extLst>
              <a:ext uri="{FF2B5EF4-FFF2-40B4-BE49-F238E27FC236}">
                <a16:creationId xmlns:a16="http://schemas.microsoft.com/office/drawing/2014/main" id="{EC565D07-387D-40AB-A6C9-DE2683B94820}"/>
              </a:ext>
            </a:extLst>
          </p:cNvPr>
          <p:cNvSpPr/>
          <p:nvPr/>
        </p:nvSpPr>
        <p:spPr>
          <a:xfrm>
            <a:off x="4467623" y="4892085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6" name="Ovál 75">
            <a:extLst>
              <a:ext uri="{FF2B5EF4-FFF2-40B4-BE49-F238E27FC236}">
                <a16:creationId xmlns:a16="http://schemas.microsoft.com/office/drawing/2014/main" id="{7DA7E4BE-EB14-4FF1-8336-5D5A352F4FE8}"/>
              </a:ext>
            </a:extLst>
          </p:cNvPr>
          <p:cNvSpPr/>
          <p:nvPr/>
        </p:nvSpPr>
        <p:spPr>
          <a:xfrm>
            <a:off x="4467623" y="5324173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7" name="Ovál 76">
            <a:extLst>
              <a:ext uri="{FF2B5EF4-FFF2-40B4-BE49-F238E27FC236}">
                <a16:creationId xmlns:a16="http://schemas.microsoft.com/office/drawing/2014/main" id="{90E4E906-A924-4C8C-B2B7-91456E036018}"/>
              </a:ext>
            </a:extLst>
          </p:cNvPr>
          <p:cNvSpPr/>
          <p:nvPr/>
        </p:nvSpPr>
        <p:spPr>
          <a:xfrm>
            <a:off x="4467623" y="5756532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8" name="Ovál 77">
            <a:extLst>
              <a:ext uri="{FF2B5EF4-FFF2-40B4-BE49-F238E27FC236}">
                <a16:creationId xmlns:a16="http://schemas.microsoft.com/office/drawing/2014/main" id="{BD6D75AB-357C-4C01-8CC0-08F06F66036D}"/>
              </a:ext>
            </a:extLst>
          </p:cNvPr>
          <p:cNvSpPr/>
          <p:nvPr/>
        </p:nvSpPr>
        <p:spPr>
          <a:xfrm>
            <a:off x="4467623" y="6188309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9" name="Ovál 78">
            <a:extLst>
              <a:ext uri="{FF2B5EF4-FFF2-40B4-BE49-F238E27FC236}">
                <a16:creationId xmlns:a16="http://schemas.microsoft.com/office/drawing/2014/main" id="{3C1131F2-BB28-43C5-9F35-1E16BC260C3D}"/>
              </a:ext>
            </a:extLst>
          </p:cNvPr>
          <p:cNvSpPr/>
          <p:nvPr/>
        </p:nvSpPr>
        <p:spPr>
          <a:xfrm>
            <a:off x="5651754" y="2727194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0" name="Ovál 79">
            <a:extLst>
              <a:ext uri="{FF2B5EF4-FFF2-40B4-BE49-F238E27FC236}">
                <a16:creationId xmlns:a16="http://schemas.microsoft.com/office/drawing/2014/main" id="{FB464BA0-1C21-41B9-8C40-7FD630AE1A72}"/>
              </a:ext>
            </a:extLst>
          </p:cNvPr>
          <p:cNvSpPr/>
          <p:nvPr/>
        </p:nvSpPr>
        <p:spPr>
          <a:xfrm>
            <a:off x="5640447" y="3133116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1" name="Ovál 80">
            <a:extLst>
              <a:ext uri="{FF2B5EF4-FFF2-40B4-BE49-F238E27FC236}">
                <a16:creationId xmlns:a16="http://schemas.microsoft.com/office/drawing/2014/main" id="{3D088F0D-5031-4A8E-8EB2-460C8303A8E5}"/>
              </a:ext>
            </a:extLst>
          </p:cNvPr>
          <p:cNvSpPr/>
          <p:nvPr/>
        </p:nvSpPr>
        <p:spPr>
          <a:xfrm>
            <a:off x="5640447" y="3573951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2" name="Ovál 81">
            <a:extLst>
              <a:ext uri="{FF2B5EF4-FFF2-40B4-BE49-F238E27FC236}">
                <a16:creationId xmlns:a16="http://schemas.microsoft.com/office/drawing/2014/main" id="{B30B07CE-4375-41CA-A5E2-29FFCB7C0D3E}"/>
              </a:ext>
            </a:extLst>
          </p:cNvPr>
          <p:cNvSpPr/>
          <p:nvPr/>
        </p:nvSpPr>
        <p:spPr>
          <a:xfrm>
            <a:off x="5640447" y="4025163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3" name="Ovál 82">
            <a:extLst>
              <a:ext uri="{FF2B5EF4-FFF2-40B4-BE49-F238E27FC236}">
                <a16:creationId xmlns:a16="http://schemas.microsoft.com/office/drawing/2014/main" id="{43772013-9483-4733-8816-51BB422D0111}"/>
              </a:ext>
            </a:extLst>
          </p:cNvPr>
          <p:cNvSpPr/>
          <p:nvPr/>
        </p:nvSpPr>
        <p:spPr>
          <a:xfrm>
            <a:off x="5652120" y="4457231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4" name="Ovál 83">
            <a:extLst>
              <a:ext uri="{FF2B5EF4-FFF2-40B4-BE49-F238E27FC236}">
                <a16:creationId xmlns:a16="http://schemas.microsoft.com/office/drawing/2014/main" id="{E91A3095-2DC1-486F-994B-99605C11A1BB}"/>
              </a:ext>
            </a:extLst>
          </p:cNvPr>
          <p:cNvSpPr/>
          <p:nvPr/>
        </p:nvSpPr>
        <p:spPr>
          <a:xfrm>
            <a:off x="5652120" y="4900832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5" name="Ovál 84">
            <a:extLst>
              <a:ext uri="{FF2B5EF4-FFF2-40B4-BE49-F238E27FC236}">
                <a16:creationId xmlns:a16="http://schemas.microsoft.com/office/drawing/2014/main" id="{EF5E3044-2E85-43F1-9B3E-1F29B6E6055F}"/>
              </a:ext>
            </a:extLst>
          </p:cNvPr>
          <p:cNvSpPr/>
          <p:nvPr/>
        </p:nvSpPr>
        <p:spPr>
          <a:xfrm>
            <a:off x="5652120" y="5332920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6" name="Ovál 85">
            <a:extLst>
              <a:ext uri="{FF2B5EF4-FFF2-40B4-BE49-F238E27FC236}">
                <a16:creationId xmlns:a16="http://schemas.microsoft.com/office/drawing/2014/main" id="{20F06D89-F0E8-4598-B9D0-D09DC3AF5963}"/>
              </a:ext>
            </a:extLst>
          </p:cNvPr>
          <p:cNvSpPr/>
          <p:nvPr/>
        </p:nvSpPr>
        <p:spPr>
          <a:xfrm>
            <a:off x="5652120" y="5765279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7" name="Ovál 86">
            <a:extLst>
              <a:ext uri="{FF2B5EF4-FFF2-40B4-BE49-F238E27FC236}">
                <a16:creationId xmlns:a16="http://schemas.microsoft.com/office/drawing/2014/main" id="{1680303B-0175-40B9-B5EE-B6054771C4A0}"/>
              </a:ext>
            </a:extLst>
          </p:cNvPr>
          <p:cNvSpPr/>
          <p:nvPr/>
        </p:nvSpPr>
        <p:spPr>
          <a:xfrm>
            <a:off x="5607873" y="6197056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1177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3" grpId="0" animBg="1"/>
      <p:bldP spid="44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07504" y="97468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Prvočísla a složená čísla</a:t>
            </a:r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5" name="Nadpis 1"/>
          <p:cNvSpPr txBox="1">
            <a:spLocks/>
          </p:cNvSpPr>
          <p:nvPr/>
        </p:nvSpPr>
        <p:spPr>
          <a:xfrm>
            <a:off x="251520" y="764704"/>
            <a:ext cx="8496920" cy="93610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</a:rPr>
              <a:t>Při hledání všech dělitelů jsme narazili na přirozená čísla, která mají pouze 2 dělitele.</a:t>
            </a:r>
          </a:p>
        </p:txBody>
      </p:sp>
      <p:sp>
        <p:nvSpPr>
          <p:cNvPr id="46" name="Nadpis 1"/>
          <p:cNvSpPr txBox="1">
            <a:spLocks/>
          </p:cNvSpPr>
          <p:nvPr/>
        </p:nvSpPr>
        <p:spPr>
          <a:xfrm>
            <a:off x="755576" y="2492896"/>
            <a:ext cx="720080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</a:rPr>
              <a:t>Př.</a:t>
            </a:r>
          </a:p>
        </p:txBody>
      </p:sp>
      <p:sp>
        <p:nvSpPr>
          <p:cNvPr id="48" name="Nadpis 1"/>
          <p:cNvSpPr txBox="1">
            <a:spLocks/>
          </p:cNvSpPr>
          <p:nvPr/>
        </p:nvSpPr>
        <p:spPr>
          <a:xfrm>
            <a:off x="1367644" y="2492896"/>
            <a:ext cx="6408712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</a:rPr>
              <a:t>23, 41, 83, 107, 193, …</a:t>
            </a:r>
          </a:p>
        </p:txBody>
      </p:sp>
      <p:sp>
        <p:nvSpPr>
          <p:cNvPr id="52" name="Nadpis 1"/>
          <p:cNvSpPr txBox="1">
            <a:spLocks/>
          </p:cNvSpPr>
          <p:nvPr/>
        </p:nvSpPr>
        <p:spPr>
          <a:xfrm>
            <a:off x="251520" y="1844824"/>
            <a:ext cx="8496920" cy="64807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</a:rPr>
              <a:t>Takovým číslům říkáme </a:t>
            </a:r>
            <a:r>
              <a:rPr lang="cs-CZ" sz="2800" b="1" dirty="0">
                <a:latin typeface="+mn-lt"/>
              </a:rPr>
              <a:t>prvočísla.</a:t>
            </a:r>
          </a:p>
        </p:txBody>
      </p:sp>
      <p:sp>
        <p:nvSpPr>
          <p:cNvPr id="53" name="Nadpis 1"/>
          <p:cNvSpPr txBox="1">
            <a:spLocks/>
          </p:cNvSpPr>
          <p:nvPr/>
        </p:nvSpPr>
        <p:spPr>
          <a:xfrm>
            <a:off x="251520" y="3140968"/>
            <a:ext cx="8496920" cy="64807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</a:rPr>
              <a:t>Číslům, která mají více než 2 dělitele říkáme </a:t>
            </a:r>
            <a:r>
              <a:rPr lang="cs-CZ" sz="2800" b="1" dirty="0">
                <a:latin typeface="+mn-lt"/>
              </a:rPr>
              <a:t>složená čísla.</a:t>
            </a:r>
          </a:p>
        </p:txBody>
      </p:sp>
      <p:sp>
        <p:nvSpPr>
          <p:cNvPr id="54" name="Nadpis 1"/>
          <p:cNvSpPr txBox="1">
            <a:spLocks/>
          </p:cNvSpPr>
          <p:nvPr/>
        </p:nvSpPr>
        <p:spPr>
          <a:xfrm>
            <a:off x="755576" y="3717032"/>
            <a:ext cx="720080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</a:rPr>
              <a:t>Př.</a:t>
            </a:r>
          </a:p>
        </p:txBody>
      </p:sp>
      <p:sp>
        <p:nvSpPr>
          <p:cNvPr id="55" name="Nadpis 1"/>
          <p:cNvSpPr txBox="1">
            <a:spLocks/>
          </p:cNvSpPr>
          <p:nvPr/>
        </p:nvSpPr>
        <p:spPr>
          <a:xfrm>
            <a:off x="1367644" y="3720140"/>
            <a:ext cx="4680520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</a:rPr>
              <a:t>15, 81, 95, 102, 182, …</a:t>
            </a:r>
          </a:p>
        </p:txBody>
      </p:sp>
      <p:sp>
        <p:nvSpPr>
          <p:cNvPr id="59" name="Nadpis 1"/>
          <p:cNvSpPr txBox="1">
            <a:spLocks/>
          </p:cNvSpPr>
          <p:nvPr/>
        </p:nvSpPr>
        <p:spPr>
          <a:xfrm>
            <a:off x="251520" y="4437112"/>
            <a:ext cx="8496920" cy="100811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</a:rPr>
              <a:t>Každé přirozené číslo (kromě jedničky) je buď </a:t>
            </a:r>
            <a:r>
              <a:rPr lang="cs-CZ" sz="2800" b="1" dirty="0">
                <a:latin typeface="+mn-lt"/>
              </a:rPr>
              <a:t>prvočíslo </a:t>
            </a:r>
            <a:r>
              <a:rPr lang="cs-CZ" sz="2800" dirty="0">
                <a:latin typeface="+mn-lt"/>
              </a:rPr>
              <a:t>nebo </a:t>
            </a:r>
            <a:r>
              <a:rPr lang="cs-CZ" sz="2800" b="1" dirty="0">
                <a:latin typeface="+mn-lt"/>
              </a:rPr>
              <a:t>složené číslo</a:t>
            </a:r>
            <a:r>
              <a:rPr lang="cs-CZ" sz="2800" dirty="0">
                <a:latin typeface="+mn-lt"/>
              </a:rPr>
              <a:t>.</a:t>
            </a:r>
            <a:endParaRPr lang="cs-CZ" sz="2800" b="1" dirty="0">
              <a:latin typeface="+mn-lt"/>
            </a:endParaRPr>
          </a:p>
        </p:txBody>
      </p:sp>
      <p:sp>
        <p:nvSpPr>
          <p:cNvPr id="15" name="Nadpis 1">
            <a:extLst>
              <a:ext uri="{FF2B5EF4-FFF2-40B4-BE49-F238E27FC236}">
                <a16:creationId xmlns:a16="http://schemas.microsoft.com/office/drawing/2014/main" id="{DC2CAED9-AC6E-47BE-9019-716B492329A8}"/>
              </a:ext>
            </a:extLst>
          </p:cNvPr>
          <p:cNvSpPr txBox="1">
            <a:spLocks/>
          </p:cNvSpPr>
          <p:nvPr/>
        </p:nvSpPr>
        <p:spPr>
          <a:xfrm>
            <a:off x="251520" y="5517272"/>
            <a:ext cx="8496920" cy="100811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dirty="0">
                <a:latin typeface="+mn-lt"/>
              </a:rPr>
              <a:t>Prvočísla</a:t>
            </a:r>
            <a:r>
              <a:rPr lang="cs-CZ" sz="2800" dirty="0">
                <a:latin typeface="+mn-lt"/>
              </a:rPr>
              <a:t> menší než 20 jsou:</a:t>
            </a:r>
            <a:r>
              <a:rPr lang="cs-CZ" sz="2800" b="1" dirty="0">
                <a:latin typeface="+mn-lt"/>
              </a:rPr>
              <a:t>   2, 3, 5, 7, 11, 13, 17 a 19</a:t>
            </a:r>
          </a:p>
          <a:p>
            <a:pPr algn="l"/>
            <a:r>
              <a:rPr lang="cs-CZ" sz="2800" b="1" dirty="0">
                <a:latin typeface="+mn-lt"/>
              </a:rPr>
              <a:t>        </a:t>
            </a:r>
            <a:r>
              <a:rPr lang="cs-CZ" sz="2800" dirty="0">
                <a:latin typeface="+mn-lt"/>
              </a:rPr>
              <a:t>Ta bychom měli znát, protože je budeme využívat</a:t>
            </a:r>
          </a:p>
        </p:txBody>
      </p:sp>
    </p:spTree>
    <p:extLst>
      <p:ext uri="{BB962C8B-B14F-4D97-AF65-F5344CB8AC3E}">
        <p14:creationId xmlns:p14="http://schemas.microsoft.com/office/powerpoint/2010/main" val="2592029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6" grpId="0"/>
      <p:bldP spid="48" grpId="0"/>
      <p:bldP spid="52" grpId="0"/>
      <p:bldP spid="53" grpId="0"/>
      <p:bldP spid="54" grpId="0"/>
      <p:bldP spid="55" grpId="0"/>
      <p:bldP spid="59" grpId="0"/>
      <p:bldP spid="1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07504" y="97468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Prvočísla a složená čísla</a:t>
            </a:r>
          </a:p>
        </p:txBody>
      </p:sp>
      <p:sp>
        <p:nvSpPr>
          <p:cNvPr id="7" name="Zahnutá šipka doleva 6">
            <a:hlinkClick r:id="" action="ppaction://hlinkshowjump?jump=lastslideviewed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5" name="Nadpis 1"/>
          <p:cNvSpPr txBox="1">
            <a:spLocks/>
          </p:cNvSpPr>
          <p:nvPr/>
        </p:nvSpPr>
        <p:spPr>
          <a:xfrm>
            <a:off x="179512" y="692696"/>
            <a:ext cx="8928992" cy="49244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4) Zakroužkujte </a:t>
            </a:r>
            <a:r>
              <a:rPr lang="cs-CZ" sz="2800" dirty="0">
                <a:solidFill>
                  <a:srgbClr val="FF0000"/>
                </a:solidFill>
              </a:rPr>
              <a:t>prvočísla</a:t>
            </a:r>
            <a:r>
              <a:rPr lang="cs-CZ" sz="2800" dirty="0"/>
              <a:t> </a:t>
            </a:r>
            <a:r>
              <a:rPr lang="cs-CZ" sz="2800" dirty="0">
                <a:solidFill>
                  <a:srgbClr val="FF0000"/>
                </a:solidFill>
              </a:rPr>
              <a:t>červeně</a:t>
            </a:r>
            <a:r>
              <a:rPr lang="cs-CZ" sz="2800" dirty="0"/>
              <a:t> a </a:t>
            </a:r>
            <a:r>
              <a:rPr lang="cs-CZ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složená čísla modře</a:t>
            </a:r>
            <a:endParaRPr lang="cs-CZ" sz="2800" b="1" dirty="0">
              <a:solidFill>
                <a:schemeClr val="tx2">
                  <a:lumMod val="60000"/>
                  <a:lumOff val="40000"/>
                </a:schemeClr>
              </a:solidFill>
              <a:latin typeface="+mn-lt"/>
            </a:endParaRPr>
          </a:p>
        </p:txBody>
      </p:sp>
      <p:sp>
        <p:nvSpPr>
          <p:cNvPr id="21" name="Nadpis 1"/>
          <p:cNvSpPr txBox="1">
            <a:spLocks/>
          </p:cNvSpPr>
          <p:nvPr/>
        </p:nvSpPr>
        <p:spPr>
          <a:xfrm>
            <a:off x="611464" y="2276872"/>
            <a:ext cx="5688632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dirty="0">
                <a:latin typeface="+mn-lt"/>
              </a:rPr>
              <a:t>1     2      3      4      5      6      7       8      9 </a:t>
            </a:r>
            <a:r>
              <a:rPr lang="cs-CZ" sz="1600" dirty="0">
                <a:latin typeface="+mn-lt"/>
              </a:rPr>
              <a:t>  </a:t>
            </a:r>
            <a:r>
              <a:rPr lang="cs-CZ" sz="2400" dirty="0">
                <a:latin typeface="+mn-lt"/>
              </a:rPr>
              <a:t>   10</a:t>
            </a:r>
          </a:p>
        </p:txBody>
      </p:sp>
      <p:sp>
        <p:nvSpPr>
          <p:cNvPr id="22" name="Nadpis 1"/>
          <p:cNvSpPr txBox="1">
            <a:spLocks/>
          </p:cNvSpPr>
          <p:nvPr/>
        </p:nvSpPr>
        <p:spPr>
          <a:xfrm>
            <a:off x="395488" y="2708920"/>
            <a:ext cx="7056832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dirty="0">
                <a:latin typeface="+mn-lt"/>
              </a:rPr>
              <a:t>11    12    13    14    15    16    17    18    19    20</a:t>
            </a:r>
          </a:p>
        </p:txBody>
      </p:sp>
      <p:sp>
        <p:nvSpPr>
          <p:cNvPr id="23" name="Nadpis 1"/>
          <p:cNvSpPr txBox="1">
            <a:spLocks/>
          </p:cNvSpPr>
          <p:nvPr/>
        </p:nvSpPr>
        <p:spPr>
          <a:xfrm>
            <a:off x="395488" y="3140968"/>
            <a:ext cx="7056832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dirty="0">
                <a:latin typeface="+mn-lt"/>
              </a:rPr>
              <a:t>21    22    23    24    25    26    27    28    29    30</a:t>
            </a:r>
          </a:p>
        </p:txBody>
      </p:sp>
      <p:sp>
        <p:nvSpPr>
          <p:cNvPr id="24" name="Nadpis 1"/>
          <p:cNvSpPr txBox="1">
            <a:spLocks/>
          </p:cNvSpPr>
          <p:nvPr/>
        </p:nvSpPr>
        <p:spPr>
          <a:xfrm>
            <a:off x="395488" y="3573016"/>
            <a:ext cx="7056832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dirty="0">
                <a:latin typeface="+mn-lt"/>
              </a:rPr>
              <a:t>31    32    33    34    35    36    37    38    39    40</a:t>
            </a:r>
          </a:p>
        </p:txBody>
      </p:sp>
      <p:sp>
        <p:nvSpPr>
          <p:cNvPr id="25" name="Nadpis 1"/>
          <p:cNvSpPr txBox="1">
            <a:spLocks/>
          </p:cNvSpPr>
          <p:nvPr/>
        </p:nvSpPr>
        <p:spPr>
          <a:xfrm>
            <a:off x="395488" y="4005064"/>
            <a:ext cx="7056832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dirty="0">
                <a:latin typeface="+mn-lt"/>
              </a:rPr>
              <a:t>41    42    43    44    45    46    47    48    49    50</a:t>
            </a:r>
          </a:p>
        </p:txBody>
      </p:sp>
      <p:sp>
        <p:nvSpPr>
          <p:cNvPr id="26" name="Nadpis 1"/>
          <p:cNvSpPr txBox="1">
            <a:spLocks/>
          </p:cNvSpPr>
          <p:nvPr/>
        </p:nvSpPr>
        <p:spPr>
          <a:xfrm>
            <a:off x="395488" y="4437112"/>
            <a:ext cx="7056832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dirty="0">
                <a:latin typeface="+mn-lt"/>
              </a:rPr>
              <a:t>51    52    53    54    55    56    57    58    59    60</a:t>
            </a:r>
          </a:p>
        </p:txBody>
      </p:sp>
      <p:sp>
        <p:nvSpPr>
          <p:cNvPr id="27" name="Nadpis 1"/>
          <p:cNvSpPr txBox="1">
            <a:spLocks/>
          </p:cNvSpPr>
          <p:nvPr/>
        </p:nvSpPr>
        <p:spPr>
          <a:xfrm>
            <a:off x="395488" y="4869160"/>
            <a:ext cx="7056832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dirty="0">
                <a:latin typeface="+mn-lt"/>
              </a:rPr>
              <a:t>61    62    63    64    65    66    67    68    69    70</a:t>
            </a:r>
          </a:p>
        </p:txBody>
      </p:sp>
      <p:sp>
        <p:nvSpPr>
          <p:cNvPr id="28" name="Nadpis 1"/>
          <p:cNvSpPr txBox="1">
            <a:spLocks/>
          </p:cNvSpPr>
          <p:nvPr/>
        </p:nvSpPr>
        <p:spPr>
          <a:xfrm>
            <a:off x="395488" y="5301208"/>
            <a:ext cx="7056832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dirty="0">
                <a:latin typeface="+mn-lt"/>
              </a:rPr>
              <a:t>71    72    73    74    75    76    77    78    79    80</a:t>
            </a:r>
          </a:p>
        </p:txBody>
      </p:sp>
      <p:sp>
        <p:nvSpPr>
          <p:cNvPr id="29" name="Nadpis 1"/>
          <p:cNvSpPr txBox="1">
            <a:spLocks/>
          </p:cNvSpPr>
          <p:nvPr/>
        </p:nvSpPr>
        <p:spPr>
          <a:xfrm>
            <a:off x="395440" y="5733256"/>
            <a:ext cx="7056832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dirty="0">
                <a:latin typeface="+mn-lt"/>
              </a:rPr>
              <a:t>81    82    83    84    85    86    87    88    89    90</a:t>
            </a:r>
          </a:p>
        </p:txBody>
      </p:sp>
      <p:sp>
        <p:nvSpPr>
          <p:cNvPr id="30" name="Nadpis 1"/>
          <p:cNvSpPr txBox="1">
            <a:spLocks/>
          </p:cNvSpPr>
          <p:nvPr/>
        </p:nvSpPr>
        <p:spPr>
          <a:xfrm>
            <a:off x="395488" y="6165304"/>
            <a:ext cx="7056832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dirty="0">
                <a:latin typeface="+mn-lt"/>
              </a:rPr>
              <a:t>91    92    93    94    95    96    97    98    99  100</a:t>
            </a:r>
          </a:p>
        </p:txBody>
      </p:sp>
      <p:sp>
        <p:nvSpPr>
          <p:cNvPr id="2" name="Ovál 1">
            <a:extLst>
              <a:ext uri="{FF2B5EF4-FFF2-40B4-BE49-F238E27FC236}">
                <a16:creationId xmlns:a16="http://schemas.microsoft.com/office/drawing/2014/main" id="{B28AE828-7834-433C-9612-E322242580B7}"/>
              </a:ext>
            </a:extLst>
          </p:cNvPr>
          <p:cNvSpPr/>
          <p:nvPr/>
        </p:nvSpPr>
        <p:spPr>
          <a:xfrm>
            <a:off x="1036856" y="2266231"/>
            <a:ext cx="432048" cy="43208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Ovál 31">
            <a:extLst>
              <a:ext uri="{FF2B5EF4-FFF2-40B4-BE49-F238E27FC236}">
                <a16:creationId xmlns:a16="http://schemas.microsoft.com/office/drawing/2014/main" id="{50526EBF-BF5E-45D3-B773-9CD155B43FFA}"/>
              </a:ext>
            </a:extLst>
          </p:cNvPr>
          <p:cNvSpPr/>
          <p:nvPr/>
        </p:nvSpPr>
        <p:spPr>
          <a:xfrm>
            <a:off x="1619672" y="2276812"/>
            <a:ext cx="432048" cy="43208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Ovál 32">
            <a:extLst>
              <a:ext uri="{FF2B5EF4-FFF2-40B4-BE49-F238E27FC236}">
                <a16:creationId xmlns:a16="http://schemas.microsoft.com/office/drawing/2014/main" id="{E9CAAA1C-007F-4DA0-A38E-41D04370ABB5}"/>
              </a:ext>
            </a:extLst>
          </p:cNvPr>
          <p:cNvSpPr/>
          <p:nvPr/>
        </p:nvSpPr>
        <p:spPr>
          <a:xfrm>
            <a:off x="2195736" y="2286240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Ovál 33">
            <a:extLst>
              <a:ext uri="{FF2B5EF4-FFF2-40B4-BE49-F238E27FC236}">
                <a16:creationId xmlns:a16="http://schemas.microsoft.com/office/drawing/2014/main" id="{60567402-46DC-4BDB-B48D-7CAF680F956F}"/>
              </a:ext>
            </a:extLst>
          </p:cNvPr>
          <p:cNvSpPr/>
          <p:nvPr/>
        </p:nvSpPr>
        <p:spPr>
          <a:xfrm>
            <a:off x="2783013" y="2267504"/>
            <a:ext cx="432048" cy="43208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Ovál 34">
            <a:extLst>
              <a:ext uri="{FF2B5EF4-FFF2-40B4-BE49-F238E27FC236}">
                <a16:creationId xmlns:a16="http://schemas.microsoft.com/office/drawing/2014/main" id="{C3BEDFC0-51A9-414E-99ED-806F331904B2}"/>
              </a:ext>
            </a:extLst>
          </p:cNvPr>
          <p:cNvSpPr/>
          <p:nvPr/>
        </p:nvSpPr>
        <p:spPr>
          <a:xfrm>
            <a:off x="3923928" y="2286240"/>
            <a:ext cx="432048" cy="43208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Ovál 35">
            <a:extLst>
              <a:ext uri="{FF2B5EF4-FFF2-40B4-BE49-F238E27FC236}">
                <a16:creationId xmlns:a16="http://schemas.microsoft.com/office/drawing/2014/main" id="{E08AA034-6549-430C-A3CD-23FD97495685}"/>
              </a:ext>
            </a:extLst>
          </p:cNvPr>
          <p:cNvSpPr/>
          <p:nvPr/>
        </p:nvSpPr>
        <p:spPr>
          <a:xfrm>
            <a:off x="3347864" y="2266231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Ovál 36">
            <a:extLst>
              <a:ext uri="{FF2B5EF4-FFF2-40B4-BE49-F238E27FC236}">
                <a16:creationId xmlns:a16="http://schemas.microsoft.com/office/drawing/2014/main" id="{5D98F7E5-1021-4EF3-8A83-C8A44C7AEB72}"/>
              </a:ext>
            </a:extLst>
          </p:cNvPr>
          <p:cNvSpPr/>
          <p:nvPr/>
        </p:nvSpPr>
        <p:spPr>
          <a:xfrm>
            <a:off x="4499992" y="2293964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Ovál 37">
            <a:extLst>
              <a:ext uri="{FF2B5EF4-FFF2-40B4-BE49-F238E27FC236}">
                <a16:creationId xmlns:a16="http://schemas.microsoft.com/office/drawing/2014/main" id="{831482B6-B8CB-4421-AFD4-D860DDA803D7}"/>
              </a:ext>
            </a:extLst>
          </p:cNvPr>
          <p:cNvSpPr/>
          <p:nvPr/>
        </p:nvSpPr>
        <p:spPr>
          <a:xfrm>
            <a:off x="5076056" y="2284656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Ovál 38">
            <a:extLst>
              <a:ext uri="{FF2B5EF4-FFF2-40B4-BE49-F238E27FC236}">
                <a16:creationId xmlns:a16="http://schemas.microsoft.com/office/drawing/2014/main" id="{D0131504-B19C-4855-AA0F-58388A494121}"/>
              </a:ext>
            </a:extLst>
          </p:cNvPr>
          <p:cNvSpPr/>
          <p:nvPr/>
        </p:nvSpPr>
        <p:spPr>
          <a:xfrm>
            <a:off x="5674546" y="2294083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Nadpis 1">
            <a:extLst>
              <a:ext uri="{FF2B5EF4-FFF2-40B4-BE49-F238E27FC236}">
                <a16:creationId xmlns:a16="http://schemas.microsoft.com/office/drawing/2014/main" id="{3E31DC0C-C04D-4032-8821-FBA02EE52572}"/>
              </a:ext>
            </a:extLst>
          </p:cNvPr>
          <p:cNvSpPr txBox="1">
            <a:spLocks/>
          </p:cNvSpPr>
          <p:nvPr/>
        </p:nvSpPr>
        <p:spPr>
          <a:xfrm>
            <a:off x="227028" y="1245447"/>
            <a:ext cx="8568952" cy="90041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dirty="0"/>
              <a:t>Zároveň to znamená, že všechna dvojciferná čísla dělitelná třemi nebo také násobky 3 (mají </a:t>
            </a:r>
            <a:r>
              <a:rPr lang="cs-CZ" sz="2400" dirty="0" err="1"/>
              <a:t>ciferný</a:t>
            </a:r>
            <a:r>
              <a:rPr lang="cs-CZ" sz="2400" dirty="0"/>
              <a:t> součet dělitelný třemi), jsou</a:t>
            </a:r>
          </a:p>
          <a:p>
            <a:pPr algn="l"/>
            <a:r>
              <a:rPr lang="cs-CZ" sz="2400" dirty="0"/>
              <a:t>                                                                                                   složená čísla.</a:t>
            </a:r>
            <a:endParaRPr lang="cs-CZ" sz="2400" dirty="0">
              <a:latin typeface="+mn-lt"/>
              <a:sym typeface="Wingdings" panose="05000000000000000000" pitchFamily="2" charset="2"/>
            </a:endParaRPr>
          </a:p>
        </p:txBody>
      </p:sp>
      <p:sp>
        <p:nvSpPr>
          <p:cNvPr id="42" name="Ovál 41">
            <a:extLst>
              <a:ext uri="{FF2B5EF4-FFF2-40B4-BE49-F238E27FC236}">
                <a16:creationId xmlns:a16="http://schemas.microsoft.com/office/drawing/2014/main" id="{8F940A23-7E60-498F-9CAC-8FDA4C279A7B}"/>
              </a:ext>
            </a:extLst>
          </p:cNvPr>
          <p:cNvSpPr/>
          <p:nvPr/>
        </p:nvSpPr>
        <p:spPr>
          <a:xfrm>
            <a:off x="1021703" y="2714666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3" name="Ovál 42">
            <a:extLst>
              <a:ext uri="{FF2B5EF4-FFF2-40B4-BE49-F238E27FC236}">
                <a16:creationId xmlns:a16="http://schemas.microsoft.com/office/drawing/2014/main" id="{73F882E4-E7CA-4650-A6D5-555F1FABD44B}"/>
              </a:ext>
            </a:extLst>
          </p:cNvPr>
          <p:cNvSpPr/>
          <p:nvPr/>
        </p:nvSpPr>
        <p:spPr>
          <a:xfrm>
            <a:off x="1010396" y="3120588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4" name="Ovál 43">
            <a:extLst>
              <a:ext uri="{FF2B5EF4-FFF2-40B4-BE49-F238E27FC236}">
                <a16:creationId xmlns:a16="http://schemas.microsoft.com/office/drawing/2014/main" id="{81D97C40-537D-4D0C-9F78-4645F1C731F0}"/>
              </a:ext>
            </a:extLst>
          </p:cNvPr>
          <p:cNvSpPr/>
          <p:nvPr/>
        </p:nvSpPr>
        <p:spPr>
          <a:xfrm>
            <a:off x="1010396" y="3561423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6" name="Ovál 45">
            <a:extLst>
              <a:ext uri="{FF2B5EF4-FFF2-40B4-BE49-F238E27FC236}">
                <a16:creationId xmlns:a16="http://schemas.microsoft.com/office/drawing/2014/main" id="{72D70931-1806-44BC-B50B-A392EFCB2991}"/>
              </a:ext>
            </a:extLst>
          </p:cNvPr>
          <p:cNvSpPr/>
          <p:nvPr/>
        </p:nvSpPr>
        <p:spPr>
          <a:xfrm>
            <a:off x="1010396" y="4012635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7" name="Ovál 46">
            <a:extLst>
              <a:ext uri="{FF2B5EF4-FFF2-40B4-BE49-F238E27FC236}">
                <a16:creationId xmlns:a16="http://schemas.microsoft.com/office/drawing/2014/main" id="{754D81C3-44C6-46AA-8047-770A7B468587}"/>
              </a:ext>
            </a:extLst>
          </p:cNvPr>
          <p:cNvSpPr/>
          <p:nvPr/>
        </p:nvSpPr>
        <p:spPr>
          <a:xfrm>
            <a:off x="977822" y="4444703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8" name="Ovál 47">
            <a:extLst>
              <a:ext uri="{FF2B5EF4-FFF2-40B4-BE49-F238E27FC236}">
                <a16:creationId xmlns:a16="http://schemas.microsoft.com/office/drawing/2014/main" id="{E45BCA1D-3261-4452-B1AB-213D99B861B6}"/>
              </a:ext>
            </a:extLst>
          </p:cNvPr>
          <p:cNvSpPr/>
          <p:nvPr/>
        </p:nvSpPr>
        <p:spPr>
          <a:xfrm>
            <a:off x="977822" y="4888304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9" name="Ovál 48">
            <a:extLst>
              <a:ext uri="{FF2B5EF4-FFF2-40B4-BE49-F238E27FC236}">
                <a16:creationId xmlns:a16="http://schemas.microsoft.com/office/drawing/2014/main" id="{2A14CC9E-5907-4179-A03A-B48AF163BA21}"/>
              </a:ext>
            </a:extLst>
          </p:cNvPr>
          <p:cNvSpPr/>
          <p:nvPr/>
        </p:nvSpPr>
        <p:spPr>
          <a:xfrm>
            <a:off x="977822" y="5320392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0" name="Ovál 49">
            <a:extLst>
              <a:ext uri="{FF2B5EF4-FFF2-40B4-BE49-F238E27FC236}">
                <a16:creationId xmlns:a16="http://schemas.microsoft.com/office/drawing/2014/main" id="{0DEC3013-ADE7-45E0-9291-232B970853CA}"/>
              </a:ext>
            </a:extLst>
          </p:cNvPr>
          <p:cNvSpPr/>
          <p:nvPr/>
        </p:nvSpPr>
        <p:spPr>
          <a:xfrm>
            <a:off x="977822" y="5752751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1" name="Ovál 50">
            <a:extLst>
              <a:ext uri="{FF2B5EF4-FFF2-40B4-BE49-F238E27FC236}">
                <a16:creationId xmlns:a16="http://schemas.microsoft.com/office/drawing/2014/main" id="{77F876FD-AFD9-496B-B6B6-4F01645C8400}"/>
              </a:ext>
            </a:extLst>
          </p:cNvPr>
          <p:cNvSpPr/>
          <p:nvPr/>
        </p:nvSpPr>
        <p:spPr>
          <a:xfrm>
            <a:off x="977822" y="6184528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2" name="Ovál 51">
            <a:extLst>
              <a:ext uri="{FF2B5EF4-FFF2-40B4-BE49-F238E27FC236}">
                <a16:creationId xmlns:a16="http://schemas.microsoft.com/office/drawing/2014/main" id="{01AA128C-D414-4FAA-89A1-520F1F2D40ED}"/>
              </a:ext>
            </a:extLst>
          </p:cNvPr>
          <p:cNvSpPr/>
          <p:nvPr/>
        </p:nvSpPr>
        <p:spPr>
          <a:xfrm>
            <a:off x="2190970" y="2708920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3" name="Ovál 52">
            <a:extLst>
              <a:ext uri="{FF2B5EF4-FFF2-40B4-BE49-F238E27FC236}">
                <a16:creationId xmlns:a16="http://schemas.microsoft.com/office/drawing/2014/main" id="{184B35B3-325D-4B99-AD81-6B400495339E}"/>
              </a:ext>
            </a:extLst>
          </p:cNvPr>
          <p:cNvSpPr/>
          <p:nvPr/>
        </p:nvSpPr>
        <p:spPr>
          <a:xfrm>
            <a:off x="2179663" y="3114842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4" name="Ovál 53">
            <a:extLst>
              <a:ext uri="{FF2B5EF4-FFF2-40B4-BE49-F238E27FC236}">
                <a16:creationId xmlns:a16="http://schemas.microsoft.com/office/drawing/2014/main" id="{ABD72685-26B8-40BE-B16E-EFD9E33593C2}"/>
              </a:ext>
            </a:extLst>
          </p:cNvPr>
          <p:cNvSpPr/>
          <p:nvPr/>
        </p:nvSpPr>
        <p:spPr>
          <a:xfrm>
            <a:off x="2179663" y="3555677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5" name="Ovál 54">
            <a:extLst>
              <a:ext uri="{FF2B5EF4-FFF2-40B4-BE49-F238E27FC236}">
                <a16:creationId xmlns:a16="http://schemas.microsoft.com/office/drawing/2014/main" id="{851C30E1-2BE9-42CE-A45F-DE09CCAD7063}"/>
              </a:ext>
            </a:extLst>
          </p:cNvPr>
          <p:cNvSpPr/>
          <p:nvPr/>
        </p:nvSpPr>
        <p:spPr>
          <a:xfrm>
            <a:off x="2179663" y="4006889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6" name="Ovál 55">
            <a:extLst>
              <a:ext uri="{FF2B5EF4-FFF2-40B4-BE49-F238E27FC236}">
                <a16:creationId xmlns:a16="http://schemas.microsoft.com/office/drawing/2014/main" id="{93A131AB-EBB4-496D-9D9A-A2271574FB5F}"/>
              </a:ext>
            </a:extLst>
          </p:cNvPr>
          <p:cNvSpPr/>
          <p:nvPr/>
        </p:nvSpPr>
        <p:spPr>
          <a:xfrm>
            <a:off x="2147089" y="4438957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7" name="Ovál 56">
            <a:extLst>
              <a:ext uri="{FF2B5EF4-FFF2-40B4-BE49-F238E27FC236}">
                <a16:creationId xmlns:a16="http://schemas.microsoft.com/office/drawing/2014/main" id="{13F69517-2379-4EF7-99B1-175378FAFF0D}"/>
              </a:ext>
            </a:extLst>
          </p:cNvPr>
          <p:cNvSpPr/>
          <p:nvPr/>
        </p:nvSpPr>
        <p:spPr>
          <a:xfrm>
            <a:off x="2147089" y="4882558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8" name="Ovál 57">
            <a:extLst>
              <a:ext uri="{FF2B5EF4-FFF2-40B4-BE49-F238E27FC236}">
                <a16:creationId xmlns:a16="http://schemas.microsoft.com/office/drawing/2014/main" id="{515FC309-6684-4AD0-BD01-7A95C083EAAB}"/>
              </a:ext>
            </a:extLst>
          </p:cNvPr>
          <p:cNvSpPr/>
          <p:nvPr/>
        </p:nvSpPr>
        <p:spPr>
          <a:xfrm>
            <a:off x="2147089" y="5314646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9" name="Ovál 58">
            <a:extLst>
              <a:ext uri="{FF2B5EF4-FFF2-40B4-BE49-F238E27FC236}">
                <a16:creationId xmlns:a16="http://schemas.microsoft.com/office/drawing/2014/main" id="{E5BA1F96-0A03-4E93-9A32-912BD3862873}"/>
              </a:ext>
            </a:extLst>
          </p:cNvPr>
          <p:cNvSpPr/>
          <p:nvPr/>
        </p:nvSpPr>
        <p:spPr>
          <a:xfrm>
            <a:off x="2147089" y="5747005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0" name="Ovál 59">
            <a:extLst>
              <a:ext uri="{FF2B5EF4-FFF2-40B4-BE49-F238E27FC236}">
                <a16:creationId xmlns:a16="http://schemas.microsoft.com/office/drawing/2014/main" id="{6BBE0C41-0E05-417D-BC9A-B4DBF0088C18}"/>
              </a:ext>
            </a:extLst>
          </p:cNvPr>
          <p:cNvSpPr/>
          <p:nvPr/>
        </p:nvSpPr>
        <p:spPr>
          <a:xfrm>
            <a:off x="2147089" y="6178782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1" name="Ovál 60">
            <a:extLst>
              <a:ext uri="{FF2B5EF4-FFF2-40B4-BE49-F238E27FC236}">
                <a16:creationId xmlns:a16="http://schemas.microsoft.com/office/drawing/2014/main" id="{391D5ED3-988B-4131-8FA3-FA3744601B6F}"/>
              </a:ext>
            </a:extLst>
          </p:cNvPr>
          <p:cNvSpPr/>
          <p:nvPr/>
        </p:nvSpPr>
        <p:spPr>
          <a:xfrm>
            <a:off x="3342732" y="2718447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2" name="Ovál 61">
            <a:extLst>
              <a:ext uri="{FF2B5EF4-FFF2-40B4-BE49-F238E27FC236}">
                <a16:creationId xmlns:a16="http://schemas.microsoft.com/office/drawing/2014/main" id="{35041A12-33EE-4278-ADF7-D00FCE714AFB}"/>
              </a:ext>
            </a:extLst>
          </p:cNvPr>
          <p:cNvSpPr/>
          <p:nvPr/>
        </p:nvSpPr>
        <p:spPr>
          <a:xfrm>
            <a:off x="3331425" y="3124369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3" name="Ovál 62">
            <a:extLst>
              <a:ext uri="{FF2B5EF4-FFF2-40B4-BE49-F238E27FC236}">
                <a16:creationId xmlns:a16="http://schemas.microsoft.com/office/drawing/2014/main" id="{553C4E1B-10AF-4D2B-ABD0-C709154949D6}"/>
              </a:ext>
            </a:extLst>
          </p:cNvPr>
          <p:cNvSpPr/>
          <p:nvPr/>
        </p:nvSpPr>
        <p:spPr>
          <a:xfrm>
            <a:off x="3331425" y="3565204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4" name="Ovál 63">
            <a:extLst>
              <a:ext uri="{FF2B5EF4-FFF2-40B4-BE49-F238E27FC236}">
                <a16:creationId xmlns:a16="http://schemas.microsoft.com/office/drawing/2014/main" id="{6DA25571-DAEB-4A9C-9F05-F04B90BAFBDD}"/>
              </a:ext>
            </a:extLst>
          </p:cNvPr>
          <p:cNvSpPr/>
          <p:nvPr/>
        </p:nvSpPr>
        <p:spPr>
          <a:xfrm>
            <a:off x="3331425" y="4016416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5" name="Ovál 64">
            <a:extLst>
              <a:ext uri="{FF2B5EF4-FFF2-40B4-BE49-F238E27FC236}">
                <a16:creationId xmlns:a16="http://schemas.microsoft.com/office/drawing/2014/main" id="{CDC9A839-D4C7-4EE1-ACC5-CC97E2CAB170}"/>
              </a:ext>
            </a:extLst>
          </p:cNvPr>
          <p:cNvSpPr/>
          <p:nvPr/>
        </p:nvSpPr>
        <p:spPr>
          <a:xfrm>
            <a:off x="3298851" y="4448484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6" name="Ovál 65">
            <a:extLst>
              <a:ext uri="{FF2B5EF4-FFF2-40B4-BE49-F238E27FC236}">
                <a16:creationId xmlns:a16="http://schemas.microsoft.com/office/drawing/2014/main" id="{83C4EE08-59A3-4A3E-826E-055FF70D8224}"/>
              </a:ext>
            </a:extLst>
          </p:cNvPr>
          <p:cNvSpPr/>
          <p:nvPr/>
        </p:nvSpPr>
        <p:spPr>
          <a:xfrm>
            <a:off x="3298851" y="4892085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7" name="Ovál 66">
            <a:extLst>
              <a:ext uri="{FF2B5EF4-FFF2-40B4-BE49-F238E27FC236}">
                <a16:creationId xmlns:a16="http://schemas.microsoft.com/office/drawing/2014/main" id="{42F229A8-42D9-4E09-9632-72BD80E3956B}"/>
              </a:ext>
            </a:extLst>
          </p:cNvPr>
          <p:cNvSpPr/>
          <p:nvPr/>
        </p:nvSpPr>
        <p:spPr>
          <a:xfrm>
            <a:off x="3298851" y="5324173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8" name="Ovál 67">
            <a:extLst>
              <a:ext uri="{FF2B5EF4-FFF2-40B4-BE49-F238E27FC236}">
                <a16:creationId xmlns:a16="http://schemas.microsoft.com/office/drawing/2014/main" id="{DBD0F1BA-060F-4549-A432-B1A95C6B8032}"/>
              </a:ext>
            </a:extLst>
          </p:cNvPr>
          <p:cNvSpPr/>
          <p:nvPr/>
        </p:nvSpPr>
        <p:spPr>
          <a:xfrm>
            <a:off x="3298851" y="5756532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9" name="Ovál 68">
            <a:extLst>
              <a:ext uri="{FF2B5EF4-FFF2-40B4-BE49-F238E27FC236}">
                <a16:creationId xmlns:a16="http://schemas.microsoft.com/office/drawing/2014/main" id="{7B4A3096-161A-4A77-AE5C-4A61402B130F}"/>
              </a:ext>
            </a:extLst>
          </p:cNvPr>
          <p:cNvSpPr/>
          <p:nvPr/>
        </p:nvSpPr>
        <p:spPr>
          <a:xfrm>
            <a:off x="3298851" y="6188309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0" name="Ovál 69">
            <a:extLst>
              <a:ext uri="{FF2B5EF4-FFF2-40B4-BE49-F238E27FC236}">
                <a16:creationId xmlns:a16="http://schemas.microsoft.com/office/drawing/2014/main" id="{752EA85D-FF43-4EF9-A5CE-FC19E6235E0C}"/>
              </a:ext>
            </a:extLst>
          </p:cNvPr>
          <p:cNvSpPr/>
          <p:nvPr/>
        </p:nvSpPr>
        <p:spPr>
          <a:xfrm>
            <a:off x="4511504" y="2718447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1" name="Ovál 70">
            <a:extLst>
              <a:ext uri="{FF2B5EF4-FFF2-40B4-BE49-F238E27FC236}">
                <a16:creationId xmlns:a16="http://schemas.microsoft.com/office/drawing/2014/main" id="{3778BE84-7A30-4451-A0F4-A8372CCE768A}"/>
              </a:ext>
            </a:extLst>
          </p:cNvPr>
          <p:cNvSpPr/>
          <p:nvPr/>
        </p:nvSpPr>
        <p:spPr>
          <a:xfrm>
            <a:off x="4500197" y="3124369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2" name="Ovál 71">
            <a:extLst>
              <a:ext uri="{FF2B5EF4-FFF2-40B4-BE49-F238E27FC236}">
                <a16:creationId xmlns:a16="http://schemas.microsoft.com/office/drawing/2014/main" id="{74CD03E9-A580-4666-8A23-4ACF1ACF136E}"/>
              </a:ext>
            </a:extLst>
          </p:cNvPr>
          <p:cNvSpPr/>
          <p:nvPr/>
        </p:nvSpPr>
        <p:spPr>
          <a:xfrm>
            <a:off x="4500197" y="3565204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3" name="Ovál 72">
            <a:extLst>
              <a:ext uri="{FF2B5EF4-FFF2-40B4-BE49-F238E27FC236}">
                <a16:creationId xmlns:a16="http://schemas.microsoft.com/office/drawing/2014/main" id="{595511FC-B2A9-4B51-8EB5-226ED6A10CA1}"/>
              </a:ext>
            </a:extLst>
          </p:cNvPr>
          <p:cNvSpPr/>
          <p:nvPr/>
        </p:nvSpPr>
        <p:spPr>
          <a:xfrm>
            <a:off x="4500197" y="4016416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4" name="Ovál 73">
            <a:extLst>
              <a:ext uri="{FF2B5EF4-FFF2-40B4-BE49-F238E27FC236}">
                <a16:creationId xmlns:a16="http://schemas.microsoft.com/office/drawing/2014/main" id="{3592B808-DD4E-44BF-A3D5-4572CC27397A}"/>
              </a:ext>
            </a:extLst>
          </p:cNvPr>
          <p:cNvSpPr/>
          <p:nvPr/>
        </p:nvSpPr>
        <p:spPr>
          <a:xfrm>
            <a:off x="4467623" y="4448484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5" name="Ovál 74">
            <a:extLst>
              <a:ext uri="{FF2B5EF4-FFF2-40B4-BE49-F238E27FC236}">
                <a16:creationId xmlns:a16="http://schemas.microsoft.com/office/drawing/2014/main" id="{EC565D07-387D-40AB-A6C9-DE2683B94820}"/>
              </a:ext>
            </a:extLst>
          </p:cNvPr>
          <p:cNvSpPr/>
          <p:nvPr/>
        </p:nvSpPr>
        <p:spPr>
          <a:xfrm>
            <a:off x="4467623" y="4892085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6" name="Ovál 75">
            <a:extLst>
              <a:ext uri="{FF2B5EF4-FFF2-40B4-BE49-F238E27FC236}">
                <a16:creationId xmlns:a16="http://schemas.microsoft.com/office/drawing/2014/main" id="{7DA7E4BE-EB14-4FF1-8336-5D5A352F4FE8}"/>
              </a:ext>
            </a:extLst>
          </p:cNvPr>
          <p:cNvSpPr/>
          <p:nvPr/>
        </p:nvSpPr>
        <p:spPr>
          <a:xfrm>
            <a:off x="4467623" y="5324173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7" name="Ovál 76">
            <a:extLst>
              <a:ext uri="{FF2B5EF4-FFF2-40B4-BE49-F238E27FC236}">
                <a16:creationId xmlns:a16="http://schemas.microsoft.com/office/drawing/2014/main" id="{90E4E906-A924-4C8C-B2B7-91456E036018}"/>
              </a:ext>
            </a:extLst>
          </p:cNvPr>
          <p:cNvSpPr/>
          <p:nvPr/>
        </p:nvSpPr>
        <p:spPr>
          <a:xfrm>
            <a:off x="4467623" y="5756532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8" name="Ovál 77">
            <a:extLst>
              <a:ext uri="{FF2B5EF4-FFF2-40B4-BE49-F238E27FC236}">
                <a16:creationId xmlns:a16="http://schemas.microsoft.com/office/drawing/2014/main" id="{BD6D75AB-357C-4C01-8CC0-08F06F66036D}"/>
              </a:ext>
            </a:extLst>
          </p:cNvPr>
          <p:cNvSpPr/>
          <p:nvPr/>
        </p:nvSpPr>
        <p:spPr>
          <a:xfrm>
            <a:off x="4467623" y="6188309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9" name="Ovál 78">
            <a:extLst>
              <a:ext uri="{FF2B5EF4-FFF2-40B4-BE49-F238E27FC236}">
                <a16:creationId xmlns:a16="http://schemas.microsoft.com/office/drawing/2014/main" id="{3C1131F2-BB28-43C5-9F35-1E16BC260C3D}"/>
              </a:ext>
            </a:extLst>
          </p:cNvPr>
          <p:cNvSpPr/>
          <p:nvPr/>
        </p:nvSpPr>
        <p:spPr>
          <a:xfrm>
            <a:off x="5651754" y="2727194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0" name="Ovál 79">
            <a:extLst>
              <a:ext uri="{FF2B5EF4-FFF2-40B4-BE49-F238E27FC236}">
                <a16:creationId xmlns:a16="http://schemas.microsoft.com/office/drawing/2014/main" id="{FB464BA0-1C21-41B9-8C40-7FD630AE1A72}"/>
              </a:ext>
            </a:extLst>
          </p:cNvPr>
          <p:cNvSpPr/>
          <p:nvPr/>
        </p:nvSpPr>
        <p:spPr>
          <a:xfrm>
            <a:off x="5640447" y="3133116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1" name="Ovál 80">
            <a:extLst>
              <a:ext uri="{FF2B5EF4-FFF2-40B4-BE49-F238E27FC236}">
                <a16:creationId xmlns:a16="http://schemas.microsoft.com/office/drawing/2014/main" id="{3D088F0D-5031-4A8E-8EB2-460C8303A8E5}"/>
              </a:ext>
            </a:extLst>
          </p:cNvPr>
          <p:cNvSpPr/>
          <p:nvPr/>
        </p:nvSpPr>
        <p:spPr>
          <a:xfrm>
            <a:off x="5640447" y="3573951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2" name="Ovál 81">
            <a:extLst>
              <a:ext uri="{FF2B5EF4-FFF2-40B4-BE49-F238E27FC236}">
                <a16:creationId xmlns:a16="http://schemas.microsoft.com/office/drawing/2014/main" id="{B30B07CE-4375-41CA-A5E2-29FFCB7C0D3E}"/>
              </a:ext>
            </a:extLst>
          </p:cNvPr>
          <p:cNvSpPr/>
          <p:nvPr/>
        </p:nvSpPr>
        <p:spPr>
          <a:xfrm>
            <a:off x="5640447" y="4025163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3" name="Ovál 82">
            <a:extLst>
              <a:ext uri="{FF2B5EF4-FFF2-40B4-BE49-F238E27FC236}">
                <a16:creationId xmlns:a16="http://schemas.microsoft.com/office/drawing/2014/main" id="{43772013-9483-4733-8816-51BB422D0111}"/>
              </a:ext>
            </a:extLst>
          </p:cNvPr>
          <p:cNvSpPr/>
          <p:nvPr/>
        </p:nvSpPr>
        <p:spPr>
          <a:xfrm>
            <a:off x="5652120" y="4457231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4" name="Ovál 83">
            <a:extLst>
              <a:ext uri="{FF2B5EF4-FFF2-40B4-BE49-F238E27FC236}">
                <a16:creationId xmlns:a16="http://schemas.microsoft.com/office/drawing/2014/main" id="{E91A3095-2DC1-486F-994B-99605C11A1BB}"/>
              </a:ext>
            </a:extLst>
          </p:cNvPr>
          <p:cNvSpPr/>
          <p:nvPr/>
        </p:nvSpPr>
        <p:spPr>
          <a:xfrm>
            <a:off x="5652120" y="4900832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5" name="Ovál 84">
            <a:extLst>
              <a:ext uri="{FF2B5EF4-FFF2-40B4-BE49-F238E27FC236}">
                <a16:creationId xmlns:a16="http://schemas.microsoft.com/office/drawing/2014/main" id="{EF5E3044-2E85-43F1-9B3E-1F29B6E6055F}"/>
              </a:ext>
            </a:extLst>
          </p:cNvPr>
          <p:cNvSpPr/>
          <p:nvPr/>
        </p:nvSpPr>
        <p:spPr>
          <a:xfrm>
            <a:off x="5652120" y="5332920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6" name="Ovál 85">
            <a:extLst>
              <a:ext uri="{FF2B5EF4-FFF2-40B4-BE49-F238E27FC236}">
                <a16:creationId xmlns:a16="http://schemas.microsoft.com/office/drawing/2014/main" id="{20F06D89-F0E8-4598-B9D0-D09DC3AF5963}"/>
              </a:ext>
            </a:extLst>
          </p:cNvPr>
          <p:cNvSpPr/>
          <p:nvPr/>
        </p:nvSpPr>
        <p:spPr>
          <a:xfrm>
            <a:off x="5652120" y="5765279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7" name="Ovál 86">
            <a:extLst>
              <a:ext uri="{FF2B5EF4-FFF2-40B4-BE49-F238E27FC236}">
                <a16:creationId xmlns:a16="http://schemas.microsoft.com/office/drawing/2014/main" id="{1680303B-0175-40B9-B5EE-B6054771C4A0}"/>
              </a:ext>
            </a:extLst>
          </p:cNvPr>
          <p:cNvSpPr/>
          <p:nvPr/>
        </p:nvSpPr>
        <p:spPr>
          <a:xfrm>
            <a:off x="5607873" y="6197056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8" name="Ovál 87">
            <a:extLst>
              <a:ext uri="{FF2B5EF4-FFF2-40B4-BE49-F238E27FC236}">
                <a16:creationId xmlns:a16="http://schemas.microsoft.com/office/drawing/2014/main" id="{6EF15178-0A68-4202-922B-E7055B2A7399}"/>
              </a:ext>
            </a:extLst>
          </p:cNvPr>
          <p:cNvSpPr/>
          <p:nvPr/>
        </p:nvSpPr>
        <p:spPr>
          <a:xfrm>
            <a:off x="2766003" y="2718447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9" name="Ovál 88">
            <a:extLst>
              <a:ext uri="{FF2B5EF4-FFF2-40B4-BE49-F238E27FC236}">
                <a16:creationId xmlns:a16="http://schemas.microsoft.com/office/drawing/2014/main" id="{E2C607E6-4CEC-4E12-A445-B023283E7F85}"/>
              </a:ext>
            </a:extLst>
          </p:cNvPr>
          <p:cNvSpPr/>
          <p:nvPr/>
        </p:nvSpPr>
        <p:spPr>
          <a:xfrm>
            <a:off x="414805" y="3159282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0" name="Ovál 89">
            <a:extLst>
              <a:ext uri="{FF2B5EF4-FFF2-40B4-BE49-F238E27FC236}">
                <a16:creationId xmlns:a16="http://schemas.microsoft.com/office/drawing/2014/main" id="{C3ABCB95-A4BE-431A-B682-638422140DA5}"/>
              </a:ext>
            </a:extLst>
          </p:cNvPr>
          <p:cNvSpPr/>
          <p:nvPr/>
        </p:nvSpPr>
        <p:spPr>
          <a:xfrm>
            <a:off x="1585924" y="3593075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1" name="Ovál 90">
            <a:extLst>
              <a:ext uri="{FF2B5EF4-FFF2-40B4-BE49-F238E27FC236}">
                <a16:creationId xmlns:a16="http://schemas.microsoft.com/office/drawing/2014/main" id="{7E46BFCA-7705-4B25-A14A-015F1F0CEC57}"/>
              </a:ext>
            </a:extLst>
          </p:cNvPr>
          <p:cNvSpPr/>
          <p:nvPr/>
        </p:nvSpPr>
        <p:spPr>
          <a:xfrm>
            <a:off x="5073751" y="3581193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2" name="Ovál 91">
            <a:extLst>
              <a:ext uri="{FF2B5EF4-FFF2-40B4-BE49-F238E27FC236}">
                <a16:creationId xmlns:a16="http://schemas.microsoft.com/office/drawing/2014/main" id="{1DE0BE01-771D-4548-A4FC-FFAB30411276}"/>
              </a:ext>
            </a:extLst>
          </p:cNvPr>
          <p:cNvSpPr/>
          <p:nvPr/>
        </p:nvSpPr>
        <p:spPr>
          <a:xfrm>
            <a:off x="2751973" y="4012635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3" name="Ovál 92">
            <a:extLst>
              <a:ext uri="{FF2B5EF4-FFF2-40B4-BE49-F238E27FC236}">
                <a16:creationId xmlns:a16="http://schemas.microsoft.com/office/drawing/2014/main" id="{54BF1667-0A67-4805-A078-4A303EE24A24}"/>
              </a:ext>
            </a:extLst>
          </p:cNvPr>
          <p:cNvSpPr/>
          <p:nvPr/>
        </p:nvSpPr>
        <p:spPr>
          <a:xfrm>
            <a:off x="414805" y="4457231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4" name="Ovál 93">
            <a:extLst>
              <a:ext uri="{FF2B5EF4-FFF2-40B4-BE49-F238E27FC236}">
                <a16:creationId xmlns:a16="http://schemas.microsoft.com/office/drawing/2014/main" id="{FF08EACD-DE8A-417D-B962-14E6A5B161CF}"/>
              </a:ext>
            </a:extLst>
          </p:cNvPr>
          <p:cNvSpPr/>
          <p:nvPr/>
        </p:nvSpPr>
        <p:spPr>
          <a:xfrm>
            <a:off x="2722122" y="5324173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5" name="Ovál 94">
            <a:extLst>
              <a:ext uri="{FF2B5EF4-FFF2-40B4-BE49-F238E27FC236}">
                <a16:creationId xmlns:a16="http://schemas.microsoft.com/office/drawing/2014/main" id="{3F0D8468-27FB-4B83-8879-1D2468A1CB0F}"/>
              </a:ext>
            </a:extLst>
          </p:cNvPr>
          <p:cNvSpPr/>
          <p:nvPr/>
        </p:nvSpPr>
        <p:spPr>
          <a:xfrm>
            <a:off x="3909990" y="4468744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6" name="Ovál 95">
            <a:extLst>
              <a:ext uri="{FF2B5EF4-FFF2-40B4-BE49-F238E27FC236}">
                <a16:creationId xmlns:a16="http://schemas.microsoft.com/office/drawing/2014/main" id="{C1355A17-AD13-4528-8EBC-2DBD95A2103F}"/>
              </a:ext>
            </a:extLst>
          </p:cNvPr>
          <p:cNvSpPr/>
          <p:nvPr/>
        </p:nvSpPr>
        <p:spPr>
          <a:xfrm>
            <a:off x="2722122" y="6188309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7" name="Ovál 96">
            <a:extLst>
              <a:ext uri="{FF2B5EF4-FFF2-40B4-BE49-F238E27FC236}">
                <a16:creationId xmlns:a16="http://schemas.microsoft.com/office/drawing/2014/main" id="{86D1963F-976D-44BA-A9F6-DF63F0C9AA28}"/>
              </a:ext>
            </a:extLst>
          </p:cNvPr>
          <p:cNvSpPr/>
          <p:nvPr/>
        </p:nvSpPr>
        <p:spPr>
          <a:xfrm>
            <a:off x="3894946" y="3140948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8" name="Ovál 97">
            <a:extLst>
              <a:ext uri="{FF2B5EF4-FFF2-40B4-BE49-F238E27FC236}">
                <a16:creationId xmlns:a16="http://schemas.microsoft.com/office/drawing/2014/main" id="{44360AB8-49D1-492C-B778-CBA77DB9A6FD}"/>
              </a:ext>
            </a:extLst>
          </p:cNvPr>
          <p:cNvSpPr/>
          <p:nvPr/>
        </p:nvSpPr>
        <p:spPr>
          <a:xfrm>
            <a:off x="1571246" y="4870569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1" name="Ovál 100">
            <a:extLst>
              <a:ext uri="{FF2B5EF4-FFF2-40B4-BE49-F238E27FC236}">
                <a16:creationId xmlns:a16="http://schemas.microsoft.com/office/drawing/2014/main" id="{DC73DD5C-7372-499E-9503-224689AE1452}"/>
              </a:ext>
            </a:extLst>
          </p:cNvPr>
          <p:cNvSpPr/>
          <p:nvPr/>
        </p:nvSpPr>
        <p:spPr>
          <a:xfrm>
            <a:off x="5070016" y="4869120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" name="Ovál 101">
            <a:extLst>
              <a:ext uri="{FF2B5EF4-FFF2-40B4-BE49-F238E27FC236}">
                <a16:creationId xmlns:a16="http://schemas.microsoft.com/office/drawing/2014/main" id="{C281CE9E-97EA-4821-BE9D-0A827187EE3B}"/>
              </a:ext>
            </a:extLst>
          </p:cNvPr>
          <p:cNvSpPr/>
          <p:nvPr/>
        </p:nvSpPr>
        <p:spPr>
          <a:xfrm>
            <a:off x="414805" y="5756532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3" name="Ovál 102">
            <a:extLst>
              <a:ext uri="{FF2B5EF4-FFF2-40B4-BE49-F238E27FC236}">
                <a16:creationId xmlns:a16="http://schemas.microsoft.com/office/drawing/2014/main" id="{CB85BC2D-D6EE-44F3-AFDC-8473F02586A2}"/>
              </a:ext>
            </a:extLst>
          </p:cNvPr>
          <p:cNvSpPr/>
          <p:nvPr/>
        </p:nvSpPr>
        <p:spPr>
          <a:xfrm>
            <a:off x="3902576" y="5756532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4" name="Ovál 103">
            <a:extLst>
              <a:ext uri="{FF2B5EF4-FFF2-40B4-BE49-F238E27FC236}">
                <a16:creationId xmlns:a16="http://schemas.microsoft.com/office/drawing/2014/main" id="{005F5A81-E9A7-4C9A-94BD-F81EFC850F24}"/>
              </a:ext>
            </a:extLst>
          </p:cNvPr>
          <p:cNvSpPr/>
          <p:nvPr/>
        </p:nvSpPr>
        <p:spPr>
          <a:xfrm>
            <a:off x="1589962" y="6189883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5" name="Ovál 104">
            <a:extLst>
              <a:ext uri="{FF2B5EF4-FFF2-40B4-BE49-F238E27FC236}">
                <a16:creationId xmlns:a16="http://schemas.microsoft.com/office/drawing/2014/main" id="{7E2C0E23-B079-44A9-9D59-B65F296DD168}"/>
              </a:ext>
            </a:extLst>
          </p:cNvPr>
          <p:cNvSpPr/>
          <p:nvPr/>
        </p:nvSpPr>
        <p:spPr>
          <a:xfrm>
            <a:off x="5076056" y="6188309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409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101" grpId="0" animBg="1"/>
      <p:bldP spid="102" grpId="0" animBg="1"/>
      <p:bldP spid="103" grpId="0" animBg="1"/>
      <p:bldP spid="104" grpId="0" animBg="1"/>
      <p:bldP spid="10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07504" y="97468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Prvočísla a složená čísla</a:t>
            </a:r>
          </a:p>
        </p:txBody>
      </p:sp>
      <p:sp>
        <p:nvSpPr>
          <p:cNvPr id="7" name="Zahnutá šipka doleva 6">
            <a:hlinkClick r:id="" action="ppaction://hlinkshowjump?jump=lastslideviewed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5" name="Nadpis 1"/>
          <p:cNvSpPr txBox="1">
            <a:spLocks/>
          </p:cNvSpPr>
          <p:nvPr/>
        </p:nvSpPr>
        <p:spPr>
          <a:xfrm>
            <a:off x="179512" y="692696"/>
            <a:ext cx="8928992" cy="49244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4) Zakroužkujte </a:t>
            </a:r>
            <a:r>
              <a:rPr lang="cs-CZ" sz="2800" dirty="0">
                <a:solidFill>
                  <a:srgbClr val="FF0000"/>
                </a:solidFill>
              </a:rPr>
              <a:t>prvočísla</a:t>
            </a:r>
            <a:r>
              <a:rPr lang="cs-CZ" sz="2800" dirty="0"/>
              <a:t> </a:t>
            </a:r>
            <a:r>
              <a:rPr lang="cs-CZ" sz="2800" dirty="0">
                <a:solidFill>
                  <a:srgbClr val="FF0000"/>
                </a:solidFill>
              </a:rPr>
              <a:t>červeně</a:t>
            </a:r>
            <a:r>
              <a:rPr lang="cs-CZ" sz="2800" dirty="0"/>
              <a:t> a </a:t>
            </a:r>
            <a:r>
              <a:rPr lang="cs-CZ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složená čísla modře</a:t>
            </a:r>
            <a:endParaRPr lang="cs-CZ" sz="2800" b="1" dirty="0">
              <a:solidFill>
                <a:schemeClr val="tx2">
                  <a:lumMod val="60000"/>
                  <a:lumOff val="40000"/>
                </a:schemeClr>
              </a:solidFill>
              <a:latin typeface="+mn-lt"/>
            </a:endParaRPr>
          </a:p>
        </p:txBody>
      </p:sp>
      <p:sp>
        <p:nvSpPr>
          <p:cNvPr id="21" name="Nadpis 1"/>
          <p:cNvSpPr txBox="1">
            <a:spLocks/>
          </p:cNvSpPr>
          <p:nvPr/>
        </p:nvSpPr>
        <p:spPr>
          <a:xfrm>
            <a:off x="611464" y="2276872"/>
            <a:ext cx="5688632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dirty="0">
                <a:latin typeface="+mn-lt"/>
              </a:rPr>
              <a:t>1     2      3      4      5      6      7       8      9 </a:t>
            </a:r>
            <a:r>
              <a:rPr lang="cs-CZ" sz="1600" dirty="0">
                <a:latin typeface="+mn-lt"/>
              </a:rPr>
              <a:t>  </a:t>
            </a:r>
            <a:r>
              <a:rPr lang="cs-CZ" sz="2400" dirty="0">
                <a:latin typeface="+mn-lt"/>
              </a:rPr>
              <a:t>   10</a:t>
            </a:r>
          </a:p>
        </p:txBody>
      </p:sp>
      <p:sp>
        <p:nvSpPr>
          <p:cNvPr id="22" name="Nadpis 1"/>
          <p:cNvSpPr txBox="1">
            <a:spLocks/>
          </p:cNvSpPr>
          <p:nvPr/>
        </p:nvSpPr>
        <p:spPr>
          <a:xfrm>
            <a:off x="395488" y="2708920"/>
            <a:ext cx="7056832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dirty="0">
                <a:latin typeface="+mn-lt"/>
              </a:rPr>
              <a:t>11    12    13    14    15    16    17    18    19    20</a:t>
            </a:r>
          </a:p>
        </p:txBody>
      </p:sp>
      <p:sp>
        <p:nvSpPr>
          <p:cNvPr id="23" name="Nadpis 1"/>
          <p:cNvSpPr txBox="1">
            <a:spLocks/>
          </p:cNvSpPr>
          <p:nvPr/>
        </p:nvSpPr>
        <p:spPr>
          <a:xfrm>
            <a:off x="395488" y="3140968"/>
            <a:ext cx="7056832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dirty="0">
                <a:latin typeface="+mn-lt"/>
              </a:rPr>
              <a:t>21    22    23    24    25    26    27    28    29    30</a:t>
            </a:r>
          </a:p>
        </p:txBody>
      </p:sp>
      <p:sp>
        <p:nvSpPr>
          <p:cNvPr id="24" name="Nadpis 1"/>
          <p:cNvSpPr txBox="1">
            <a:spLocks/>
          </p:cNvSpPr>
          <p:nvPr/>
        </p:nvSpPr>
        <p:spPr>
          <a:xfrm>
            <a:off x="395488" y="3573016"/>
            <a:ext cx="7056832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dirty="0">
                <a:latin typeface="+mn-lt"/>
              </a:rPr>
              <a:t>31    32    33    34    35    36    37    38    39    40</a:t>
            </a:r>
          </a:p>
        </p:txBody>
      </p:sp>
      <p:sp>
        <p:nvSpPr>
          <p:cNvPr id="25" name="Nadpis 1"/>
          <p:cNvSpPr txBox="1">
            <a:spLocks/>
          </p:cNvSpPr>
          <p:nvPr/>
        </p:nvSpPr>
        <p:spPr>
          <a:xfrm>
            <a:off x="395488" y="4005064"/>
            <a:ext cx="7056832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dirty="0">
                <a:latin typeface="+mn-lt"/>
              </a:rPr>
              <a:t>41    42    43    44    45    46    47    48    49    50</a:t>
            </a:r>
          </a:p>
        </p:txBody>
      </p:sp>
      <p:sp>
        <p:nvSpPr>
          <p:cNvPr id="26" name="Nadpis 1"/>
          <p:cNvSpPr txBox="1">
            <a:spLocks/>
          </p:cNvSpPr>
          <p:nvPr/>
        </p:nvSpPr>
        <p:spPr>
          <a:xfrm>
            <a:off x="395488" y="4437112"/>
            <a:ext cx="7056832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dirty="0">
                <a:latin typeface="+mn-lt"/>
              </a:rPr>
              <a:t>51    52    53    54    55    56    57    58    59    60</a:t>
            </a:r>
          </a:p>
        </p:txBody>
      </p:sp>
      <p:sp>
        <p:nvSpPr>
          <p:cNvPr id="27" name="Nadpis 1"/>
          <p:cNvSpPr txBox="1">
            <a:spLocks/>
          </p:cNvSpPr>
          <p:nvPr/>
        </p:nvSpPr>
        <p:spPr>
          <a:xfrm>
            <a:off x="395488" y="4869160"/>
            <a:ext cx="7056832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dirty="0">
                <a:latin typeface="+mn-lt"/>
              </a:rPr>
              <a:t>61    62    63    64    65    66    67    68    69    70</a:t>
            </a:r>
          </a:p>
        </p:txBody>
      </p:sp>
      <p:sp>
        <p:nvSpPr>
          <p:cNvPr id="28" name="Nadpis 1"/>
          <p:cNvSpPr txBox="1">
            <a:spLocks/>
          </p:cNvSpPr>
          <p:nvPr/>
        </p:nvSpPr>
        <p:spPr>
          <a:xfrm>
            <a:off x="395488" y="5301208"/>
            <a:ext cx="7056832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dirty="0">
                <a:latin typeface="+mn-lt"/>
              </a:rPr>
              <a:t>71    72    73    74    75    76    77    78    79    80</a:t>
            </a:r>
          </a:p>
        </p:txBody>
      </p:sp>
      <p:sp>
        <p:nvSpPr>
          <p:cNvPr id="29" name="Nadpis 1"/>
          <p:cNvSpPr txBox="1">
            <a:spLocks/>
          </p:cNvSpPr>
          <p:nvPr/>
        </p:nvSpPr>
        <p:spPr>
          <a:xfrm>
            <a:off x="395440" y="5733256"/>
            <a:ext cx="7056832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dirty="0">
                <a:latin typeface="+mn-lt"/>
              </a:rPr>
              <a:t>81    82    83    84    85    86    87    88    89    90</a:t>
            </a:r>
          </a:p>
        </p:txBody>
      </p:sp>
      <p:sp>
        <p:nvSpPr>
          <p:cNvPr id="30" name="Nadpis 1"/>
          <p:cNvSpPr txBox="1">
            <a:spLocks/>
          </p:cNvSpPr>
          <p:nvPr/>
        </p:nvSpPr>
        <p:spPr>
          <a:xfrm>
            <a:off x="395488" y="6165304"/>
            <a:ext cx="7056832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dirty="0">
                <a:latin typeface="+mn-lt"/>
              </a:rPr>
              <a:t>91    92    93    94    95    96    97    98    99  100</a:t>
            </a:r>
          </a:p>
        </p:txBody>
      </p:sp>
      <p:sp>
        <p:nvSpPr>
          <p:cNvPr id="2" name="Ovál 1">
            <a:extLst>
              <a:ext uri="{FF2B5EF4-FFF2-40B4-BE49-F238E27FC236}">
                <a16:creationId xmlns:a16="http://schemas.microsoft.com/office/drawing/2014/main" id="{B28AE828-7834-433C-9612-E322242580B7}"/>
              </a:ext>
            </a:extLst>
          </p:cNvPr>
          <p:cNvSpPr/>
          <p:nvPr/>
        </p:nvSpPr>
        <p:spPr>
          <a:xfrm>
            <a:off x="1036856" y="2266231"/>
            <a:ext cx="432048" cy="43208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Ovál 31">
            <a:extLst>
              <a:ext uri="{FF2B5EF4-FFF2-40B4-BE49-F238E27FC236}">
                <a16:creationId xmlns:a16="http://schemas.microsoft.com/office/drawing/2014/main" id="{50526EBF-BF5E-45D3-B773-9CD155B43FFA}"/>
              </a:ext>
            </a:extLst>
          </p:cNvPr>
          <p:cNvSpPr/>
          <p:nvPr/>
        </p:nvSpPr>
        <p:spPr>
          <a:xfrm>
            <a:off x="1619672" y="2276812"/>
            <a:ext cx="432048" cy="43208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Ovál 32">
            <a:extLst>
              <a:ext uri="{FF2B5EF4-FFF2-40B4-BE49-F238E27FC236}">
                <a16:creationId xmlns:a16="http://schemas.microsoft.com/office/drawing/2014/main" id="{E9CAAA1C-007F-4DA0-A38E-41D04370ABB5}"/>
              </a:ext>
            </a:extLst>
          </p:cNvPr>
          <p:cNvSpPr/>
          <p:nvPr/>
        </p:nvSpPr>
        <p:spPr>
          <a:xfrm>
            <a:off x="2195736" y="2286240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Ovál 33">
            <a:extLst>
              <a:ext uri="{FF2B5EF4-FFF2-40B4-BE49-F238E27FC236}">
                <a16:creationId xmlns:a16="http://schemas.microsoft.com/office/drawing/2014/main" id="{60567402-46DC-4BDB-B48D-7CAF680F956F}"/>
              </a:ext>
            </a:extLst>
          </p:cNvPr>
          <p:cNvSpPr/>
          <p:nvPr/>
        </p:nvSpPr>
        <p:spPr>
          <a:xfrm>
            <a:off x="2783013" y="2267504"/>
            <a:ext cx="432048" cy="43208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Ovál 34">
            <a:extLst>
              <a:ext uri="{FF2B5EF4-FFF2-40B4-BE49-F238E27FC236}">
                <a16:creationId xmlns:a16="http://schemas.microsoft.com/office/drawing/2014/main" id="{C3BEDFC0-51A9-414E-99ED-806F331904B2}"/>
              </a:ext>
            </a:extLst>
          </p:cNvPr>
          <p:cNvSpPr/>
          <p:nvPr/>
        </p:nvSpPr>
        <p:spPr>
          <a:xfrm>
            <a:off x="3923928" y="2286240"/>
            <a:ext cx="432048" cy="43208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Ovál 35">
            <a:extLst>
              <a:ext uri="{FF2B5EF4-FFF2-40B4-BE49-F238E27FC236}">
                <a16:creationId xmlns:a16="http://schemas.microsoft.com/office/drawing/2014/main" id="{E08AA034-6549-430C-A3CD-23FD97495685}"/>
              </a:ext>
            </a:extLst>
          </p:cNvPr>
          <p:cNvSpPr/>
          <p:nvPr/>
        </p:nvSpPr>
        <p:spPr>
          <a:xfrm>
            <a:off x="3347864" y="2266231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Ovál 36">
            <a:extLst>
              <a:ext uri="{FF2B5EF4-FFF2-40B4-BE49-F238E27FC236}">
                <a16:creationId xmlns:a16="http://schemas.microsoft.com/office/drawing/2014/main" id="{5D98F7E5-1021-4EF3-8A83-C8A44C7AEB72}"/>
              </a:ext>
            </a:extLst>
          </p:cNvPr>
          <p:cNvSpPr/>
          <p:nvPr/>
        </p:nvSpPr>
        <p:spPr>
          <a:xfrm>
            <a:off x="4499992" y="2293964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Ovál 37">
            <a:extLst>
              <a:ext uri="{FF2B5EF4-FFF2-40B4-BE49-F238E27FC236}">
                <a16:creationId xmlns:a16="http://schemas.microsoft.com/office/drawing/2014/main" id="{831482B6-B8CB-4421-AFD4-D860DDA803D7}"/>
              </a:ext>
            </a:extLst>
          </p:cNvPr>
          <p:cNvSpPr/>
          <p:nvPr/>
        </p:nvSpPr>
        <p:spPr>
          <a:xfrm>
            <a:off x="5076056" y="2284656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Ovál 38">
            <a:extLst>
              <a:ext uri="{FF2B5EF4-FFF2-40B4-BE49-F238E27FC236}">
                <a16:creationId xmlns:a16="http://schemas.microsoft.com/office/drawing/2014/main" id="{D0131504-B19C-4855-AA0F-58388A494121}"/>
              </a:ext>
            </a:extLst>
          </p:cNvPr>
          <p:cNvSpPr/>
          <p:nvPr/>
        </p:nvSpPr>
        <p:spPr>
          <a:xfrm>
            <a:off x="5674546" y="2294083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Nadpis 1">
            <a:extLst>
              <a:ext uri="{FF2B5EF4-FFF2-40B4-BE49-F238E27FC236}">
                <a16:creationId xmlns:a16="http://schemas.microsoft.com/office/drawing/2014/main" id="{3E31DC0C-C04D-4032-8821-FBA02EE52572}"/>
              </a:ext>
            </a:extLst>
          </p:cNvPr>
          <p:cNvSpPr txBox="1">
            <a:spLocks/>
          </p:cNvSpPr>
          <p:nvPr/>
        </p:nvSpPr>
        <p:spPr>
          <a:xfrm>
            <a:off x="287524" y="1245447"/>
            <a:ext cx="8676916" cy="90041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dirty="0"/>
              <a:t>Zároveň to znamená, že všechna dvojciferná čísla dělitelná pěti (končí 0 nebo 5), jsou složená čísla.</a:t>
            </a:r>
            <a:endParaRPr lang="cs-CZ" sz="2400" dirty="0">
              <a:sym typeface="Wingdings" panose="05000000000000000000" pitchFamily="2" charset="2"/>
            </a:endParaRPr>
          </a:p>
        </p:txBody>
      </p:sp>
      <p:sp>
        <p:nvSpPr>
          <p:cNvPr id="42" name="Ovál 41">
            <a:extLst>
              <a:ext uri="{FF2B5EF4-FFF2-40B4-BE49-F238E27FC236}">
                <a16:creationId xmlns:a16="http://schemas.microsoft.com/office/drawing/2014/main" id="{8F940A23-7E60-498F-9CAC-8FDA4C279A7B}"/>
              </a:ext>
            </a:extLst>
          </p:cNvPr>
          <p:cNvSpPr/>
          <p:nvPr/>
        </p:nvSpPr>
        <p:spPr>
          <a:xfrm>
            <a:off x="1021703" y="2714666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3" name="Ovál 42">
            <a:extLst>
              <a:ext uri="{FF2B5EF4-FFF2-40B4-BE49-F238E27FC236}">
                <a16:creationId xmlns:a16="http://schemas.microsoft.com/office/drawing/2014/main" id="{73F882E4-E7CA-4650-A6D5-555F1FABD44B}"/>
              </a:ext>
            </a:extLst>
          </p:cNvPr>
          <p:cNvSpPr/>
          <p:nvPr/>
        </p:nvSpPr>
        <p:spPr>
          <a:xfrm>
            <a:off x="1010396" y="3120588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4" name="Ovál 43">
            <a:extLst>
              <a:ext uri="{FF2B5EF4-FFF2-40B4-BE49-F238E27FC236}">
                <a16:creationId xmlns:a16="http://schemas.microsoft.com/office/drawing/2014/main" id="{81D97C40-537D-4D0C-9F78-4645F1C731F0}"/>
              </a:ext>
            </a:extLst>
          </p:cNvPr>
          <p:cNvSpPr/>
          <p:nvPr/>
        </p:nvSpPr>
        <p:spPr>
          <a:xfrm>
            <a:off x="1010396" y="3561423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6" name="Ovál 45">
            <a:extLst>
              <a:ext uri="{FF2B5EF4-FFF2-40B4-BE49-F238E27FC236}">
                <a16:creationId xmlns:a16="http://schemas.microsoft.com/office/drawing/2014/main" id="{72D70931-1806-44BC-B50B-A392EFCB2991}"/>
              </a:ext>
            </a:extLst>
          </p:cNvPr>
          <p:cNvSpPr/>
          <p:nvPr/>
        </p:nvSpPr>
        <p:spPr>
          <a:xfrm>
            <a:off x="1010396" y="4012635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7" name="Ovál 46">
            <a:extLst>
              <a:ext uri="{FF2B5EF4-FFF2-40B4-BE49-F238E27FC236}">
                <a16:creationId xmlns:a16="http://schemas.microsoft.com/office/drawing/2014/main" id="{754D81C3-44C6-46AA-8047-770A7B468587}"/>
              </a:ext>
            </a:extLst>
          </p:cNvPr>
          <p:cNvSpPr/>
          <p:nvPr/>
        </p:nvSpPr>
        <p:spPr>
          <a:xfrm>
            <a:off x="977822" y="4444703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8" name="Ovál 47">
            <a:extLst>
              <a:ext uri="{FF2B5EF4-FFF2-40B4-BE49-F238E27FC236}">
                <a16:creationId xmlns:a16="http://schemas.microsoft.com/office/drawing/2014/main" id="{E45BCA1D-3261-4452-B1AB-213D99B861B6}"/>
              </a:ext>
            </a:extLst>
          </p:cNvPr>
          <p:cNvSpPr/>
          <p:nvPr/>
        </p:nvSpPr>
        <p:spPr>
          <a:xfrm>
            <a:off x="977822" y="4888304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9" name="Ovál 48">
            <a:extLst>
              <a:ext uri="{FF2B5EF4-FFF2-40B4-BE49-F238E27FC236}">
                <a16:creationId xmlns:a16="http://schemas.microsoft.com/office/drawing/2014/main" id="{2A14CC9E-5907-4179-A03A-B48AF163BA21}"/>
              </a:ext>
            </a:extLst>
          </p:cNvPr>
          <p:cNvSpPr/>
          <p:nvPr/>
        </p:nvSpPr>
        <p:spPr>
          <a:xfrm>
            <a:off x="977822" y="5320392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0" name="Ovál 49">
            <a:extLst>
              <a:ext uri="{FF2B5EF4-FFF2-40B4-BE49-F238E27FC236}">
                <a16:creationId xmlns:a16="http://schemas.microsoft.com/office/drawing/2014/main" id="{0DEC3013-ADE7-45E0-9291-232B970853CA}"/>
              </a:ext>
            </a:extLst>
          </p:cNvPr>
          <p:cNvSpPr/>
          <p:nvPr/>
        </p:nvSpPr>
        <p:spPr>
          <a:xfrm>
            <a:off x="977822" y="5752751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1" name="Ovál 50">
            <a:extLst>
              <a:ext uri="{FF2B5EF4-FFF2-40B4-BE49-F238E27FC236}">
                <a16:creationId xmlns:a16="http://schemas.microsoft.com/office/drawing/2014/main" id="{77F876FD-AFD9-496B-B6B6-4F01645C8400}"/>
              </a:ext>
            </a:extLst>
          </p:cNvPr>
          <p:cNvSpPr/>
          <p:nvPr/>
        </p:nvSpPr>
        <p:spPr>
          <a:xfrm>
            <a:off x="977822" y="6184528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2" name="Ovál 51">
            <a:extLst>
              <a:ext uri="{FF2B5EF4-FFF2-40B4-BE49-F238E27FC236}">
                <a16:creationId xmlns:a16="http://schemas.microsoft.com/office/drawing/2014/main" id="{01AA128C-D414-4FAA-89A1-520F1F2D40ED}"/>
              </a:ext>
            </a:extLst>
          </p:cNvPr>
          <p:cNvSpPr/>
          <p:nvPr/>
        </p:nvSpPr>
        <p:spPr>
          <a:xfrm>
            <a:off x="2190970" y="2708920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3" name="Ovál 52">
            <a:extLst>
              <a:ext uri="{FF2B5EF4-FFF2-40B4-BE49-F238E27FC236}">
                <a16:creationId xmlns:a16="http://schemas.microsoft.com/office/drawing/2014/main" id="{184B35B3-325D-4B99-AD81-6B400495339E}"/>
              </a:ext>
            </a:extLst>
          </p:cNvPr>
          <p:cNvSpPr/>
          <p:nvPr/>
        </p:nvSpPr>
        <p:spPr>
          <a:xfrm>
            <a:off x="2179663" y="3114842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4" name="Ovál 53">
            <a:extLst>
              <a:ext uri="{FF2B5EF4-FFF2-40B4-BE49-F238E27FC236}">
                <a16:creationId xmlns:a16="http://schemas.microsoft.com/office/drawing/2014/main" id="{ABD72685-26B8-40BE-B16E-EFD9E33593C2}"/>
              </a:ext>
            </a:extLst>
          </p:cNvPr>
          <p:cNvSpPr/>
          <p:nvPr/>
        </p:nvSpPr>
        <p:spPr>
          <a:xfrm>
            <a:off x="2179663" y="3555677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5" name="Ovál 54">
            <a:extLst>
              <a:ext uri="{FF2B5EF4-FFF2-40B4-BE49-F238E27FC236}">
                <a16:creationId xmlns:a16="http://schemas.microsoft.com/office/drawing/2014/main" id="{851C30E1-2BE9-42CE-A45F-DE09CCAD7063}"/>
              </a:ext>
            </a:extLst>
          </p:cNvPr>
          <p:cNvSpPr/>
          <p:nvPr/>
        </p:nvSpPr>
        <p:spPr>
          <a:xfrm>
            <a:off x="2179663" y="4006889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6" name="Ovál 55">
            <a:extLst>
              <a:ext uri="{FF2B5EF4-FFF2-40B4-BE49-F238E27FC236}">
                <a16:creationId xmlns:a16="http://schemas.microsoft.com/office/drawing/2014/main" id="{93A131AB-EBB4-496D-9D9A-A2271574FB5F}"/>
              </a:ext>
            </a:extLst>
          </p:cNvPr>
          <p:cNvSpPr/>
          <p:nvPr/>
        </p:nvSpPr>
        <p:spPr>
          <a:xfrm>
            <a:off x="2147089" y="4438957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7" name="Ovál 56">
            <a:extLst>
              <a:ext uri="{FF2B5EF4-FFF2-40B4-BE49-F238E27FC236}">
                <a16:creationId xmlns:a16="http://schemas.microsoft.com/office/drawing/2014/main" id="{13F69517-2379-4EF7-99B1-175378FAFF0D}"/>
              </a:ext>
            </a:extLst>
          </p:cNvPr>
          <p:cNvSpPr/>
          <p:nvPr/>
        </p:nvSpPr>
        <p:spPr>
          <a:xfrm>
            <a:off x="2147089" y="4882558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8" name="Ovál 57">
            <a:extLst>
              <a:ext uri="{FF2B5EF4-FFF2-40B4-BE49-F238E27FC236}">
                <a16:creationId xmlns:a16="http://schemas.microsoft.com/office/drawing/2014/main" id="{515FC309-6684-4AD0-BD01-7A95C083EAAB}"/>
              </a:ext>
            </a:extLst>
          </p:cNvPr>
          <p:cNvSpPr/>
          <p:nvPr/>
        </p:nvSpPr>
        <p:spPr>
          <a:xfrm>
            <a:off x="2147089" y="5314646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9" name="Ovál 58">
            <a:extLst>
              <a:ext uri="{FF2B5EF4-FFF2-40B4-BE49-F238E27FC236}">
                <a16:creationId xmlns:a16="http://schemas.microsoft.com/office/drawing/2014/main" id="{E5BA1F96-0A03-4E93-9A32-912BD3862873}"/>
              </a:ext>
            </a:extLst>
          </p:cNvPr>
          <p:cNvSpPr/>
          <p:nvPr/>
        </p:nvSpPr>
        <p:spPr>
          <a:xfrm>
            <a:off x="2147089" y="5747005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0" name="Ovál 59">
            <a:extLst>
              <a:ext uri="{FF2B5EF4-FFF2-40B4-BE49-F238E27FC236}">
                <a16:creationId xmlns:a16="http://schemas.microsoft.com/office/drawing/2014/main" id="{6BBE0C41-0E05-417D-BC9A-B4DBF0088C18}"/>
              </a:ext>
            </a:extLst>
          </p:cNvPr>
          <p:cNvSpPr/>
          <p:nvPr/>
        </p:nvSpPr>
        <p:spPr>
          <a:xfrm>
            <a:off x="2147089" y="6178782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1" name="Ovál 60">
            <a:extLst>
              <a:ext uri="{FF2B5EF4-FFF2-40B4-BE49-F238E27FC236}">
                <a16:creationId xmlns:a16="http://schemas.microsoft.com/office/drawing/2014/main" id="{391D5ED3-988B-4131-8FA3-FA3744601B6F}"/>
              </a:ext>
            </a:extLst>
          </p:cNvPr>
          <p:cNvSpPr/>
          <p:nvPr/>
        </p:nvSpPr>
        <p:spPr>
          <a:xfrm>
            <a:off x="3342732" y="2718447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2" name="Ovál 61">
            <a:extLst>
              <a:ext uri="{FF2B5EF4-FFF2-40B4-BE49-F238E27FC236}">
                <a16:creationId xmlns:a16="http://schemas.microsoft.com/office/drawing/2014/main" id="{35041A12-33EE-4278-ADF7-D00FCE714AFB}"/>
              </a:ext>
            </a:extLst>
          </p:cNvPr>
          <p:cNvSpPr/>
          <p:nvPr/>
        </p:nvSpPr>
        <p:spPr>
          <a:xfrm>
            <a:off x="3331425" y="3124369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3" name="Ovál 62">
            <a:extLst>
              <a:ext uri="{FF2B5EF4-FFF2-40B4-BE49-F238E27FC236}">
                <a16:creationId xmlns:a16="http://schemas.microsoft.com/office/drawing/2014/main" id="{553C4E1B-10AF-4D2B-ABD0-C709154949D6}"/>
              </a:ext>
            </a:extLst>
          </p:cNvPr>
          <p:cNvSpPr/>
          <p:nvPr/>
        </p:nvSpPr>
        <p:spPr>
          <a:xfrm>
            <a:off x="3331425" y="3565204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4" name="Ovál 63">
            <a:extLst>
              <a:ext uri="{FF2B5EF4-FFF2-40B4-BE49-F238E27FC236}">
                <a16:creationId xmlns:a16="http://schemas.microsoft.com/office/drawing/2014/main" id="{6DA25571-DAEB-4A9C-9F05-F04B90BAFBDD}"/>
              </a:ext>
            </a:extLst>
          </p:cNvPr>
          <p:cNvSpPr/>
          <p:nvPr/>
        </p:nvSpPr>
        <p:spPr>
          <a:xfrm>
            <a:off x="3331425" y="4016416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5" name="Ovál 64">
            <a:extLst>
              <a:ext uri="{FF2B5EF4-FFF2-40B4-BE49-F238E27FC236}">
                <a16:creationId xmlns:a16="http://schemas.microsoft.com/office/drawing/2014/main" id="{CDC9A839-D4C7-4EE1-ACC5-CC97E2CAB170}"/>
              </a:ext>
            </a:extLst>
          </p:cNvPr>
          <p:cNvSpPr/>
          <p:nvPr/>
        </p:nvSpPr>
        <p:spPr>
          <a:xfrm>
            <a:off x="3298851" y="4448484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6" name="Ovál 65">
            <a:extLst>
              <a:ext uri="{FF2B5EF4-FFF2-40B4-BE49-F238E27FC236}">
                <a16:creationId xmlns:a16="http://schemas.microsoft.com/office/drawing/2014/main" id="{83C4EE08-59A3-4A3E-826E-055FF70D8224}"/>
              </a:ext>
            </a:extLst>
          </p:cNvPr>
          <p:cNvSpPr/>
          <p:nvPr/>
        </p:nvSpPr>
        <p:spPr>
          <a:xfrm>
            <a:off x="3298851" y="4892085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7" name="Ovál 66">
            <a:extLst>
              <a:ext uri="{FF2B5EF4-FFF2-40B4-BE49-F238E27FC236}">
                <a16:creationId xmlns:a16="http://schemas.microsoft.com/office/drawing/2014/main" id="{42F229A8-42D9-4E09-9632-72BD80E3956B}"/>
              </a:ext>
            </a:extLst>
          </p:cNvPr>
          <p:cNvSpPr/>
          <p:nvPr/>
        </p:nvSpPr>
        <p:spPr>
          <a:xfrm>
            <a:off x="3298851" y="5324173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8" name="Ovál 67">
            <a:extLst>
              <a:ext uri="{FF2B5EF4-FFF2-40B4-BE49-F238E27FC236}">
                <a16:creationId xmlns:a16="http://schemas.microsoft.com/office/drawing/2014/main" id="{DBD0F1BA-060F-4549-A432-B1A95C6B8032}"/>
              </a:ext>
            </a:extLst>
          </p:cNvPr>
          <p:cNvSpPr/>
          <p:nvPr/>
        </p:nvSpPr>
        <p:spPr>
          <a:xfrm>
            <a:off x="3298851" y="5756532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9" name="Ovál 68">
            <a:extLst>
              <a:ext uri="{FF2B5EF4-FFF2-40B4-BE49-F238E27FC236}">
                <a16:creationId xmlns:a16="http://schemas.microsoft.com/office/drawing/2014/main" id="{7B4A3096-161A-4A77-AE5C-4A61402B130F}"/>
              </a:ext>
            </a:extLst>
          </p:cNvPr>
          <p:cNvSpPr/>
          <p:nvPr/>
        </p:nvSpPr>
        <p:spPr>
          <a:xfrm>
            <a:off x="3298851" y="6188309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0" name="Ovál 69">
            <a:extLst>
              <a:ext uri="{FF2B5EF4-FFF2-40B4-BE49-F238E27FC236}">
                <a16:creationId xmlns:a16="http://schemas.microsoft.com/office/drawing/2014/main" id="{752EA85D-FF43-4EF9-A5CE-FC19E6235E0C}"/>
              </a:ext>
            </a:extLst>
          </p:cNvPr>
          <p:cNvSpPr/>
          <p:nvPr/>
        </p:nvSpPr>
        <p:spPr>
          <a:xfrm>
            <a:off x="4511504" y="2718447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1" name="Ovál 70">
            <a:extLst>
              <a:ext uri="{FF2B5EF4-FFF2-40B4-BE49-F238E27FC236}">
                <a16:creationId xmlns:a16="http://schemas.microsoft.com/office/drawing/2014/main" id="{3778BE84-7A30-4451-A0F4-A8372CCE768A}"/>
              </a:ext>
            </a:extLst>
          </p:cNvPr>
          <p:cNvSpPr/>
          <p:nvPr/>
        </p:nvSpPr>
        <p:spPr>
          <a:xfrm>
            <a:off x="4500197" y="3124369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2" name="Ovál 71">
            <a:extLst>
              <a:ext uri="{FF2B5EF4-FFF2-40B4-BE49-F238E27FC236}">
                <a16:creationId xmlns:a16="http://schemas.microsoft.com/office/drawing/2014/main" id="{74CD03E9-A580-4666-8A23-4ACF1ACF136E}"/>
              </a:ext>
            </a:extLst>
          </p:cNvPr>
          <p:cNvSpPr/>
          <p:nvPr/>
        </p:nvSpPr>
        <p:spPr>
          <a:xfrm>
            <a:off x="4500197" y="3565204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3" name="Ovál 72">
            <a:extLst>
              <a:ext uri="{FF2B5EF4-FFF2-40B4-BE49-F238E27FC236}">
                <a16:creationId xmlns:a16="http://schemas.microsoft.com/office/drawing/2014/main" id="{595511FC-B2A9-4B51-8EB5-226ED6A10CA1}"/>
              </a:ext>
            </a:extLst>
          </p:cNvPr>
          <p:cNvSpPr/>
          <p:nvPr/>
        </p:nvSpPr>
        <p:spPr>
          <a:xfrm>
            <a:off x="4500197" y="4016416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4" name="Ovál 73">
            <a:extLst>
              <a:ext uri="{FF2B5EF4-FFF2-40B4-BE49-F238E27FC236}">
                <a16:creationId xmlns:a16="http://schemas.microsoft.com/office/drawing/2014/main" id="{3592B808-DD4E-44BF-A3D5-4572CC27397A}"/>
              </a:ext>
            </a:extLst>
          </p:cNvPr>
          <p:cNvSpPr/>
          <p:nvPr/>
        </p:nvSpPr>
        <p:spPr>
          <a:xfrm>
            <a:off x="4467623" y="4448484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5" name="Ovál 74">
            <a:extLst>
              <a:ext uri="{FF2B5EF4-FFF2-40B4-BE49-F238E27FC236}">
                <a16:creationId xmlns:a16="http://schemas.microsoft.com/office/drawing/2014/main" id="{EC565D07-387D-40AB-A6C9-DE2683B94820}"/>
              </a:ext>
            </a:extLst>
          </p:cNvPr>
          <p:cNvSpPr/>
          <p:nvPr/>
        </p:nvSpPr>
        <p:spPr>
          <a:xfrm>
            <a:off x="4467623" y="4892085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6" name="Ovál 75">
            <a:extLst>
              <a:ext uri="{FF2B5EF4-FFF2-40B4-BE49-F238E27FC236}">
                <a16:creationId xmlns:a16="http://schemas.microsoft.com/office/drawing/2014/main" id="{7DA7E4BE-EB14-4FF1-8336-5D5A352F4FE8}"/>
              </a:ext>
            </a:extLst>
          </p:cNvPr>
          <p:cNvSpPr/>
          <p:nvPr/>
        </p:nvSpPr>
        <p:spPr>
          <a:xfrm>
            <a:off x="4467623" y="5324173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7" name="Ovál 76">
            <a:extLst>
              <a:ext uri="{FF2B5EF4-FFF2-40B4-BE49-F238E27FC236}">
                <a16:creationId xmlns:a16="http://schemas.microsoft.com/office/drawing/2014/main" id="{90E4E906-A924-4C8C-B2B7-91456E036018}"/>
              </a:ext>
            </a:extLst>
          </p:cNvPr>
          <p:cNvSpPr/>
          <p:nvPr/>
        </p:nvSpPr>
        <p:spPr>
          <a:xfrm>
            <a:off x="4467623" y="5756532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8" name="Ovál 77">
            <a:extLst>
              <a:ext uri="{FF2B5EF4-FFF2-40B4-BE49-F238E27FC236}">
                <a16:creationId xmlns:a16="http://schemas.microsoft.com/office/drawing/2014/main" id="{BD6D75AB-357C-4C01-8CC0-08F06F66036D}"/>
              </a:ext>
            </a:extLst>
          </p:cNvPr>
          <p:cNvSpPr/>
          <p:nvPr/>
        </p:nvSpPr>
        <p:spPr>
          <a:xfrm>
            <a:off x="4467623" y="6188309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9" name="Ovál 78">
            <a:extLst>
              <a:ext uri="{FF2B5EF4-FFF2-40B4-BE49-F238E27FC236}">
                <a16:creationId xmlns:a16="http://schemas.microsoft.com/office/drawing/2014/main" id="{3C1131F2-BB28-43C5-9F35-1E16BC260C3D}"/>
              </a:ext>
            </a:extLst>
          </p:cNvPr>
          <p:cNvSpPr/>
          <p:nvPr/>
        </p:nvSpPr>
        <p:spPr>
          <a:xfrm>
            <a:off x="5651754" y="2727194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0" name="Ovál 79">
            <a:extLst>
              <a:ext uri="{FF2B5EF4-FFF2-40B4-BE49-F238E27FC236}">
                <a16:creationId xmlns:a16="http://schemas.microsoft.com/office/drawing/2014/main" id="{FB464BA0-1C21-41B9-8C40-7FD630AE1A72}"/>
              </a:ext>
            </a:extLst>
          </p:cNvPr>
          <p:cNvSpPr/>
          <p:nvPr/>
        </p:nvSpPr>
        <p:spPr>
          <a:xfrm>
            <a:off x="5640447" y="3133116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1" name="Ovál 80">
            <a:extLst>
              <a:ext uri="{FF2B5EF4-FFF2-40B4-BE49-F238E27FC236}">
                <a16:creationId xmlns:a16="http://schemas.microsoft.com/office/drawing/2014/main" id="{3D088F0D-5031-4A8E-8EB2-460C8303A8E5}"/>
              </a:ext>
            </a:extLst>
          </p:cNvPr>
          <p:cNvSpPr/>
          <p:nvPr/>
        </p:nvSpPr>
        <p:spPr>
          <a:xfrm>
            <a:off x="5640447" y="3573951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2" name="Ovál 81">
            <a:extLst>
              <a:ext uri="{FF2B5EF4-FFF2-40B4-BE49-F238E27FC236}">
                <a16:creationId xmlns:a16="http://schemas.microsoft.com/office/drawing/2014/main" id="{B30B07CE-4375-41CA-A5E2-29FFCB7C0D3E}"/>
              </a:ext>
            </a:extLst>
          </p:cNvPr>
          <p:cNvSpPr/>
          <p:nvPr/>
        </p:nvSpPr>
        <p:spPr>
          <a:xfrm>
            <a:off x="5640447" y="4025163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3" name="Ovál 82">
            <a:extLst>
              <a:ext uri="{FF2B5EF4-FFF2-40B4-BE49-F238E27FC236}">
                <a16:creationId xmlns:a16="http://schemas.microsoft.com/office/drawing/2014/main" id="{43772013-9483-4733-8816-51BB422D0111}"/>
              </a:ext>
            </a:extLst>
          </p:cNvPr>
          <p:cNvSpPr/>
          <p:nvPr/>
        </p:nvSpPr>
        <p:spPr>
          <a:xfrm>
            <a:off x="5652120" y="4457231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4" name="Ovál 83">
            <a:extLst>
              <a:ext uri="{FF2B5EF4-FFF2-40B4-BE49-F238E27FC236}">
                <a16:creationId xmlns:a16="http://schemas.microsoft.com/office/drawing/2014/main" id="{E91A3095-2DC1-486F-994B-99605C11A1BB}"/>
              </a:ext>
            </a:extLst>
          </p:cNvPr>
          <p:cNvSpPr/>
          <p:nvPr/>
        </p:nvSpPr>
        <p:spPr>
          <a:xfrm>
            <a:off x="5652120" y="4900832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5" name="Ovál 84">
            <a:extLst>
              <a:ext uri="{FF2B5EF4-FFF2-40B4-BE49-F238E27FC236}">
                <a16:creationId xmlns:a16="http://schemas.microsoft.com/office/drawing/2014/main" id="{EF5E3044-2E85-43F1-9B3E-1F29B6E6055F}"/>
              </a:ext>
            </a:extLst>
          </p:cNvPr>
          <p:cNvSpPr/>
          <p:nvPr/>
        </p:nvSpPr>
        <p:spPr>
          <a:xfrm>
            <a:off x="5652120" y="5332920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6" name="Ovál 85">
            <a:extLst>
              <a:ext uri="{FF2B5EF4-FFF2-40B4-BE49-F238E27FC236}">
                <a16:creationId xmlns:a16="http://schemas.microsoft.com/office/drawing/2014/main" id="{20F06D89-F0E8-4598-B9D0-D09DC3AF5963}"/>
              </a:ext>
            </a:extLst>
          </p:cNvPr>
          <p:cNvSpPr/>
          <p:nvPr/>
        </p:nvSpPr>
        <p:spPr>
          <a:xfrm>
            <a:off x="5652120" y="5765279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7" name="Ovál 86">
            <a:extLst>
              <a:ext uri="{FF2B5EF4-FFF2-40B4-BE49-F238E27FC236}">
                <a16:creationId xmlns:a16="http://schemas.microsoft.com/office/drawing/2014/main" id="{1680303B-0175-40B9-B5EE-B6054771C4A0}"/>
              </a:ext>
            </a:extLst>
          </p:cNvPr>
          <p:cNvSpPr/>
          <p:nvPr/>
        </p:nvSpPr>
        <p:spPr>
          <a:xfrm>
            <a:off x="5607873" y="6197056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8" name="Ovál 87">
            <a:extLst>
              <a:ext uri="{FF2B5EF4-FFF2-40B4-BE49-F238E27FC236}">
                <a16:creationId xmlns:a16="http://schemas.microsoft.com/office/drawing/2014/main" id="{6EF15178-0A68-4202-922B-E7055B2A7399}"/>
              </a:ext>
            </a:extLst>
          </p:cNvPr>
          <p:cNvSpPr/>
          <p:nvPr/>
        </p:nvSpPr>
        <p:spPr>
          <a:xfrm>
            <a:off x="2766003" y="2718447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9" name="Ovál 88">
            <a:extLst>
              <a:ext uri="{FF2B5EF4-FFF2-40B4-BE49-F238E27FC236}">
                <a16:creationId xmlns:a16="http://schemas.microsoft.com/office/drawing/2014/main" id="{E2C607E6-4CEC-4E12-A445-B023283E7F85}"/>
              </a:ext>
            </a:extLst>
          </p:cNvPr>
          <p:cNvSpPr/>
          <p:nvPr/>
        </p:nvSpPr>
        <p:spPr>
          <a:xfrm>
            <a:off x="414805" y="3159282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0" name="Ovál 89">
            <a:extLst>
              <a:ext uri="{FF2B5EF4-FFF2-40B4-BE49-F238E27FC236}">
                <a16:creationId xmlns:a16="http://schemas.microsoft.com/office/drawing/2014/main" id="{C3ABCB95-A4BE-431A-B682-638422140DA5}"/>
              </a:ext>
            </a:extLst>
          </p:cNvPr>
          <p:cNvSpPr/>
          <p:nvPr/>
        </p:nvSpPr>
        <p:spPr>
          <a:xfrm>
            <a:off x="1585924" y="3593075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1" name="Ovál 90">
            <a:extLst>
              <a:ext uri="{FF2B5EF4-FFF2-40B4-BE49-F238E27FC236}">
                <a16:creationId xmlns:a16="http://schemas.microsoft.com/office/drawing/2014/main" id="{7E46BFCA-7705-4B25-A14A-015F1F0CEC57}"/>
              </a:ext>
            </a:extLst>
          </p:cNvPr>
          <p:cNvSpPr/>
          <p:nvPr/>
        </p:nvSpPr>
        <p:spPr>
          <a:xfrm>
            <a:off x="5073751" y="3581193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2" name="Ovál 91">
            <a:extLst>
              <a:ext uri="{FF2B5EF4-FFF2-40B4-BE49-F238E27FC236}">
                <a16:creationId xmlns:a16="http://schemas.microsoft.com/office/drawing/2014/main" id="{1DE0BE01-771D-4548-A4FC-FFAB30411276}"/>
              </a:ext>
            </a:extLst>
          </p:cNvPr>
          <p:cNvSpPr/>
          <p:nvPr/>
        </p:nvSpPr>
        <p:spPr>
          <a:xfrm>
            <a:off x="2751973" y="4012635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3" name="Ovál 92">
            <a:extLst>
              <a:ext uri="{FF2B5EF4-FFF2-40B4-BE49-F238E27FC236}">
                <a16:creationId xmlns:a16="http://schemas.microsoft.com/office/drawing/2014/main" id="{54BF1667-0A67-4805-A078-4A303EE24A24}"/>
              </a:ext>
            </a:extLst>
          </p:cNvPr>
          <p:cNvSpPr/>
          <p:nvPr/>
        </p:nvSpPr>
        <p:spPr>
          <a:xfrm>
            <a:off x="414805" y="4457231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4" name="Ovál 93">
            <a:extLst>
              <a:ext uri="{FF2B5EF4-FFF2-40B4-BE49-F238E27FC236}">
                <a16:creationId xmlns:a16="http://schemas.microsoft.com/office/drawing/2014/main" id="{FF08EACD-DE8A-417D-B962-14E6A5B161CF}"/>
              </a:ext>
            </a:extLst>
          </p:cNvPr>
          <p:cNvSpPr/>
          <p:nvPr/>
        </p:nvSpPr>
        <p:spPr>
          <a:xfrm>
            <a:off x="2722122" y="5324173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5" name="Ovál 94">
            <a:extLst>
              <a:ext uri="{FF2B5EF4-FFF2-40B4-BE49-F238E27FC236}">
                <a16:creationId xmlns:a16="http://schemas.microsoft.com/office/drawing/2014/main" id="{3F0D8468-27FB-4B83-8879-1D2468A1CB0F}"/>
              </a:ext>
            </a:extLst>
          </p:cNvPr>
          <p:cNvSpPr/>
          <p:nvPr/>
        </p:nvSpPr>
        <p:spPr>
          <a:xfrm>
            <a:off x="3909990" y="4468744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6" name="Ovál 95">
            <a:extLst>
              <a:ext uri="{FF2B5EF4-FFF2-40B4-BE49-F238E27FC236}">
                <a16:creationId xmlns:a16="http://schemas.microsoft.com/office/drawing/2014/main" id="{C1355A17-AD13-4528-8EBC-2DBD95A2103F}"/>
              </a:ext>
            </a:extLst>
          </p:cNvPr>
          <p:cNvSpPr/>
          <p:nvPr/>
        </p:nvSpPr>
        <p:spPr>
          <a:xfrm>
            <a:off x="2722122" y="6188309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7" name="Ovál 96">
            <a:extLst>
              <a:ext uri="{FF2B5EF4-FFF2-40B4-BE49-F238E27FC236}">
                <a16:creationId xmlns:a16="http://schemas.microsoft.com/office/drawing/2014/main" id="{86D1963F-976D-44BA-A9F6-DF63F0C9AA28}"/>
              </a:ext>
            </a:extLst>
          </p:cNvPr>
          <p:cNvSpPr/>
          <p:nvPr/>
        </p:nvSpPr>
        <p:spPr>
          <a:xfrm>
            <a:off x="3894946" y="3140948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8" name="Ovál 97">
            <a:extLst>
              <a:ext uri="{FF2B5EF4-FFF2-40B4-BE49-F238E27FC236}">
                <a16:creationId xmlns:a16="http://schemas.microsoft.com/office/drawing/2014/main" id="{44360AB8-49D1-492C-B778-CBA77DB9A6FD}"/>
              </a:ext>
            </a:extLst>
          </p:cNvPr>
          <p:cNvSpPr/>
          <p:nvPr/>
        </p:nvSpPr>
        <p:spPr>
          <a:xfrm>
            <a:off x="1571246" y="4870569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1" name="Ovál 100">
            <a:extLst>
              <a:ext uri="{FF2B5EF4-FFF2-40B4-BE49-F238E27FC236}">
                <a16:creationId xmlns:a16="http://schemas.microsoft.com/office/drawing/2014/main" id="{DC73DD5C-7372-499E-9503-224689AE1452}"/>
              </a:ext>
            </a:extLst>
          </p:cNvPr>
          <p:cNvSpPr/>
          <p:nvPr/>
        </p:nvSpPr>
        <p:spPr>
          <a:xfrm>
            <a:off x="5070016" y="4869120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" name="Ovál 101">
            <a:extLst>
              <a:ext uri="{FF2B5EF4-FFF2-40B4-BE49-F238E27FC236}">
                <a16:creationId xmlns:a16="http://schemas.microsoft.com/office/drawing/2014/main" id="{C281CE9E-97EA-4821-BE9D-0A827187EE3B}"/>
              </a:ext>
            </a:extLst>
          </p:cNvPr>
          <p:cNvSpPr/>
          <p:nvPr/>
        </p:nvSpPr>
        <p:spPr>
          <a:xfrm>
            <a:off x="414805" y="5756532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3" name="Ovál 102">
            <a:extLst>
              <a:ext uri="{FF2B5EF4-FFF2-40B4-BE49-F238E27FC236}">
                <a16:creationId xmlns:a16="http://schemas.microsoft.com/office/drawing/2014/main" id="{CB85BC2D-D6EE-44F3-AFDC-8473F02586A2}"/>
              </a:ext>
            </a:extLst>
          </p:cNvPr>
          <p:cNvSpPr/>
          <p:nvPr/>
        </p:nvSpPr>
        <p:spPr>
          <a:xfrm>
            <a:off x="3902576" y="5756532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4" name="Ovál 103">
            <a:extLst>
              <a:ext uri="{FF2B5EF4-FFF2-40B4-BE49-F238E27FC236}">
                <a16:creationId xmlns:a16="http://schemas.microsoft.com/office/drawing/2014/main" id="{005F5A81-E9A7-4C9A-94BD-F81EFC850F24}"/>
              </a:ext>
            </a:extLst>
          </p:cNvPr>
          <p:cNvSpPr/>
          <p:nvPr/>
        </p:nvSpPr>
        <p:spPr>
          <a:xfrm>
            <a:off x="1589962" y="6189883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5" name="Ovál 104">
            <a:extLst>
              <a:ext uri="{FF2B5EF4-FFF2-40B4-BE49-F238E27FC236}">
                <a16:creationId xmlns:a16="http://schemas.microsoft.com/office/drawing/2014/main" id="{7E2C0E23-B079-44A9-9D59-B65F296DD168}"/>
              </a:ext>
            </a:extLst>
          </p:cNvPr>
          <p:cNvSpPr/>
          <p:nvPr/>
        </p:nvSpPr>
        <p:spPr>
          <a:xfrm>
            <a:off x="5076056" y="6188309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9" name="Ovál 98">
            <a:extLst>
              <a:ext uri="{FF2B5EF4-FFF2-40B4-BE49-F238E27FC236}">
                <a16:creationId xmlns:a16="http://schemas.microsoft.com/office/drawing/2014/main" id="{CEC492B0-1529-4A42-BF68-F899F209A3E2}"/>
              </a:ext>
            </a:extLst>
          </p:cNvPr>
          <p:cNvSpPr/>
          <p:nvPr/>
        </p:nvSpPr>
        <p:spPr>
          <a:xfrm>
            <a:off x="2766003" y="3172086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7" name="Ovál 106">
            <a:extLst>
              <a:ext uri="{FF2B5EF4-FFF2-40B4-BE49-F238E27FC236}">
                <a16:creationId xmlns:a16="http://schemas.microsoft.com/office/drawing/2014/main" id="{F62BAFAB-E08B-4802-9184-8639614DFD09}"/>
              </a:ext>
            </a:extLst>
          </p:cNvPr>
          <p:cNvSpPr/>
          <p:nvPr/>
        </p:nvSpPr>
        <p:spPr>
          <a:xfrm>
            <a:off x="2771800" y="3572976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8" name="Ovál 107">
            <a:extLst>
              <a:ext uri="{FF2B5EF4-FFF2-40B4-BE49-F238E27FC236}">
                <a16:creationId xmlns:a16="http://schemas.microsoft.com/office/drawing/2014/main" id="{E5B018BD-74CF-4C65-9250-2CA6FD85EBF3}"/>
              </a:ext>
            </a:extLst>
          </p:cNvPr>
          <p:cNvSpPr/>
          <p:nvPr/>
        </p:nvSpPr>
        <p:spPr>
          <a:xfrm>
            <a:off x="2761344" y="4437112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9" name="Ovál 108">
            <a:extLst>
              <a:ext uri="{FF2B5EF4-FFF2-40B4-BE49-F238E27FC236}">
                <a16:creationId xmlns:a16="http://schemas.microsoft.com/office/drawing/2014/main" id="{4658F387-EA63-42BE-9C22-3D31B17EFFAE}"/>
              </a:ext>
            </a:extLst>
          </p:cNvPr>
          <p:cNvSpPr/>
          <p:nvPr/>
        </p:nvSpPr>
        <p:spPr>
          <a:xfrm>
            <a:off x="2751973" y="4869120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0" name="Ovál 109">
            <a:extLst>
              <a:ext uri="{FF2B5EF4-FFF2-40B4-BE49-F238E27FC236}">
                <a16:creationId xmlns:a16="http://schemas.microsoft.com/office/drawing/2014/main" id="{A66E4949-110D-4E63-AD49-B3AE01A93F83}"/>
              </a:ext>
            </a:extLst>
          </p:cNvPr>
          <p:cNvSpPr/>
          <p:nvPr/>
        </p:nvSpPr>
        <p:spPr>
          <a:xfrm>
            <a:off x="2743746" y="5758342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4143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 animBg="1"/>
      <p:bldP spid="107" grpId="0" animBg="1"/>
      <p:bldP spid="108" grpId="0" animBg="1"/>
      <p:bldP spid="109" grpId="0" animBg="1"/>
      <p:bldP spid="110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07504" y="97468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Prvočísla a složená čísla</a:t>
            </a:r>
          </a:p>
        </p:txBody>
      </p:sp>
      <p:sp>
        <p:nvSpPr>
          <p:cNvPr id="7" name="Zahnutá šipka doleva 6">
            <a:hlinkClick r:id="" action="ppaction://hlinkshowjump?jump=lastslideviewed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5" name="Nadpis 1"/>
          <p:cNvSpPr txBox="1">
            <a:spLocks/>
          </p:cNvSpPr>
          <p:nvPr/>
        </p:nvSpPr>
        <p:spPr>
          <a:xfrm>
            <a:off x="179512" y="692696"/>
            <a:ext cx="8928992" cy="49244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4) Zakroužkujte </a:t>
            </a:r>
            <a:r>
              <a:rPr lang="cs-CZ" sz="2800" dirty="0">
                <a:solidFill>
                  <a:srgbClr val="FF0000"/>
                </a:solidFill>
              </a:rPr>
              <a:t>prvočísla</a:t>
            </a:r>
            <a:r>
              <a:rPr lang="cs-CZ" sz="2800" dirty="0"/>
              <a:t> </a:t>
            </a:r>
            <a:r>
              <a:rPr lang="cs-CZ" sz="2800" dirty="0">
                <a:solidFill>
                  <a:srgbClr val="FF0000"/>
                </a:solidFill>
              </a:rPr>
              <a:t>červeně</a:t>
            </a:r>
            <a:r>
              <a:rPr lang="cs-CZ" sz="2800" dirty="0"/>
              <a:t> a </a:t>
            </a:r>
            <a:r>
              <a:rPr lang="cs-CZ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složená čísla modře</a:t>
            </a:r>
            <a:endParaRPr lang="cs-CZ" sz="2800" b="1" dirty="0">
              <a:solidFill>
                <a:schemeClr val="tx2">
                  <a:lumMod val="60000"/>
                  <a:lumOff val="40000"/>
                </a:schemeClr>
              </a:solidFill>
              <a:latin typeface="+mn-lt"/>
            </a:endParaRPr>
          </a:p>
        </p:txBody>
      </p:sp>
      <p:sp>
        <p:nvSpPr>
          <p:cNvPr id="21" name="Nadpis 1"/>
          <p:cNvSpPr txBox="1">
            <a:spLocks/>
          </p:cNvSpPr>
          <p:nvPr/>
        </p:nvSpPr>
        <p:spPr>
          <a:xfrm>
            <a:off x="611464" y="2276872"/>
            <a:ext cx="5688632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dirty="0">
                <a:latin typeface="+mn-lt"/>
              </a:rPr>
              <a:t>1     2      3      4      5      6      7       8      9 </a:t>
            </a:r>
            <a:r>
              <a:rPr lang="cs-CZ" sz="1600" dirty="0">
                <a:latin typeface="+mn-lt"/>
              </a:rPr>
              <a:t>  </a:t>
            </a:r>
            <a:r>
              <a:rPr lang="cs-CZ" sz="2400" dirty="0">
                <a:latin typeface="+mn-lt"/>
              </a:rPr>
              <a:t>   10</a:t>
            </a:r>
          </a:p>
        </p:txBody>
      </p:sp>
      <p:sp>
        <p:nvSpPr>
          <p:cNvPr id="22" name="Nadpis 1"/>
          <p:cNvSpPr txBox="1">
            <a:spLocks/>
          </p:cNvSpPr>
          <p:nvPr/>
        </p:nvSpPr>
        <p:spPr>
          <a:xfrm>
            <a:off x="395488" y="2708920"/>
            <a:ext cx="7056832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dirty="0">
                <a:latin typeface="+mn-lt"/>
              </a:rPr>
              <a:t>11    12    13    14    15    16    17    18    19    20</a:t>
            </a:r>
          </a:p>
        </p:txBody>
      </p:sp>
      <p:sp>
        <p:nvSpPr>
          <p:cNvPr id="23" name="Nadpis 1"/>
          <p:cNvSpPr txBox="1">
            <a:spLocks/>
          </p:cNvSpPr>
          <p:nvPr/>
        </p:nvSpPr>
        <p:spPr>
          <a:xfrm>
            <a:off x="395488" y="3140968"/>
            <a:ext cx="7056832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dirty="0">
                <a:latin typeface="+mn-lt"/>
              </a:rPr>
              <a:t>21    22    23    24    25    26    27    28    29    30</a:t>
            </a:r>
          </a:p>
        </p:txBody>
      </p:sp>
      <p:sp>
        <p:nvSpPr>
          <p:cNvPr id="24" name="Nadpis 1"/>
          <p:cNvSpPr txBox="1">
            <a:spLocks/>
          </p:cNvSpPr>
          <p:nvPr/>
        </p:nvSpPr>
        <p:spPr>
          <a:xfrm>
            <a:off x="395488" y="3573016"/>
            <a:ext cx="7056832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dirty="0">
                <a:latin typeface="+mn-lt"/>
              </a:rPr>
              <a:t>31    32    33    34    35    36    37    38    39    40</a:t>
            </a:r>
          </a:p>
        </p:txBody>
      </p:sp>
      <p:sp>
        <p:nvSpPr>
          <p:cNvPr id="25" name="Nadpis 1"/>
          <p:cNvSpPr txBox="1">
            <a:spLocks/>
          </p:cNvSpPr>
          <p:nvPr/>
        </p:nvSpPr>
        <p:spPr>
          <a:xfrm>
            <a:off x="395488" y="4005064"/>
            <a:ext cx="7056832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dirty="0">
                <a:latin typeface="+mn-lt"/>
              </a:rPr>
              <a:t>41    42    43    44    45    46    47    48    49    50</a:t>
            </a:r>
          </a:p>
        </p:txBody>
      </p:sp>
      <p:sp>
        <p:nvSpPr>
          <p:cNvPr id="26" name="Nadpis 1"/>
          <p:cNvSpPr txBox="1">
            <a:spLocks/>
          </p:cNvSpPr>
          <p:nvPr/>
        </p:nvSpPr>
        <p:spPr>
          <a:xfrm>
            <a:off x="395488" y="4437112"/>
            <a:ext cx="7056832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dirty="0">
                <a:latin typeface="+mn-lt"/>
              </a:rPr>
              <a:t>51    52    53    54    55    56    57    58    59    60</a:t>
            </a:r>
          </a:p>
        </p:txBody>
      </p:sp>
      <p:sp>
        <p:nvSpPr>
          <p:cNvPr id="27" name="Nadpis 1"/>
          <p:cNvSpPr txBox="1">
            <a:spLocks/>
          </p:cNvSpPr>
          <p:nvPr/>
        </p:nvSpPr>
        <p:spPr>
          <a:xfrm>
            <a:off x="395488" y="4869160"/>
            <a:ext cx="7056832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dirty="0">
                <a:latin typeface="+mn-lt"/>
              </a:rPr>
              <a:t>61    62    63    64    65    66    67    68    69    70</a:t>
            </a:r>
          </a:p>
        </p:txBody>
      </p:sp>
      <p:sp>
        <p:nvSpPr>
          <p:cNvPr id="28" name="Nadpis 1"/>
          <p:cNvSpPr txBox="1">
            <a:spLocks/>
          </p:cNvSpPr>
          <p:nvPr/>
        </p:nvSpPr>
        <p:spPr>
          <a:xfrm>
            <a:off x="395488" y="5301208"/>
            <a:ext cx="7056832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dirty="0">
                <a:latin typeface="+mn-lt"/>
              </a:rPr>
              <a:t>71    72    73    74    75    76    77    78    79    80</a:t>
            </a:r>
          </a:p>
        </p:txBody>
      </p:sp>
      <p:sp>
        <p:nvSpPr>
          <p:cNvPr id="29" name="Nadpis 1"/>
          <p:cNvSpPr txBox="1">
            <a:spLocks/>
          </p:cNvSpPr>
          <p:nvPr/>
        </p:nvSpPr>
        <p:spPr>
          <a:xfrm>
            <a:off x="395440" y="5733256"/>
            <a:ext cx="7056832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dirty="0">
                <a:latin typeface="+mn-lt"/>
              </a:rPr>
              <a:t>81    82    83    84    85    86    87    88    89    90</a:t>
            </a:r>
          </a:p>
        </p:txBody>
      </p:sp>
      <p:sp>
        <p:nvSpPr>
          <p:cNvPr id="30" name="Nadpis 1"/>
          <p:cNvSpPr txBox="1">
            <a:spLocks/>
          </p:cNvSpPr>
          <p:nvPr/>
        </p:nvSpPr>
        <p:spPr>
          <a:xfrm>
            <a:off x="395488" y="6165304"/>
            <a:ext cx="7056832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dirty="0">
                <a:latin typeface="+mn-lt"/>
              </a:rPr>
              <a:t>91    92    93    94    95    96    97    98    99  100</a:t>
            </a:r>
          </a:p>
        </p:txBody>
      </p:sp>
      <p:sp>
        <p:nvSpPr>
          <p:cNvPr id="2" name="Ovál 1">
            <a:extLst>
              <a:ext uri="{FF2B5EF4-FFF2-40B4-BE49-F238E27FC236}">
                <a16:creationId xmlns:a16="http://schemas.microsoft.com/office/drawing/2014/main" id="{B28AE828-7834-433C-9612-E322242580B7}"/>
              </a:ext>
            </a:extLst>
          </p:cNvPr>
          <p:cNvSpPr/>
          <p:nvPr/>
        </p:nvSpPr>
        <p:spPr>
          <a:xfrm>
            <a:off x="1036856" y="2266231"/>
            <a:ext cx="432048" cy="43208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Ovál 31">
            <a:extLst>
              <a:ext uri="{FF2B5EF4-FFF2-40B4-BE49-F238E27FC236}">
                <a16:creationId xmlns:a16="http://schemas.microsoft.com/office/drawing/2014/main" id="{50526EBF-BF5E-45D3-B773-9CD155B43FFA}"/>
              </a:ext>
            </a:extLst>
          </p:cNvPr>
          <p:cNvSpPr/>
          <p:nvPr/>
        </p:nvSpPr>
        <p:spPr>
          <a:xfrm>
            <a:off x="1619672" y="2276812"/>
            <a:ext cx="432048" cy="43208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Ovál 32">
            <a:extLst>
              <a:ext uri="{FF2B5EF4-FFF2-40B4-BE49-F238E27FC236}">
                <a16:creationId xmlns:a16="http://schemas.microsoft.com/office/drawing/2014/main" id="{E9CAAA1C-007F-4DA0-A38E-41D04370ABB5}"/>
              </a:ext>
            </a:extLst>
          </p:cNvPr>
          <p:cNvSpPr/>
          <p:nvPr/>
        </p:nvSpPr>
        <p:spPr>
          <a:xfrm>
            <a:off x="2195736" y="2286240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Ovál 33">
            <a:extLst>
              <a:ext uri="{FF2B5EF4-FFF2-40B4-BE49-F238E27FC236}">
                <a16:creationId xmlns:a16="http://schemas.microsoft.com/office/drawing/2014/main" id="{60567402-46DC-4BDB-B48D-7CAF680F956F}"/>
              </a:ext>
            </a:extLst>
          </p:cNvPr>
          <p:cNvSpPr/>
          <p:nvPr/>
        </p:nvSpPr>
        <p:spPr>
          <a:xfrm>
            <a:off x="2783013" y="2267504"/>
            <a:ext cx="432048" cy="43208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Ovál 34">
            <a:extLst>
              <a:ext uri="{FF2B5EF4-FFF2-40B4-BE49-F238E27FC236}">
                <a16:creationId xmlns:a16="http://schemas.microsoft.com/office/drawing/2014/main" id="{C3BEDFC0-51A9-414E-99ED-806F331904B2}"/>
              </a:ext>
            </a:extLst>
          </p:cNvPr>
          <p:cNvSpPr/>
          <p:nvPr/>
        </p:nvSpPr>
        <p:spPr>
          <a:xfrm>
            <a:off x="3923928" y="2286240"/>
            <a:ext cx="432048" cy="43208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Ovál 35">
            <a:extLst>
              <a:ext uri="{FF2B5EF4-FFF2-40B4-BE49-F238E27FC236}">
                <a16:creationId xmlns:a16="http://schemas.microsoft.com/office/drawing/2014/main" id="{E08AA034-6549-430C-A3CD-23FD97495685}"/>
              </a:ext>
            </a:extLst>
          </p:cNvPr>
          <p:cNvSpPr/>
          <p:nvPr/>
        </p:nvSpPr>
        <p:spPr>
          <a:xfrm>
            <a:off x="3347864" y="2266231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Ovál 36">
            <a:extLst>
              <a:ext uri="{FF2B5EF4-FFF2-40B4-BE49-F238E27FC236}">
                <a16:creationId xmlns:a16="http://schemas.microsoft.com/office/drawing/2014/main" id="{5D98F7E5-1021-4EF3-8A83-C8A44C7AEB72}"/>
              </a:ext>
            </a:extLst>
          </p:cNvPr>
          <p:cNvSpPr/>
          <p:nvPr/>
        </p:nvSpPr>
        <p:spPr>
          <a:xfrm>
            <a:off x="4499992" y="2293964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Ovál 37">
            <a:extLst>
              <a:ext uri="{FF2B5EF4-FFF2-40B4-BE49-F238E27FC236}">
                <a16:creationId xmlns:a16="http://schemas.microsoft.com/office/drawing/2014/main" id="{831482B6-B8CB-4421-AFD4-D860DDA803D7}"/>
              </a:ext>
            </a:extLst>
          </p:cNvPr>
          <p:cNvSpPr/>
          <p:nvPr/>
        </p:nvSpPr>
        <p:spPr>
          <a:xfrm>
            <a:off x="5076056" y="2284656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Ovál 38">
            <a:extLst>
              <a:ext uri="{FF2B5EF4-FFF2-40B4-BE49-F238E27FC236}">
                <a16:creationId xmlns:a16="http://schemas.microsoft.com/office/drawing/2014/main" id="{D0131504-B19C-4855-AA0F-58388A494121}"/>
              </a:ext>
            </a:extLst>
          </p:cNvPr>
          <p:cNvSpPr/>
          <p:nvPr/>
        </p:nvSpPr>
        <p:spPr>
          <a:xfrm>
            <a:off x="5674546" y="2294083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Nadpis 1">
            <a:extLst>
              <a:ext uri="{FF2B5EF4-FFF2-40B4-BE49-F238E27FC236}">
                <a16:creationId xmlns:a16="http://schemas.microsoft.com/office/drawing/2014/main" id="{3E31DC0C-C04D-4032-8821-FBA02EE52572}"/>
              </a:ext>
            </a:extLst>
          </p:cNvPr>
          <p:cNvSpPr txBox="1">
            <a:spLocks/>
          </p:cNvSpPr>
          <p:nvPr/>
        </p:nvSpPr>
        <p:spPr>
          <a:xfrm>
            <a:off x="287524" y="1245447"/>
            <a:ext cx="8568952" cy="90041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dirty="0">
                <a:latin typeface="+mn-lt"/>
              </a:rPr>
              <a:t>No a poslední, co musíme označit jako složená čísla, jsou dvojciferné násobky sedmi.</a:t>
            </a:r>
            <a:endParaRPr lang="cs-CZ" sz="2400" dirty="0">
              <a:latin typeface="+mn-lt"/>
              <a:sym typeface="Wingdings" panose="05000000000000000000" pitchFamily="2" charset="2"/>
            </a:endParaRPr>
          </a:p>
        </p:txBody>
      </p:sp>
      <p:sp>
        <p:nvSpPr>
          <p:cNvPr id="42" name="Ovál 41">
            <a:extLst>
              <a:ext uri="{FF2B5EF4-FFF2-40B4-BE49-F238E27FC236}">
                <a16:creationId xmlns:a16="http://schemas.microsoft.com/office/drawing/2014/main" id="{8F940A23-7E60-498F-9CAC-8FDA4C279A7B}"/>
              </a:ext>
            </a:extLst>
          </p:cNvPr>
          <p:cNvSpPr/>
          <p:nvPr/>
        </p:nvSpPr>
        <p:spPr>
          <a:xfrm>
            <a:off x="1021703" y="2714666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3" name="Ovál 42">
            <a:extLst>
              <a:ext uri="{FF2B5EF4-FFF2-40B4-BE49-F238E27FC236}">
                <a16:creationId xmlns:a16="http://schemas.microsoft.com/office/drawing/2014/main" id="{73F882E4-E7CA-4650-A6D5-555F1FABD44B}"/>
              </a:ext>
            </a:extLst>
          </p:cNvPr>
          <p:cNvSpPr/>
          <p:nvPr/>
        </p:nvSpPr>
        <p:spPr>
          <a:xfrm>
            <a:off x="1010396" y="3120588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4" name="Ovál 43">
            <a:extLst>
              <a:ext uri="{FF2B5EF4-FFF2-40B4-BE49-F238E27FC236}">
                <a16:creationId xmlns:a16="http://schemas.microsoft.com/office/drawing/2014/main" id="{81D97C40-537D-4D0C-9F78-4645F1C731F0}"/>
              </a:ext>
            </a:extLst>
          </p:cNvPr>
          <p:cNvSpPr/>
          <p:nvPr/>
        </p:nvSpPr>
        <p:spPr>
          <a:xfrm>
            <a:off x="1010396" y="3561423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6" name="Ovál 45">
            <a:extLst>
              <a:ext uri="{FF2B5EF4-FFF2-40B4-BE49-F238E27FC236}">
                <a16:creationId xmlns:a16="http://schemas.microsoft.com/office/drawing/2014/main" id="{72D70931-1806-44BC-B50B-A392EFCB2991}"/>
              </a:ext>
            </a:extLst>
          </p:cNvPr>
          <p:cNvSpPr/>
          <p:nvPr/>
        </p:nvSpPr>
        <p:spPr>
          <a:xfrm>
            <a:off x="1010396" y="4012635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7" name="Ovál 46">
            <a:extLst>
              <a:ext uri="{FF2B5EF4-FFF2-40B4-BE49-F238E27FC236}">
                <a16:creationId xmlns:a16="http://schemas.microsoft.com/office/drawing/2014/main" id="{754D81C3-44C6-46AA-8047-770A7B468587}"/>
              </a:ext>
            </a:extLst>
          </p:cNvPr>
          <p:cNvSpPr/>
          <p:nvPr/>
        </p:nvSpPr>
        <p:spPr>
          <a:xfrm>
            <a:off x="977822" y="4444703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8" name="Ovál 47">
            <a:extLst>
              <a:ext uri="{FF2B5EF4-FFF2-40B4-BE49-F238E27FC236}">
                <a16:creationId xmlns:a16="http://schemas.microsoft.com/office/drawing/2014/main" id="{E45BCA1D-3261-4452-B1AB-213D99B861B6}"/>
              </a:ext>
            </a:extLst>
          </p:cNvPr>
          <p:cNvSpPr/>
          <p:nvPr/>
        </p:nvSpPr>
        <p:spPr>
          <a:xfrm>
            <a:off x="977822" y="4888304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9" name="Ovál 48">
            <a:extLst>
              <a:ext uri="{FF2B5EF4-FFF2-40B4-BE49-F238E27FC236}">
                <a16:creationId xmlns:a16="http://schemas.microsoft.com/office/drawing/2014/main" id="{2A14CC9E-5907-4179-A03A-B48AF163BA21}"/>
              </a:ext>
            </a:extLst>
          </p:cNvPr>
          <p:cNvSpPr/>
          <p:nvPr/>
        </p:nvSpPr>
        <p:spPr>
          <a:xfrm>
            <a:off x="977822" y="5320392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0" name="Ovál 49">
            <a:extLst>
              <a:ext uri="{FF2B5EF4-FFF2-40B4-BE49-F238E27FC236}">
                <a16:creationId xmlns:a16="http://schemas.microsoft.com/office/drawing/2014/main" id="{0DEC3013-ADE7-45E0-9291-232B970853CA}"/>
              </a:ext>
            </a:extLst>
          </p:cNvPr>
          <p:cNvSpPr/>
          <p:nvPr/>
        </p:nvSpPr>
        <p:spPr>
          <a:xfrm>
            <a:off x="977822" y="5752751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1" name="Ovál 50">
            <a:extLst>
              <a:ext uri="{FF2B5EF4-FFF2-40B4-BE49-F238E27FC236}">
                <a16:creationId xmlns:a16="http://schemas.microsoft.com/office/drawing/2014/main" id="{77F876FD-AFD9-496B-B6B6-4F01645C8400}"/>
              </a:ext>
            </a:extLst>
          </p:cNvPr>
          <p:cNvSpPr/>
          <p:nvPr/>
        </p:nvSpPr>
        <p:spPr>
          <a:xfrm>
            <a:off x="977822" y="6184528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2" name="Ovál 51">
            <a:extLst>
              <a:ext uri="{FF2B5EF4-FFF2-40B4-BE49-F238E27FC236}">
                <a16:creationId xmlns:a16="http://schemas.microsoft.com/office/drawing/2014/main" id="{01AA128C-D414-4FAA-89A1-520F1F2D40ED}"/>
              </a:ext>
            </a:extLst>
          </p:cNvPr>
          <p:cNvSpPr/>
          <p:nvPr/>
        </p:nvSpPr>
        <p:spPr>
          <a:xfrm>
            <a:off x="2190970" y="2708920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3" name="Ovál 52">
            <a:extLst>
              <a:ext uri="{FF2B5EF4-FFF2-40B4-BE49-F238E27FC236}">
                <a16:creationId xmlns:a16="http://schemas.microsoft.com/office/drawing/2014/main" id="{184B35B3-325D-4B99-AD81-6B400495339E}"/>
              </a:ext>
            </a:extLst>
          </p:cNvPr>
          <p:cNvSpPr/>
          <p:nvPr/>
        </p:nvSpPr>
        <p:spPr>
          <a:xfrm>
            <a:off x="2179663" y="3114842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4" name="Ovál 53">
            <a:extLst>
              <a:ext uri="{FF2B5EF4-FFF2-40B4-BE49-F238E27FC236}">
                <a16:creationId xmlns:a16="http://schemas.microsoft.com/office/drawing/2014/main" id="{ABD72685-26B8-40BE-B16E-EFD9E33593C2}"/>
              </a:ext>
            </a:extLst>
          </p:cNvPr>
          <p:cNvSpPr/>
          <p:nvPr/>
        </p:nvSpPr>
        <p:spPr>
          <a:xfrm>
            <a:off x="2179663" y="3555677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5" name="Ovál 54">
            <a:extLst>
              <a:ext uri="{FF2B5EF4-FFF2-40B4-BE49-F238E27FC236}">
                <a16:creationId xmlns:a16="http://schemas.microsoft.com/office/drawing/2014/main" id="{851C30E1-2BE9-42CE-A45F-DE09CCAD7063}"/>
              </a:ext>
            </a:extLst>
          </p:cNvPr>
          <p:cNvSpPr/>
          <p:nvPr/>
        </p:nvSpPr>
        <p:spPr>
          <a:xfrm>
            <a:off x="2179663" y="4006889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6" name="Ovál 55">
            <a:extLst>
              <a:ext uri="{FF2B5EF4-FFF2-40B4-BE49-F238E27FC236}">
                <a16:creationId xmlns:a16="http://schemas.microsoft.com/office/drawing/2014/main" id="{93A131AB-EBB4-496D-9D9A-A2271574FB5F}"/>
              </a:ext>
            </a:extLst>
          </p:cNvPr>
          <p:cNvSpPr/>
          <p:nvPr/>
        </p:nvSpPr>
        <p:spPr>
          <a:xfrm>
            <a:off x="2147089" y="4438957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7" name="Ovál 56">
            <a:extLst>
              <a:ext uri="{FF2B5EF4-FFF2-40B4-BE49-F238E27FC236}">
                <a16:creationId xmlns:a16="http://schemas.microsoft.com/office/drawing/2014/main" id="{13F69517-2379-4EF7-99B1-175378FAFF0D}"/>
              </a:ext>
            </a:extLst>
          </p:cNvPr>
          <p:cNvSpPr/>
          <p:nvPr/>
        </p:nvSpPr>
        <p:spPr>
          <a:xfrm>
            <a:off x="2147089" y="4882558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8" name="Ovál 57">
            <a:extLst>
              <a:ext uri="{FF2B5EF4-FFF2-40B4-BE49-F238E27FC236}">
                <a16:creationId xmlns:a16="http://schemas.microsoft.com/office/drawing/2014/main" id="{515FC309-6684-4AD0-BD01-7A95C083EAAB}"/>
              </a:ext>
            </a:extLst>
          </p:cNvPr>
          <p:cNvSpPr/>
          <p:nvPr/>
        </p:nvSpPr>
        <p:spPr>
          <a:xfrm>
            <a:off x="2147089" y="5314646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9" name="Ovál 58">
            <a:extLst>
              <a:ext uri="{FF2B5EF4-FFF2-40B4-BE49-F238E27FC236}">
                <a16:creationId xmlns:a16="http://schemas.microsoft.com/office/drawing/2014/main" id="{E5BA1F96-0A03-4E93-9A32-912BD3862873}"/>
              </a:ext>
            </a:extLst>
          </p:cNvPr>
          <p:cNvSpPr/>
          <p:nvPr/>
        </p:nvSpPr>
        <p:spPr>
          <a:xfrm>
            <a:off x="2147089" y="5747005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0" name="Ovál 59">
            <a:extLst>
              <a:ext uri="{FF2B5EF4-FFF2-40B4-BE49-F238E27FC236}">
                <a16:creationId xmlns:a16="http://schemas.microsoft.com/office/drawing/2014/main" id="{6BBE0C41-0E05-417D-BC9A-B4DBF0088C18}"/>
              </a:ext>
            </a:extLst>
          </p:cNvPr>
          <p:cNvSpPr/>
          <p:nvPr/>
        </p:nvSpPr>
        <p:spPr>
          <a:xfrm>
            <a:off x="2147089" y="6178782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1" name="Ovál 60">
            <a:extLst>
              <a:ext uri="{FF2B5EF4-FFF2-40B4-BE49-F238E27FC236}">
                <a16:creationId xmlns:a16="http://schemas.microsoft.com/office/drawing/2014/main" id="{391D5ED3-988B-4131-8FA3-FA3744601B6F}"/>
              </a:ext>
            </a:extLst>
          </p:cNvPr>
          <p:cNvSpPr/>
          <p:nvPr/>
        </p:nvSpPr>
        <p:spPr>
          <a:xfrm>
            <a:off x="3342732" y="2718447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2" name="Ovál 61">
            <a:extLst>
              <a:ext uri="{FF2B5EF4-FFF2-40B4-BE49-F238E27FC236}">
                <a16:creationId xmlns:a16="http://schemas.microsoft.com/office/drawing/2014/main" id="{35041A12-33EE-4278-ADF7-D00FCE714AFB}"/>
              </a:ext>
            </a:extLst>
          </p:cNvPr>
          <p:cNvSpPr/>
          <p:nvPr/>
        </p:nvSpPr>
        <p:spPr>
          <a:xfrm>
            <a:off x="3331425" y="3124369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3" name="Ovál 62">
            <a:extLst>
              <a:ext uri="{FF2B5EF4-FFF2-40B4-BE49-F238E27FC236}">
                <a16:creationId xmlns:a16="http://schemas.microsoft.com/office/drawing/2014/main" id="{553C4E1B-10AF-4D2B-ABD0-C709154949D6}"/>
              </a:ext>
            </a:extLst>
          </p:cNvPr>
          <p:cNvSpPr/>
          <p:nvPr/>
        </p:nvSpPr>
        <p:spPr>
          <a:xfrm>
            <a:off x="3331425" y="3565204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4" name="Ovál 63">
            <a:extLst>
              <a:ext uri="{FF2B5EF4-FFF2-40B4-BE49-F238E27FC236}">
                <a16:creationId xmlns:a16="http://schemas.microsoft.com/office/drawing/2014/main" id="{6DA25571-DAEB-4A9C-9F05-F04B90BAFBDD}"/>
              </a:ext>
            </a:extLst>
          </p:cNvPr>
          <p:cNvSpPr/>
          <p:nvPr/>
        </p:nvSpPr>
        <p:spPr>
          <a:xfrm>
            <a:off x="3331425" y="4016416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5" name="Ovál 64">
            <a:extLst>
              <a:ext uri="{FF2B5EF4-FFF2-40B4-BE49-F238E27FC236}">
                <a16:creationId xmlns:a16="http://schemas.microsoft.com/office/drawing/2014/main" id="{CDC9A839-D4C7-4EE1-ACC5-CC97E2CAB170}"/>
              </a:ext>
            </a:extLst>
          </p:cNvPr>
          <p:cNvSpPr/>
          <p:nvPr/>
        </p:nvSpPr>
        <p:spPr>
          <a:xfrm>
            <a:off x="3298851" y="4448484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6" name="Ovál 65">
            <a:extLst>
              <a:ext uri="{FF2B5EF4-FFF2-40B4-BE49-F238E27FC236}">
                <a16:creationId xmlns:a16="http://schemas.microsoft.com/office/drawing/2014/main" id="{83C4EE08-59A3-4A3E-826E-055FF70D8224}"/>
              </a:ext>
            </a:extLst>
          </p:cNvPr>
          <p:cNvSpPr/>
          <p:nvPr/>
        </p:nvSpPr>
        <p:spPr>
          <a:xfrm>
            <a:off x="3298851" y="4892085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7" name="Ovál 66">
            <a:extLst>
              <a:ext uri="{FF2B5EF4-FFF2-40B4-BE49-F238E27FC236}">
                <a16:creationId xmlns:a16="http://schemas.microsoft.com/office/drawing/2014/main" id="{42F229A8-42D9-4E09-9632-72BD80E3956B}"/>
              </a:ext>
            </a:extLst>
          </p:cNvPr>
          <p:cNvSpPr/>
          <p:nvPr/>
        </p:nvSpPr>
        <p:spPr>
          <a:xfrm>
            <a:off x="3298851" y="5324173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8" name="Ovál 67">
            <a:extLst>
              <a:ext uri="{FF2B5EF4-FFF2-40B4-BE49-F238E27FC236}">
                <a16:creationId xmlns:a16="http://schemas.microsoft.com/office/drawing/2014/main" id="{DBD0F1BA-060F-4549-A432-B1A95C6B8032}"/>
              </a:ext>
            </a:extLst>
          </p:cNvPr>
          <p:cNvSpPr/>
          <p:nvPr/>
        </p:nvSpPr>
        <p:spPr>
          <a:xfrm>
            <a:off x="3298851" y="5756532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9" name="Ovál 68">
            <a:extLst>
              <a:ext uri="{FF2B5EF4-FFF2-40B4-BE49-F238E27FC236}">
                <a16:creationId xmlns:a16="http://schemas.microsoft.com/office/drawing/2014/main" id="{7B4A3096-161A-4A77-AE5C-4A61402B130F}"/>
              </a:ext>
            </a:extLst>
          </p:cNvPr>
          <p:cNvSpPr/>
          <p:nvPr/>
        </p:nvSpPr>
        <p:spPr>
          <a:xfrm>
            <a:off x="3298851" y="6188309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0" name="Ovál 69">
            <a:extLst>
              <a:ext uri="{FF2B5EF4-FFF2-40B4-BE49-F238E27FC236}">
                <a16:creationId xmlns:a16="http://schemas.microsoft.com/office/drawing/2014/main" id="{752EA85D-FF43-4EF9-A5CE-FC19E6235E0C}"/>
              </a:ext>
            </a:extLst>
          </p:cNvPr>
          <p:cNvSpPr/>
          <p:nvPr/>
        </p:nvSpPr>
        <p:spPr>
          <a:xfrm>
            <a:off x="4511504" y="2718447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1" name="Ovál 70">
            <a:extLst>
              <a:ext uri="{FF2B5EF4-FFF2-40B4-BE49-F238E27FC236}">
                <a16:creationId xmlns:a16="http://schemas.microsoft.com/office/drawing/2014/main" id="{3778BE84-7A30-4451-A0F4-A8372CCE768A}"/>
              </a:ext>
            </a:extLst>
          </p:cNvPr>
          <p:cNvSpPr/>
          <p:nvPr/>
        </p:nvSpPr>
        <p:spPr>
          <a:xfrm>
            <a:off x="4500197" y="3124369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2" name="Ovál 71">
            <a:extLst>
              <a:ext uri="{FF2B5EF4-FFF2-40B4-BE49-F238E27FC236}">
                <a16:creationId xmlns:a16="http://schemas.microsoft.com/office/drawing/2014/main" id="{74CD03E9-A580-4666-8A23-4ACF1ACF136E}"/>
              </a:ext>
            </a:extLst>
          </p:cNvPr>
          <p:cNvSpPr/>
          <p:nvPr/>
        </p:nvSpPr>
        <p:spPr>
          <a:xfrm>
            <a:off x="4500197" y="3565204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3" name="Ovál 72">
            <a:extLst>
              <a:ext uri="{FF2B5EF4-FFF2-40B4-BE49-F238E27FC236}">
                <a16:creationId xmlns:a16="http://schemas.microsoft.com/office/drawing/2014/main" id="{595511FC-B2A9-4B51-8EB5-226ED6A10CA1}"/>
              </a:ext>
            </a:extLst>
          </p:cNvPr>
          <p:cNvSpPr/>
          <p:nvPr/>
        </p:nvSpPr>
        <p:spPr>
          <a:xfrm>
            <a:off x="4500197" y="4016416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4" name="Ovál 73">
            <a:extLst>
              <a:ext uri="{FF2B5EF4-FFF2-40B4-BE49-F238E27FC236}">
                <a16:creationId xmlns:a16="http://schemas.microsoft.com/office/drawing/2014/main" id="{3592B808-DD4E-44BF-A3D5-4572CC27397A}"/>
              </a:ext>
            </a:extLst>
          </p:cNvPr>
          <p:cNvSpPr/>
          <p:nvPr/>
        </p:nvSpPr>
        <p:spPr>
          <a:xfrm>
            <a:off x="4467623" y="4448484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5" name="Ovál 74">
            <a:extLst>
              <a:ext uri="{FF2B5EF4-FFF2-40B4-BE49-F238E27FC236}">
                <a16:creationId xmlns:a16="http://schemas.microsoft.com/office/drawing/2014/main" id="{EC565D07-387D-40AB-A6C9-DE2683B94820}"/>
              </a:ext>
            </a:extLst>
          </p:cNvPr>
          <p:cNvSpPr/>
          <p:nvPr/>
        </p:nvSpPr>
        <p:spPr>
          <a:xfrm>
            <a:off x="4467623" y="4892085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6" name="Ovál 75">
            <a:extLst>
              <a:ext uri="{FF2B5EF4-FFF2-40B4-BE49-F238E27FC236}">
                <a16:creationId xmlns:a16="http://schemas.microsoft.com/office/drawing/2014/main" id="{7DA7E4BE-EB14-4FF1-8336-5D5A352F4FE8}"/>
              </a:ext>
            </a:extLst>
          </p:cNvPr>
          <p:cNvSpPr/>
          <p:nvPr/>
        </p:nvSpPr>
        <p:spPr>
          <a:xfrm>
            <a:off x="4467623" y="5324173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7" name="Ovál 76">
            <a:extLst>
              <a:ext uri="{FF2B5EF4-FFF2-40B4-BE49-F238E27FC236}">
                <a16:creationId xmlns:a16="http://schemas.microsoft.com/office/drawing/2014/main" id="{90E4E906-A924-4C8C-B2B7-91456E036018}"/>
              </a:ext>
            </a:extLst>
          </p:cNvPr>
          <p:cNvSpPr/>
          <p:nvPr/>
        </p:nvSpPr>
        <p:spPr>
          <a:xfrm>
            <a:off x="4467623" y="5756532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8" name="Ovál 77">
            <a:extLst>
              <a:ext uri="{FF2B5EF4-FFF2-40B4-BE49-F238E27FC236}">
                <a16:creationId xmlns:a16="http://schemas.microsoft.com/office/drawing/2014/main" id="{BD6D75AB-357C-4C01-8CC0-08F06F66036D}"/>
              </a:ext>
            </a:extLst>
          </p:cNvPr>
          <p:cNvSpPr/>
          <p:nvPr/>
        </p:nvSpPr>
        <p:spPr>
          <a:xfrm>
            <a:off x="4467623" y="6188309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9" name="Ovál 78">
            <a:extLst>
              <a:ext uri="{FF2B5EF4-FFF2-40B4-BE49-F238E27FC236}">
                <a16:creationId xmlns:a16="http://schemas.microsoft.com/office/drawing/2014/main" id="{3C1131F2-BB28-43C5-9F35-1E16BC260C3D}"/>
              </a:ext>
            </a:extLst>
          </p:cNvPr>
          <p:cNvSpPr/>
          <p:nvPr/>
        </p:nvSpPr>
        <p:spPr>
          <a:xfrm>
            <a:off x="5651754" y="2727194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0" name="Ovál 79">
            <a:extLst>
              <a:ext uri="{FF2B5EF4-FFF2-40B4-BE49-F238E27FC236}">
                <a16:creationId xmlns:a16="http://schemas.microsoft.com/office/drawing/2014/main" id="{FB464BA0-1C21-41B9-8C40-7FD630AE1A72}"/>
              </a:ext>
            </a:extLst>
          </p:cNvPr>
          <p:cNvSpPr/>
          <p:nvPr/>
        </p:nvSpPr>
        <p:spPr>
          <a:xfrm>
            <a:off x="5640447" y="3133116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1" name="Ovál 80">
            <a:extLst>
              <a:ext uri="{FF2B5EF4-FFF2-40B4-BE49-F238E27FC236}">
                <a16:creationId xmlns:a16="http://schemas.microsoft.com/office/drawing/2014/main" id="{3D088F0D-5031-4A8E-8EB2-460C8303A8E5}"/>
              </a:ext>
            </a:extLst>
          </p:cNvPr>
          <p:cNvSpPr/>
          <p:nvPr/>
        </p:nvSpPr>
        <p:spPr>
          <a:xfrm>
            <a:off x="5640447" y="3573951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2" name="Ovál 81">
            <a:extLst>
              <a:ext uri="{FF2B5EF4-FFF2-40B4-BE49-F238E27FC236}">
                <a16:creationId xmlns:a16="http://schemas.microsoft.com/office/drawing/2014/main" id="{B30B07CE-4375-41CA-A5E2-29FFCB7C0D3E}"/>
              </a:ext>
            </a:extLst>
          </p:cNvPr>
          <p:cNvSpPr/>
          <p:nvPr/>
        </p:nvSpPr>
        <p:spPr>
          <a:xfrm>
            <a:off x="5640447" y="4025163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3" name="Ovál 82">
            <a:extLst>
              <a:ext uri="{FF2B5EF4-FFF2-40B4-BE49-F238E27FC236}">
                <a16:creationId xmlns:a16="http://schemas.microsoft.com/office/drawing/2014/main" id="{43772013-9483-4733-8816-51BB422D0111}"/>
              </a:ext>
            </a:extLst>
          </p:cNvPr>
          <p:cNvSpPr/>
          <p:nvPr/>
        </p:nvSpPr>
        <p:spPr>
          <a:xfrm>
            <a:off x="5652120" y="4457231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4" name="Ovál 83">
            <a:extLst>
              <a:ext uri="{FF2B5EF4-FFF2-40B4-BE49-F238E27FC236}">
                <a16:creationId xmlns:a16="http://schemas.microsoft.com/office/drawing/2014/main" id="{E91A3095-2DC1-486F-994B-99605C11A1BB}"/>
              </a:ext>
            </a:extLst>
          </p:cNvPr>
          <p:cNvSpPr/>
          <p:nvPr/>
        </p:nvSpPr>
        <p:spPr>
          <a:xfrm>
            <a:off x="5652120" y="4900832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5" name="Ovál 84">
            <a:extLst>
              <a:ext uri="{FF2B5EF4-FFF2-40B4-BE49-F238E27FC236}">
                <a16:creationId xmlns:a16="http://schemas.microsoft.com/office/drawing/2014/main" id="{EF5E3044-2E85-43F1-9B3E-1F29B6E6055F}"/>
              </a:ext>
            </a:extLst>
          </p:cNvPr>
          <p:cNvSpPr/>
          <p:nvPr/>
        </p:nvSpPr>
        <p:spPr>
          <a:xfrm>
            <a:off x="5652120" y="5332920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6" name="Ovál 85">
            <a:extLst>
              <a:ext uri="{FF2B5EF4-FFF2-40B4-BE49-F238E27FC236}">
                <a16:creationId xmlns:a16="http://schemas.microsoft.com/office/drawing/2014/main" id="{20F06D89-F0E8-4598-B9D0-D09DC3AF5963}"/>
              </a:ext>
            </a:extLst>
          </p:cNvPr>
          <p:cNvSpPr/>
          <p:nvPr/>
        </p:nvSpPr>
        <p:spPr>
          <a:xfrm>
            <a:off x="5652120" y="5765279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7" name="Ovál 86">
            <a:extLst>
              <a:ext uri="{FF2B5EF4-FFF2-40B4-BE49-F238E27FC236}">
                <a16:creationId xmlns:a16="http://schemas.microsoft.com/office/drawing/2014/main" id="{1680303B-0175-40B9-B5EE-B6054771C4A0}"/>
              </a:ext>
            </a:extLst>
          </p:cNvPr>
          <p:cNvSpPr/>
          <p:nvPr/>
        </p:nvSpPr>
        <p:spPr>
          <a:xfrm>
            <a:off x="5607873" y="6197056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8" name="Ovál 87">
            <a:extLst>
              <a:ext uri="{FF2B5EF4-FFF2-40B4-BE49-F238E27FC236}">
                <a16:creationId xmlns:a16="http://schemas.microsoft.com/office/drawing/2014/main" id="{6EF15178-0A68-4202-922B-E7055B2A7399}"/>
              </a:ext>
            </a:extLst>
          </p:cNvPr>
          <p:cNvSpPr/>
          <p:nvPr/>
        </p:nvSpPr>
        <p:spPr>
          <a:xfrm>
            <a:off x="2766003" y="2718447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9" name="Ovál 88">
            <a:extLst>
              <a:ext uri="{FF2B5EF4-FFF2-40B4-BE49-F238E27FC236}">
                <a16:creationId xmlns:a16="http://schemas.microsoft.com/office/drawing/2014/main" id="{E2C607E6-4CEC-4E12-A445-B023283E7F85}"/>
              </a:ext>
            </a:extLst>
          </p:cNvPr>
          <p:cNvSpPr/>
          <p:nvPr/>
        </p:nvSpPr>
        <p:spPr>
          <a:xfrm>
            <a:off x="414805" y="3159282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0" name="Ovál 89">
            <a:extLst>
              <a:ext uri="{FF2B5EF4-FFF2-40B4-BE49-F238E27FC236}">
                <a16:creationId xmlns:a16="http://schemas.microsoft.com/office/drawing/2014/main" id="{C3ABCB95-A4BE-431A-B682-638422140DA5}"/>
              </a:ext>
            </a:extLst>
          </p:cNvPr>
          <p:cNvSpPr/>
          <p:nvPr/>
        </p:nvSpPr>
        <p:spPr>
          <a:xfrm>
            <a:off x="1585924" y="3593075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1" name="Ovál 90">
            <a:extLst>
              <a:ext uri="{FF2B5EF4-FFF2-40B4-BE49-F238E27FC236}">
                <a16:creationId xmlns:a16="http://schemas.microsoft.com/office/drawing/2014/main" id="{7E46BFCA-7705-4B25-A14A-015F1F0CEC57}"/>
              </a:ext>
            </a:extLst>
          </p:cNvPr>
          <p:cNvSpPr/>
          <p:nvPr/>
        </p:nvSpPr>
        <p:spPr>
          <a:xfrm>
            <a:off x="5073751" y="3581193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2" name="Ovál 91">
            <a:extLst>
              <a:ext uri="{FF2B5EF4-FFF2-40B4-BE49-F238E27FC236}">
                <a16:creationId xmlns:a16="http://schemas.microsoft.com/office/drawing/2014/main" id="{1DE0BE01-771D-4548-A4FC-FFAB30411276}"/>
              </a:ext>
            </a:extLst>
          </p:cNvPr>
          <p:cNvSpPr/>
          <p:nvPr/>
        </p:nvSpPr>
        <p:spPr>
          <a:xfrm>
            <a:off x="2751973" y="4012635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3" name="Ovál 92">
            <a:extLst>
              <a:ext uri="{FF2B5EF4-FFF2-40B4-BE49-F238E27FC236}">
                <a16:creationId xmlns:a16="http://schemas.microsoft.com/office/drawing/2014/main" id="{54BF1667-0A67-4805-A078-4A303EE24A24}"/>
              </a:ext>
            </a:extLst>
          </p:cNvPr>
          <p:cNvSpPr/>
          <p:nvPr/>
        </p:nvSpPr>
        <p:spPr>
          <a:xfrm>
            <a:off x="414805" y="4457231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4" name="Ovál 93">
            <a:extLst>
              <a:ext uri="{FF2B5EF4-FFF2-40B4-BE49-F238E27FC236}">
                <a16:creationId xmlns:a16="http://schemas.microsoft.com/office/drawing/2014/main" id="{FF08EACD-DE8A-417D-B962-14E6A5B161CF}"/>
              </a:ext>
            </a:extLst>
          </p:cNvPr>
          <p:cNvSpPr/>
          <p:nvPr/>
        </p:nvSpPr>
        <p:spPr>
          <a:xfrm>
            <a:off x="2722122" y="5324173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5" name="Ovál 94">
            <a:extLst>
              <a:ext uri="{FF2B5EF4-FFF2-40B4-BE49-F238E27FC236}">
                <a16:creationId xmlns:a16="http://schemas.microsoft.com/office/drawing/2014/main" id="{3F0D8468-27FB-4B83-8879-1D2468A1CB0F}"/>
              </a:ext>
            </a:extLst>
          </p:cNvPr>
          <p:cNvSpPr/>
          <p:nvPr/>
        </p:nvSpPr>
        <p:spPr>
          <a:xfrm>
            <a:off x="3909990" y="4468744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6" name="Ovál 95">
            <a:extLst>
              <a:ext uri="{FF2B5EF4-FFF2-40B4-BE49-F238E27FC236}">
                <a16:creationId xmlns:a16="http://schemas.microsoft.com/office/drawing/2014/main" id="{C1355A17-AD13-4528-8EBC-2DBD95A2103F}"/>
              </a:ext>
            </a:extLst>
          </p:cNvPr>
          <p:cNvSpPr/>
          <p:nvPr/>
        </p:nvSpPr>
        <p:spPr>
          <a:xfrm>
            <a:off x="2722122" y="6188309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7" name="Ovál 96">
            <a:extLst>
              <a:ext uri="{FF2B5EF4-FFF2-40B4-BE49-F238E27FC236}">
                <a16:creationId xmlns:a16="http://schemas.microsoft.com/office/drawing/2014/main" id="{86D1963F-976D-44BA-A9F6-DF63F0C9AA28}"/>
              </a:ext>
            </a:extLst>
          </p:cNvPr>
          <p:cNvSpPr/>
          <p:nvPr/>
        </p:nvSpPr>
        <p:spPr>
          <a:xfrm>
            <a:off x="3894946" y="3140948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8" name="Ovál 97">
            <a:extLst>
              <a:ext uri="{FF2B5EF4-FFF2-40B4-BE49-F238E27FC236}">
                <a16:creationId xmlns:a16="http://schemas.microsoft.com/office/drawing/2014/main" id="{44360AB8-49D1-492C-B778-CBA77DB9A6FD}"/>
              </a:ext>
            </a:extLst>
          </p:cNvPr>
          <p:cNvSpPr/>
          <p:nvPr/>
        </p:nvSpPr>
        <p:spPr>
          <a:xfrm>
            <a:off x="1571246" y="4870569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1" name="Ovál 100">
            <a:extLst>
              <a:ext uri="{FF2B5EF4-FFF2-40B4-BE49-F238E27FC236}">
                <a16:creationId xmlns:a16="http://schemas.microsoft.com/office/drawing/2014/main" id="{DC73DD5C-7372-499E-9503-224689AE1452}"/>
              </a:ext>
            </a:extLst>
          </p:cNvPr>
          <p:cNvSpPr/>
          <p:nvPr/>
        </p:nvSpPr>
        <p:spPr>
          <a:xfrm>
            <a:off x="5070016" y="4869120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" name="Ovál 101">
            <a:extLst>
              <a:ext uri="{FF2B5EF4-FFF2-40B4-BE49-F238E27FC236}">
                <a16:creationId xmlns:a16="http://schemas.microsoft.com/office/drawing/2014/main" id="{C281CE9E-97EA-4821-BE9D-0A827187EE3B}"/>
              </a:ext>
            </a:extLst>
          </p:cNvPr>
          <p:cNvSpPr/>
          <p:nvPr/>
        </p:nvSpPr>
        <p:spPr>
          <a:xfrm>
            <a:off x="414805" y="5756532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3" name="Ovál 102">
            <a:extLst>
              <a:ext uri="{FF2B5EF4-FFF2-40B4-BE49-F238E27FC236}">
                <a16:creationId xmlns:a16="http://schemas.microsoft.com/office/drawing/2014/main" id="{CB85BC2D-D6EE-44F3-AFDC-8473F02586A2}"/>
              </a:ext>
            </a:extLst>
          </p:cNvPr>
          <p:cNvSpPr/>
          <p:nvPr/>
        </p:nvSpPr>
        <p:spPr>
          <a:xfrm>
            <a:off x="3902576" y="5756532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4" name="Ovál 103">
            <a:extLst>
              <a:ext uri="{FF2B5EF4-FFF2-40B4-BE49-F238E27FC236}">
                <a16:creationId xmlns:a16="http://schemas.microsoft.com/office/drawing/2014/main" id="{005F5A81-E9A7-4C9A-94BD-F81EFC850F24}"/>
              </a:ext>
            </a:extLst>
          </p:cNvPr>
          <p:cNvSpPr/>
          <p:nvPr/>
        </p:nvSpPr>
        <p:spPr>
          <a:xfrm>
            <a:off x="1589962" y="6189883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5" name="Ovál 104">
            <a:extLst>
              <a:ext uri="{FF2B5EF4-FFF2-40B4-BE49-F238E27FC236}">
                <a16:creationId xmlns:a16="http://schemas.microsoft.com/office/drawing/2014/main" id="{7E2C0E23-B079-44A9-9D59-B65F296DD168}"/>
              </a:ext>
            </a:extLst>
          </p:cNvPr>
          <p:cNvSpPr/>
          <p:nvPr/>
        </p:nvSpPr>
        <p:spPr>
          <a:xfrm>
            <a:off x="5076056" y="6188309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9" name="Ovál 98">
            <a:extLst>
              <a:ext uri="{FF2B5EF4-FFF2-40B4-BE49-F238E27FC236}">
                <a16:creationId xmlns:a16="http://schemas.microsoft.com/office/drawing/2014/main" id="{CEC492B0-1529-4A42-BF68-F899F209A3E2}"/>
              </a:ext>
            </a:extLst>
          </p:cNvPr>
          <p:cNvSpPr/>
          <p:nvPr/>
        </p:nvSpPr>
        <p:spPr>
          <a:xfrm>
            <a:off x="2766003" y="3172086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7" name="Ovál 106">
            <a:extLst>
              <a:ext uri="{FF2B5EF4-FFF2-40B4-BE49-F238E27FC236}">
                <a16:creationId xmlns:a16="http://schemas.microsoft.com/office/drawing/2014/main" id="{F62BAFAB-E08B-4802-9184-8639614DFD09}"/>
              </a:ext>
            </a:extLst>
          </p:cNvPr>
          <p:cNvSpPr/>
          <p:nvPr/>
        </p:nvSpPr>
        <p:spPr>
          <a:xfrm>
            <a:off x="2771800" y="3572976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8" name="Ovál 107">
            <a:extLst>
              <a:ext uri="{FF2B5EF4-FFF2-40B4-BE49-F238E27FC236}">
                <a16:creationId xmlns:a16="http://schemas.microsoft.com/office/drawing/2014/main" id="{E5B018BD-74CF-4C65-9250-2CA6FD85EBF3}"/>
              </a:ext>
            </a:extLst>
          </p:cNvPr>
          <p:cNvSpPr/>
          <p:nvPr/>
        </p:nvSpPr>
        <p:spPr>
          <a:xfrm>
            <a:off x="2761344" y="4437112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9" name="Ovál 108">
            <a:extLst>
              <a:ext uri="{FF2B5EF4-FFF2-40B4-BE49-F238E27FC236}">
                <a16:creationId xmlns:a16="http://schemas.microsoft.com/office/drawing/2014/main" id="{4658F387-EA63-42BE-9C22-3D31B17EFFAE}"/>
              </a:ext>
            </a:extLst>
          </p:cNvPr>
          <p:cNvSpPr/>
          <p:nvPr/>
        </p:nvSpPr>
        <p:spPr>
          <a:xfrm>
            <a:off x="2751973" y="4869120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0" name="Ovál 109">
            <a:extLst>
              <a:ext uri="{FF2B5EF4-FFF2-40B4-BE49-F238E27FC236}">
                <a16:creationId xmlns:a16="http://schemas.microsoft.com/office/drawing/2014/main" id="{A66E4949-110D-4E63-AD49-B3AE01A93F83}"/>
              </a:ext>
            </a:extLst>
          </p:cNvPr>
          <p:cNvSpPr/>
          <p:nvPr/>
        </p:nvSpPr>
        <p:spPr>
          <a:xfrm>
            <a:off x="2743746" y="5758342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0" name="Ovál 99">
            <a:extLst>
              <a:ext uri="{FF2B5EF4-FFF2-40B4-BE49-F238E27FC236}">
                <a16:creationId xmlns:a16="http://schemas.microsoft.com/office/drawing/2014/main" id="{905CEA60-FD41-44A3-B481-024902B51BF3}"/>
              </a:ext>
            </a:extLst>
          </p:cNvPr>
          <p:cNvSpPr/>
          <p:nvPr/>
        </p:nvSpPr>
        <p:spPr>
          <a:xfrm>
            <a:off x="5083222" y="4005064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6" name="Ovál 105">
            <a:extLst>
              <a:ext uri="{FF2B5EF4-FFF2-40B4-BE49-F238E27FC236}">
                <a16:creationId xmlns:a16="http://schemas.microsoft.com/office/drawing/2014/main" id="{B6A9B11A-7FC4-4B30-A6AE-ED48CD62CA2B}"/>
              </a:ext>
            </a:extLst>
          </p:cNvPr>
          <p:cNvSpPr/>
          <p:nvPr/>
        </p:nvSpPr>
        <p:spPr>
          <a:xfrm>
            <a:off x="3911372" y="5314646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1" name="Ovál 110">
            <a:extLst>
              <a:ext uri="{FF2B5EF4-FFF2-40B4-BE49-F238E27FC236}">
                <a16:creationId xmlns:a16="http://schemas.microsoft.com/office/drawing/2014/main" id="{491FC5A0-64AA-425B-A9F6-97491038B850}"/>
              </a:ext>
            </a:extLst>
          </p:cNvPr>
          <p:cNvSpPr/>
          <p:nvPr/>
        </p:nvSpPr>
        <p:spPr>
          <a:xfrm>
            <a:off x="420695" y="6165264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1036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 animBg="1"/>
      <p:bldP spid="106" grpId="0" animBg="1"/>
      <p:bldP spid="111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07504" y="97468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Prvočísla a složená čísla</a:t>
            </a:r>
          </a:p>
        </p:txBody>
      </p:sp>
      <p:sp>
        <p:nvSpPr>
          <p:cNvPr id="7" name="Zahnutá šipka doleva 6">
            <a:hlinkClick r:id="" action="ppaction://hlinkshowjump?jump=lastslideviewed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5" name="Nadpis 1"/>
          <p:cNvSpPr txBox="1">
            <a:spLocks/>
          </p:cNvSpPr>
          <p:nvPr/>
        </p:nvSpPr>
        <p:spPr>
          <a:xfrm>
            <a:off x="179512" y="692696"/>
            <a:ext cx="8928992" cy="49244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4) Zakroužkujte </a:t>
            </a:r>
            <a:r>
              <a:rPr lang="cs-CZ" sz="2800" dirty="0">
                <a:solidFill>
                  <a:srgbClr val="FF0000"/>
                </a:solidFill>
              </a:rPr>
              <a:t>prvočísla</a:t>
            </a:r>
            <a:r>
              <a:rPr lang="cs-CZ" sz="2800" dirty="0"/>
              <a:t> </a:t>
            </a:r>
            <a:r>
              <a:rPr lang="cs-CZ" sz="2800" dirty="0">
                <a:solidFill>
                  <a:srgbClr val="FF0000"/>
                </a:solidFill>
              </a:rPr>
              <a:t>červeně</a:t>
            </a:r>
            <a:r>
              <a:rPr lang="cs-CZ" sz="2800" dirty="0"/>
              <a:t> a </a:t>
            </a:r>
            <a:r>
              <a:rPr lang="cs-CZ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složená čísla modře</a:t>
            </a:r>
            <a:endParaRPr lang="cs-CZ" sz="2800" b="1" dirty="0">
              <a:solidFill>
                <a:schemeClr val="tx2">
                  <a:lumMod val="60000"/>
                  <a:lumOff val="40000"/>
                </a:schemeClr>
              </a:solidFill>
              <a:latin typeface="+mn-lt"/>
            </a:endParaRPr>
          </a:p>
        </p:txBody>
      </p:sp>
      <p:sp>
        <p:nvSpPr>
          <p:cNvPr id="21" name="Nadpis 1"/>
          <p:cNvSpPr txBox="1">
            <a:spLocks/>
          </p:cNvSpPr>
          <p:nvPr/>
        </p:nvSpPr>
        <p:spPr>
          <a:xfrm>
            <a:off x="611464" y="2276872"/>
            <a:ext cx="5688632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dirty="0">
                <a:latin typeface="+mn-lt"/>
              </a:rPr>
              <a:t>1     2      3      4      5      6      7       8      9 </a:t>
            </a:r>
            <a:r>
              <a:rPr lang="cs-CZ" sz="1600" dirty="0">
                <a:latin typeface="+mn-lt"/>
              </a:rPr>
              <a:t>  </a:t>
            </a:r>
            <a:r>
              <a:rPr lang="cs-CZ" sz="2400" dirty="0">
                <a:latin typeface="+mn-lt"/>
              </a:rPr>
              <a:t>   10</a:t>
            </a:r>
          </a:p>
        </p:txBody>
      </p:sp>
      <p:sp>
        <p:nvSpPr>
          <p:cNvPr id="22" name="Nadpis 1"/>
          <p:cNvSpPr txBox="1">
            <a:spLocks/>
          </p:cNvSpPr>
          <p:nvPr/>
        </p:nvSpPr>
        <p:spPr>
          <a:xfrm>
            <a:off x="395488" y="2708920"/>
            <a:ext cx="7056832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dirty="0">
                <a:latin typeface="+mn-lt"/>
              </a:rPr>
              <a:t>11    12    13    14    15    16    17    18    19    20</a:t>
            </a:r>
          </a:p>
        </p:txBody>
      </p:sp>
      <p:sp>
        <p:nvSpPr>
          <p:cNvPr id="23" name="Nadpis 1"/>
          <p:cNvSpPr txBox="1">
            <a:spLocks/>
          </p:cNvSpPr>
          <p:nvPr/>
        </p:nvSpPr>
        <p:spPr>
          <a:xfrm>
            <a:off x="395488" y="3140968"/>
            <a:ext cx="7056832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dirty="0">
                <a:latin typeface="+mn-lt"/>
              </a:rPr>
              <a:t>21    22    23    24    25    26    27    28    29    30</a:t>
            </a:r>
          </a:p>
        </p:txBody>
      </p:sp>
      <p:sp>
        <p:nvSpPr>
          <p:cNvPr id="24" name="Nadpis 1"/>
          <p:cNvSpPr txBox="1">
            <a:spLocks/>
          </p:cNvSpPr>
          <p:nvPr/>
        </p:nvSpPr>
        <p:spPr>
          <a:xfrm>
            <a:off x="395488" y="3573016"/>
            <a:ext cx="7056832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dirty="0">
                <a:latin typeface="+mn-lt"/>
              </a:rPr>
              <a:t>31    32    33    34    35    36    37    38    39    40</a:t>
            </a:r>
          </a:p>
        </p:txBody>
      </p:sp>
      <p:sp>
        <p:nvSpPr>
          <p:cNvPr id="25" name="Nadpis 1"/>
          <p:cNvSpPr txBox="1">
            <a:spLocks/>
          </p:cNvSpPr>
          <p:nvPr/>
        </p:nvSpPr>
        <p:spPr>
          <a:xfrm>
            <a:off x="395488" y="4005064"/>
            <a:ext cx="7056832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dirty="0">
                <a:latin typeface="+mn-lt"/>
              </a:rPr>
              <a:t>41    42    43    44    45    46    47    48    49    50</a:t>
            </a:r>
          </a:p>
        </p:txBody>
      </p:sp>
      <p:sp>
        <p:nvSpPr>
          <p:cNvPr id="26" name="Nadpis 1"/>
          <p:cNvSpPr txBox="1">
            <a:spLocks/>
          </p:cNvSpPr>
          <p:nvPr/>
        </p:nvSpPr>
        <p:spPr>
          <a:xfrm>
            <a:off x="395488" y="4437112"/>
            <a:ext cx="7056832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dirty="0">
                <a:latin typeface="+mn-lt"/>
              </a:rPr>
              <a:t>51    52    53    54    55    56    57    58    59    60</a:t>
            </a:r>
          </a:p>
        </p:txBody>
      </p:sp>
      <p:sp>
        <p:nvSpPr>
          <p:cNvPr id="27" name="Nadpis 1"/>
          <p:cNvSpPr txBox="1">
            <a:spLocks/>
          </p:cNvSpPr>
          <p:nvPr/>
        </p:nvSpPr>
        <p:spPr>
          <a:xfrm>
            <a:off x="395488" y="4869160"/>
            <a:ext cx="7056832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dirty="0">
                <a:latin typeface="+mn-lt"/>
              </a:rPr>
              <a:t>61    62    63    64    65    66    67    68    69    70</a:t>
            </a:r>
          </a:p>
        </p:txBody>
      </p:sp>
      <p:sp>
        <p:nvSpPr>
          <p:cNvPr id="28" name="Nadpis 1"/>
          <p:cNvSpPr txBox="1">
            <a:spLocks/>
          </p:cNvSpPr>
          <p:nvPr/>
        </p:nvSpPr>
        <p:spPr>
          <a:xfrm>
            <a:off x="395488" y="5301208"/>
            <a:ext cx="7056832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dirty="0">
                <a:latin typeface="+mn-lt"/>
              </a:rPr>
              <a:t>71    72    73    74    75    76    77    78    79    80</a:t>
            </a:r>
          </a:p>
        </p:txBody>
      </p:sp>
      <p:sp>
        <p:nvSpPr>
          <p:cNvPr id="29" name="Nadpis 1"/>
          <p:cNvSpPr txBox="1">
            <a:spLocks/>
          </p:cNvSpPr>
          <p:nvPr/>
        </p:nvSpPr>
        <p:spPr>
          <a:xfrm>
            <a:off x="395440" y="5733256"/>
            <a:ext cx="7056832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dirty="0">
                <a:latin typeface="+mn-lt"/>
              </a:rPr>
              <a:t>81    82    83    84    85    86    87    88    89    90</a:t>
            </a:r>
          </a:p>
        </p:txBody>
      </p:sp>
      <p:sp>
        <p:nvSpPr>
          <p:cNvPr id="30" name="Nadpis 1"/>
          <p:cNvSpPr txBox="1">
            <a:spLocks/>
          </p:cNvSpPr>
          <p:nvPr/>
        </p:nvSpPr>
        <p:spPr>
          <a:xfrm>
            <a:off x="395488" y="6165304"/>
            <a:ext cx="7056832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dirty="0">
                <a:latin typeface="+mn-lt"/>
              </a:rPr>
              <a:t>91    92    93    94    95    96    97    98    99  100</a:t>
            </a:r>
          </a:p>
        </p:txBody>
      </p:sp>
      <p:sp>
        <p:nvSpPr>
          <p:cNvPr id="2" name="Ovál 1">
            <a:extLst>
              <a:ext uri="{FF2B5EF4-FFF2-40B4-BE49-F238E27FC236}">
                <a16:creationId xmlns:a16="http://schemas.microsoft.com/office/drawing/2014/main" id="{B28AE828-7834-433C-9612-E322242580B7}"/>
              </a:ext>
            </a:extLst>
          </p:cNvPr>
          <p:cNvSpPr/>
          <p:nvPr/>
        </p:nvSpPr>
        <p:spPr>
          <a:xfrm>
            <a:off x="1036856" y="2266231"/>
            <a:ext cx="432048" cy="43208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Ovál 31">
            <a:extLst>
              <a:ext uri="{FF2B5EF4-FFF2-40B4-BE49-F238E27FC236}">
                <a16:creationId xmlns:a16="http://schemas.microsoft.com/office/drawing/2014/main" id="{50526EBF-BF5E-45D3-B773-9CD155B43FFA}"/>
              </a:ext>
            </a:extLst>
          </p:cNvPr>
          <p:cNvSpPr/>
          <p:nvPr/>
        </p:nvSpPr>
        <p:spPr>
          <a:xfrm>
            <a:off x="1619672" y="2276812"/>
            <a:ext cx="432048" cy="43208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Ovál 32">
            <a:extLst>
              <a:ext uri="{FF2B5EF4-FFF2-40B4-BE49-F238E27FC236}">
                <a16:creationId xmlns:a16="http://schemas.microsoft.com/office/drawing/2014/main" id="{E9CAAA1C-007F-4DA0-A38E-41D04370ABB5}"/>
              </a:ext>
            </a:extLst>
          </p:cNvPr>
          <p:cNvSpPr/>
          <p:nvPr/>
        </p:nvSpPr>
        <p:spPr>
          <a:xfrm>
            <a:off x="2195736" y="2286240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Ovál 33">
            <a:extLst>
              <a:ext uri="{FF2B5EF4-FFF2-40B4-BE49-F238E27FC236}">
                <a16:creationId xmlns:a16="http://schemas.microsoft.com/office/drawing/2014/main" id="{60567402-46DC-4BDB-B48D-7CAF680F956F}"/>
              </a:ext>
            </a:extLst>
          </p:cNvPr>
          <p:cNvSpPr/>
          <p:nvPr/>
        </p:nvSpPr>
        <p:spPr>
          <a:xfrm>
            <a:off x="2783013" y="2267504"/>
            <a:ext cx="432048" cy="43208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Ovál 34">
            <a:extLst>
              <a:ext uri="{FF2B5EF4-FFF2-40B4-BE49-F238E27FC236}">
                <a16:creationId xmlns:a16="http://schemas.microsoft.com/office/drawing/2014/main" id="{C3BEDFC0-51A9-414E-99ED-806F331904B2}"/>
              </a:ext>
            </a:extLst>
          </p:cNvPr>
          <p:cNvSpPr/>
          <p:nvPr/>
        </p:nvSpPr>
        <p:spPr>
          <a:xfrm>
            <a:off x="3923928" y="2286240"/>
            <a:ext cx="432048" cy="43208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Ovál 35">
            <a:extLst>
              <a:ext uri="{FF2B5EF4-FFF2-40B4-BE49-F238E27FC236}">
                <a16:creationId xmlns:a16="http://schemas.microsoft.com/office/drawing/2014/main" id="{E08AA034-6549-430C-A3CD-23FD97495685}"/>
              </a:ext>
            </a:extLst>
          </p:cNvPr>
          <p:cNvSpPr/>
          <p:nvPr/>
        </p:nvSpPr>
        <p:spPr>
          <a:xfrm>
            <a:off x="3347864" y="2266231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Ovál 36">
            <a:extLst>
              <a:ext uri="{FF2B5EF4-FFF2-40B4-BE49-F238E27FC236}">
                <a16:creationId xmlns:a16="http://schemas.microsoft.com/office/drawing/2014/main" id="{5D98F7E5-1021-4EF3-8A83-C8A44C7AEB72}"/>
              </a:ext>
            </a:extLst>
          </p:cNvPr>
          <p:cNvSpPr/>
          <p:nvPr/>
        </p:nvSpPr>
        <p:spPr>
          <a:xfrm>
            <a:off x="4499992" y="2293964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Ovál 37">
            <a:extLst>
              <a:ext uri="{FF2B5EF4-FFF2-40B4-BE49-F238E27FC236}">
                <a16:creationId xmlns:a16="http://schemas.microsoft.com/office/drawing/2014/main" id="{831482B6-B8CB-4421-AFD4-D860DDA803D7}"/>
              </a:ext>
            </a:extLst>
          </p:cNvPr>
          <p:cNvSpPr/>
          <p:nvPr/>
        </p:nvSpPr>
        <p:spPr>
          <a:xfrm>
            <a:off x="5076056" y="2284656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Ovál 38">
            <a:extLst>
              <a:ext uri="{FF2B5EF4-FFF2-40B4-BE49-F238E27FC236}">
                <a16:creationId xmlns:a16="http://schemas.microsoft.com/office/drawing/2014/main" id="{D0131504-B19C-4855-AA0F-58388A494121}"/>
              </a:ext>
            </a:extLst>
          </p:cNvPr>
          <p:cNvSpPr/>
          <p:nvPr/>
        </p:nvSpPr>
        <p:spPr>
          <a:xfrm>
            <a:off x="5674546" y="2294083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Nadpis 1">
            <a:extLst>
              <a:ext uri="{FF2B5EF4-FFF2-40B4-BE49-F238E27FC236}">
                <a16:creationId xmlns:a16="http://schemas.microsoft.com/office/drawing/2014/main" id="{3E31DC0C-C04D-4032-8821-FBA02EE52572}"/>
              </a:ext>
            </a:extLst>
          </p:cNvPr>
          <p:cNvSpPr txBox="1">
            <a:spLocks/>
          </p:cNvSpPr>
          <p:nvPr/>
        </p:nvSpPr>
        <p:spPr>
          <a:xfrm>
            <a:off x="254016" y="1268954"/>
            <a:ext cx="8635967" cy="86819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dirty="0">
                <a:latin typeface="+mn-lt"/>
              </a:rPr>
              <a:t>No a protože už jsme označili všechna dvojciferná čísla dělitelná 2, 3, 5 i 7 jako složená čísla, zbytek (až na jedničku) už musí být prvočísla.</a:t>
            </a:r>
            <a:endParaRPr lang="cs-CZ" sz="2400" dirty="0">
              <a:latin typeface="+mn-lt"/>
              <a:sym typeface="Wingdings" panose="05000000000000000000" pitchFamily="2" charset="2"/>
            </a:endParaRPr>
          </a:p>
        </p:txBody>
      </p:sp>
      <p:sp>
        <p:nvSpPr>
          <p:cNvPr id="42" name="Ovál 41">
            <a:extLst>
              <a:ext uri="{FF2B5EF4-FFF2-40B4-BE49-F238E27FC236}">
                <a16:creationId xmlns:a16="http://schemas.microsoft.com/office/drawing/2014/main" id="{8F940A23-7E60-498F-9CAC-8FDA4C279A7B}"/>
              </a:ext>
            </a:extLst>
          </p:cNvPr>
          <p:cNvSpPr/>
          <p:nvPr/>
        </p:nvSpPr>
        <p:spPr>
          <a:xfrm>
            <a:off x="1021703" y="2714666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3" name="Ovál 42">
            <a:extLst>
              <a:ext uri="{FF2B5EF4-FFF2-40B4-BE49-F238E27FC236}">
                <a16:creationId xmlns:a16="http://schemas.microsoft.com/office/drawing/2014/main" id="{73F882E4-E7CA-4650-A6D5-555F1FABD44B}"/>
              </a:ext>
            </a:extLst>
          </p:cNvPr>
          <p:cNvSpPr/>
          <p:nvPr/>
        </p:nvSpPr>
        <p:spPr>
          <a:xfrm>
            <a:off x="1010396" y="3120588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4" name="Ovál 43">
            <a:extLst>
              <a:ext uri="{FF2B5EF4-FFF2-40B4-BE49-F238E27FC236}">
                <a16:creationId xmlns:a16="http://schemas.microsoft.com/office/drawing/2014/main" id="{81D97C40-537D-4D0C-9F78-4645F1C731F0}"/>
              </a:ext>
            </a:extLst>
          </p:cNvPr>
          <p:cNvSpPr/>
          <p:nvPr/>
        </p:nvSpPr>
        <p:spPr>
          <a:xfrm>
            <a:off x="1010396" y="3561423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6" name="Ovál 45">
            <a:extLst>
              <a:ext uri="{FF2B5EF4-FFF2-40B4-BE49-F238E27FC236}">
                <a16:creationId xmlns:a16="http://schemas.microsoft.com/office/drawing/2014/main" id="{72D70931-1806-44BC-B50B-A392EFCB2991}"/>
              </a:ext>
            </a:extLst>
          </p:cNvPr>
          <p:cNvSpPr/>
          <p:nvPr/>
        </p:nvSpPr>
        <p:spPr>
          <a:xfrm>
            <a:off x="1010396" y="4012635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7" name="Ovál 46">
            <a:extLst>
              <a:ext uri="{FF2B5EF4-FFF2-40B4-BE49-F238E27FC236}">
                <a16:creationId xmlns:a16="http://schemas.microsoft.com/office/drawing/2014/main" id="{754D81C3-44C6-46AA-8047-770A7B468587}"/>
              </a:ext>
            </a:extLst>
          </p:cNvPr>
          <p:cNvSpPr/>
          <p:nvPr/>
        </p:nvSpPr>
        <p:spPr>
          <a:xfrm>
            <a:off x="977822" y="4444703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8" name="Ovál 47">
            <a:extLst>
              <a:ext uri="{FF2B5EF4-FFF2-40B4-BE49-F238E27FC236}">
                <a16:creationId xmlns:a16="http://schemas.microsoft.com/office/drawing/2014/main" id="{E45BCA1D-3261-4452-B1AB-213D99B861B6}"/>
              </a:ext>
            </a:extLst>
          </p:cNvPr>
          <p:cNvSpPr/>
          <p:nvPr/>
        </p:nvSpPr>
        <p:spPr>
          <a:xfrm>
            <a:off x="977822" y="4888304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9" name="Ovál 48">
            <a:extLst>
              <a:ext uri="{FF2B5EF4-FFF2-40B4-BE49-F238E27FC236}">
                <a16:creationId xmlns:a16="http://schemas.microsoft.com/office/drawing/2014/main" id="{2A14CC9E-5907-4179-A03A-B48AF163BA21}"/>
              </a:ext>
            </a:extLst>
          </p:cNvPr>
          <p:cNvSpPr/>
          <p:nvPr/>
        </p:nvSpPr>
        <p:spPr>
          <a:xfrm>
            <a:off x="977822" y="5320392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0" name="Ovál 49">
            <a:extLst>
              <a:ext uri="{FF2B5EF4-FFF2-40B4-BE49-F238E27FC236}">
                <a16:creationId xmlns:a16="http://schemas.microsoft.com/office/drawing/2014/main" id="{0DEC3013-ADE7-45E0-9291-232B970853CA}"/>
              </a:ext>
            </a:extLst>
          </p:cNvPr>
          <p:cNvSpPr/>
          <p:nvPr/>
        </p:nvSpPr>
        <p:spPr>
          <a:xfrm>
            <a:off x="977822" y="5752751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1" name="Ovál 50">
            <a:extLst>
              <a:ext uri="{FF2B5EF4-FFF2-40B4-BE49-F238E27FC236}">
                <a16:creationId xmlns:a16="http://schemas.microsoft.com/office/drawing/2014/main" id="{77F876FD-AFD9-496B-B6B6-4F01645C8400}"/>
              </a:ext>
            </a:extLst>
          </p:cNvPr>
          <p:cNvSpPr/>
          <p:nvPr/>
        </p:nvSpPr>
        <p:spPr>
          <a:xfrm>
            <a:off x="977822" y="6184528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2" name="Ovál 51">
            <a:extLst>
              <a:ext uri="{FF2B5EF4-FFF2-40B4-BE49-F238E27FC236}">
                <a16:creationId xmlns:a16="http://schemas.microsoft.com/office/drawing/2014/main" id="{01AA128C-D414-4FAA-89A1-520F1F2D40ED}"/>
              </a:ext>
            </a:extLst>
          </p:cNvPr>
          <p:cNvSpPr/>
          <p:nvPr/>
        </p:nvSpPr>
        <p:spPr>
          <a:xfrm>
            <a:off x="2190970" y="2708920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3" name="Ovál 52">
            <a:extLst>
              <a:ext uri="{FF2B5EF4-FFF2-40B4-BE49-F238E27FC236}">
                <a16:creationId xmlns:a16="http://schemas.microsoft.com/office/drawing/2014/main" id="{184B35B3-325D-4B99-AD81-6B400495339E}"/>
              </a:ext>
            </a:extLst>
          </p:cNvPr>
          <p:cNvSpPr/>
          <p:nvPr/>
        </p:nvSpPr>
        <p:spPr>
          <a:xfrm>
            <a:off x="2179663" y="3114842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4" name="Ovál 53">
            <a:extLst>
              <a:ext uri="{FF2B5EF4-FFF2-40B4-BE49-F238E27FC236}">
                <a16:creationId xmlns:a16="http://schemas.microsoft.com/office/drawing/2014/main" id="{ABD72685-26B8-40BE-B16E-EFD9E33593C2}"/>
              </a:ext>
            </a:extLst>
          </p:cNvPr>
          <p:cNvSpPr/>
          <p:nvPr/>
        </p:nvSpPr>
        <p:spPr>
          <a:xfrm>
            <a:off x="2179663" y="3555677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5" name="Ovál 54">
            <a:extLst>
              <a:ext uri="{FF2B5EF4-FFF2-40B4-BE49-F238E27FC236}">
                <a16:creationId xmlns:a16="http://schemas.microsoft.com/office/drawing/2014/main" id="{851C30E1-2BE9-42CE-A45F-DE09CCAD7063}"/>
              </a:ext>
            </a:extLst>
          </p:cNvPr>
          <p:cNvSpPr/>
          <p:nvPr/>
        </p:nvSpPr>
        <p:spPr>
          <a:xfrm>
            <a:off x="2179663" y="4006889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6" name="Ovál 55">
            <a:extLst>
              <a:ext uri="{FF2B5EF4-FFF2-40B4-BE49-F238E27FC236}">
                <a16:creationId xmlns:a16="http://schemas.microsoft.com/office/drawing/2014/main" id="{93A131AB-EBB4-496D-9D9A-A2271574FB5F}"/>
              </a:ext>
            </a:extLst>
          </p:cNvPr>
          <p:cNvSpPr/>
          <p:nvPr/>
        </p:nvSpPr>
        <p:spPr>
          <a:xfrm>
            <a:off x="2147089" y="4438957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7" name="Ovál 56">
            <a:extLst>
              <a:ext uri="{FF2B5EF4-FFF2-40B4-BE49-F238E27FC236}">
                <a16:creationId xmlns:a16="http://schemas.microsoft.com/office/drawing/2014/main" id="{13F69517-2379-4EF7-99B1-175378FAFF0D}"/>
              </a:ext>
            </a:extLst>
          </p:cNvPr>
          <p:cNvSpPr/>
          <p:nvPr/>
        </p:nvSpPr>
        <p:spPr>
          <a:xfrm>
            <a:off x="2147089" y="4882558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8" name="Ovál 57">
            <a:extLst>
              <a:ext uri="{FF2B5EF4-FFF2-40B4-BE49-F238E27FC236}">
                <a16:creationId xmlns:a16="http://schemas.microsoft.com/office/drawing/2014/main" id="{515FC309-6684-4AD0-BD01-7A95C083EAAB}"/>
              </a:ext>
            </a:extLst>
          </p:cNvPr>
          <p:cNvSpPr/>
          <p:nvPr/>
        </p:nvSpPr>
        <p:spPr>
          <a:xfrm>
            <a:off x="2147089" y="5314646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9" name="Ovál 58">
            <a:extLst>
              <a:ext uri="{FF2B5EF4-FFF2-40B4-BE49-F238E27FC236}">
                <a16:creationId xmlns:a16="http://schemas.microsoft.com/office/drawing/2014/main" id="{E5BA1F96-0A03-4E93-9A32-912BD3862873}"/>
              </a:ext>
            </a:extLst>
          </p:cNvPr>
          <p:cNvSpPr/>
          <p:nvPr/>
        </p:nvSpPr>
        <p:spPr>
          <a:xfrm>
            <a:off x="2147089" y="5747005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0" name="Ovál 59">
            <a:extLst>
              <a:ext uri="{FF2B5EF4-FFF2-40B4-BE49-F238E27FC236}">
                <a16:creationId xmlns:a16="http://schemas.microsoft.com/office/drawing/2014/main" id="{6BBE0C41-0E05-417D-BC9A-B4DBF0088C18}"/>
              </a:ext>
            </a:extLst>
          </p:cNvPr>
          <p:cNvSpPr/>
          <p:nvPr/>
        </p:nvSpPr>
        <p:spPr>
          <a:xfrm>
            <a:off x="2147089" y="6178782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1" name="Ovál 60">
            <a:extLst>
              <a:ext uri="{FF2B5EF4-FFF2-40B4-BE49-F238E27FC236}">
                <a16:creationId xmlns:a16="http://schemas.microsoft.com/office/drawing/2014/main" id="{391D5ED3-988B-4131-8FA3-FA3744601B6F}"/>
              </a:ext>
            </a:extLst>
          </p:cNvPr>
          <p:cNvSpPr/>
          <p:nvPr/>
        </p:nvSpPr>
        <p:spPr>
          <a:xfrm>
            <a:off x="3342732" y="2718447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2" name="Ovál 61">
            <a:extLst>
              <a:ext uri="{FF2B5EF4-FFF2-40B4-BE49-F238E27FC236}">
                <a16:creationId xmlns:a16="http://schemas.microsoft.com/office/drawing/2014/main" id="{35041A12-33EE-4278-ADF7-D00FCE714AFB}"/>
              </a:ext>
            </a:extLst>
          </p:cNvPr>
          <p:cNvSpPr/>
          <p:nvPr/>
        </p:nvSpPr>
        <p:spPr>
          <a:xfrm>
            <a:off x="3331425" y="3124369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3" name="Ovál 62">
            <a:extLst>
              <a:ext uri="{FF2B5EF4-FFF2-40B4-BE49-F238E27FC236}">
                <a16:creationId xmlns:a16="http://schemas.microsoft.com/office/drawing/2014/main" id="{553C4E1B-10AF-4D2B-ABD0-C709154949D6}"/>
              </a:ext>
            </a:extLst>
          </p:cNvPr>
          <p:cNvSpPr/>
          <p:nvPr/>
        </p:nvSpPr>
        <p:spPr>
          <a:xfrm>
            <a:off x="3331425" y="3565204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4" name="Ovál 63">
            <a:extLst>
              <a:ext uri="{FF2B5EF4-FFF2-40B4-BE49-F238E27FC236}">
                <a16:creationId xmlns:a16="http://schemas.microsoft.com/office/drawing/2014/main" id="{6DA25571-DAEB-4A9C-9F05-F04B90BAFBDD}"/>
              </a:ext>
            </a:extLst>
          </p:cNvPr>
          <p:cNvSpPr/>
          <p:nvPr/>
        </p:nvSpPr>
        <p:spPr>
          <a:xfrm>
            <a:off x="3331425" y="4016416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5" name="Ovál 64">
            <a:extLst>
              <a:ext uri="{FF2B5EF4-FFF2-40B4-BE49-F238E27FC236}">
                <a16:creationId xmlns:a16="http://schemas.microsoft.com/office/drawing/2014/main" id="{CDC9A839-D4C7-4EE1-ACC5-CC97E2CAB170}"/>
              </a:ext>
            </a:extLst>
          </p:cNvPr>
          <p:cNvSpPr/>
          <p:nvPr/>
        </p:nvSpPr>
        <p:spPr>
          <a:xfrm>
            <a:off x="3298851" y="4448484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6" name="Ovál 65">
            <a:extLst>
              <a:ext uri="{FF2B5EF4-FFF2-40B4-BE49-F238E27FC236}">
                <a16:creationId xmlns:a16="http://schemas.microsoft.com/office/drawing/2014/main" id="{83C4EE08-59A3-4A3E-826E-055FF70D8224}"/>
              </a:ext>
            </a:extLst>
          </p:cNvPr>
          <p:cNvSpPr/>
          <p:nvPr/>
        </p:nvSpPr>
        <p:spPr>
          <a:xfrm>
            <a:off x="3298851" y="4892085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7" name="Ovál 66">
            <a:extLst>
              <a:ext uri="{FF2B5EF4-FFF2-40B4-BE49-F238E27FC236}">
                <a16:creationId xmlns:a16="http://schemas.microsoft.com/office/drawing/2014/main" id="{42F229A8-42D9-4E09-9632-72BD80E3956B}"/>
              </a:ext>
            </a:extLst>
          </p:cNvPr>
          <p:cNvSpPr/>
          <p:nvPr/>
        </p:nvSpPr>
        <p:spPr>
          <a:xfrm>
            <a:off x="3298851" y="5324173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8" name="Ovál 67">
            <a:extLst>
              <a:ext uri="{FF2B5EF4-FFF2-40B4-BE49-F238E27FC236}">
                <a16:creationId xmlns:a16="http://schemas.microsoft.com/office/drawing/2014/main" id="{DBD0F1BA-060F-4549-A432-B1A95C6B8032}"/>
              </a:ext>
            </a:extLst>
          </p:cNvPr>
          <p:cNvSpPr/>
          <p:nvPr/>
        </p:nvSpPr>
        <p:spPr>
          <a:xfrm>
            <a:off x="3298851" y="5756532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9" name="Ovál 68">
            <a:extLst>
              <a:ext uri="{FF2B5EF4-FFF2-40B4-BE49-F238E27FC236}">
                <a16:creationId xmlns:a16="http://schemas.microsoft.com/office/drawing/2014/main" id="{7B4A3096-161A-4A77-AE5C-4A61402B130F}"/>
              </a:ext>
            </a:extLst>
          </p:cNvPr>
          <p:cNvSpPr/>
          <p:nvPr/>
        </p:nvSpPr>
        <p:spPr>
          <a:xfrm>
            <a:off x="3298851" y="6188309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0" name="Ovál 69">
            <a:extLst>
              <a:ext uri="{FF2B5EF4-FFF2-40B4-BE49-F238E27FC236}">
                <a16:creationId xmlns:a16="http://schemas.microsoft.com/office/drawing/2014/main" id="{752EA85D-FF43-4EF9-A5CE-FC19E6235E0C}"/>
              </a:ext>
            </a:extLst>
          </p:cNvPr>
          <p:cNvSpPr/>
          <p:nvPr/>
        </p:nvSpPr>
        <p:spPr>
          <a:xfrm>
            <a:off x="4511504" y="2718447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1" name="Ovál 70">
            <a:extLst>
              <a:ext uri="{FF2B5EF4-FFF2-40B4-BE49-F238E27FC236}">
                <a16:creationId xmlns:a16="http://schemas.microsoft.com/office/drawing/2014/main" id="{3778BE84-7A30-4451-A0F4-A8372CCE768A}"/>
              </a:ext>
            </a:extLst>
          </p:cNvPr>
          <p:cNvSpPr/>
          <p:nvPr/>
        </p:nvSpPr>
        <p:spPr>
          <a:xfrm>
            <a:off x="4500197" y="3124369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2" name="Ovál 71">
            <a:extLst>
              <a:ext uri="{FF2B5EF4-FFF2-40B4-BE49-F238E27FC236}">
                <a16:creationId xmlns:a16="http://schemas.microsoft.com/office/drawing/2014/main" id="{74CD03E9-A580-4666-8A23-4ACF1ACF136E}"/>
              </a:ext>
            </a:extLst>
          </p:cNvPr>
          <p:cNvSpPr/>
          <p:nvPr/>
        </p:nvSpPr>
        <p:spPr>
          <a:xfrm>
            <a:off x="4500197" y="3565204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3" name="Ovál 72">
            <a:extLst>
              <a:ext uri="{FF2B5EF4-FFF2-40B4-BE49-F238E27FC236}">
                <a16:creationId xmlns:a16="http://schemas.microsoft.com/office/drawing/2014/main" id="{595511FC-B2A9-4B51-8EB5-226ED6A10CA1}"/>
              </a:ext>
            </a:extLst>
          </p:cNvPr>
          <p:cNvSpPr/>
          <p:nvPr/>
        </p:nvSpPr>
        <p:spPr>
          <a:xfrm>
            <a:off x="4500197" y="4016416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4" name="Ovál 73">
            <a:extLst>
              <a:ext uri="{FF2B5EF4-FFF2-40B4-BE49-F238E27FC236}">
                <a16:creationId xmlns:a16="http://schemas.microsoft.com/office/drawing/2014/main" id="{3592B808-DD4E-44BF-A3D5-4572CC27397A}"/>
              </a:ext>
            </a:extLst>
          </p:cNvPr>
          <p:cNvSpPr/>
          <p:nvPr/>
        </p:nvSpPr>
        <p:spPr>
          <a:xfrm>
            <a:off x="4467623" y="4448484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5" name="Ovál 74">
            <a:extLst>
              <a:ext uri="{FF2B5EF4-FFF2-40B4-BE49-F238E27FC236}">
                <a16:creationId xmlns:a16="http://schemas.microsoft.com/office/drawing/2014/main" id="{EC565D07-387D-40AB-A6C9-DE2683B94820}"/>
              </a:ext>
            </a:extLst>
          </p:cNvPr>
          <p:cNvSpPr/>
          <p:nvPr/>
        </p:nvSpPr>
        <p:spPr>
          <a:xfrm>
            <a:off x="4467623" y="4892085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6" name="Ovál 75">
            <a:extLst>
              <a:ext uri="{FF2B5EF4-FFF2-40B4-BE49-F238E27FC236}">
                <a16:creationId xmlns:a16="http://schemas.microsoft.com/office/drawing/2014/main" id="{7DA7E4BE-EB14-4FF1-8336-5D5A352F4FE8}"/>
              </a:ext>
            </a:extLst>
          </p:cNvPr>
          <p:cNvSpPr/>
          <p:nvPr/>
        </p:nvSpPr>
        <p:spPr>
          <a:xfrm>
            <a:off x="4467623" y="5324173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7" name="Ovál 76">
            <a:extLst>
              <a:ext uri="{FF2B5EF4-FFF2-40B4-BE49-F238E27FC236}">
                <a16:creationId xmlns:a16="http://schemas.microsoft.com/office/drawing/2014/main" id="{90E4E906-A924-4C8C-B2B7-91456E036018}"/>
              </a:ext>
            </a:extLst>
          </p:cNvPr>
          <p:cNvSpPr/>
          <p:nvPr/>
        </p:nvSpPr>
        <p:spPr>
          <a:xfrm>
            <a:off x="4467623" y="5756532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8" name="Ovál 77">
            <a:extLst>
              <a:ext uri="{FF2B5EF4-FFF2-40B4-BE49-F238E27FC236}">
                <a16:creationId xmlns:a16="http://schemas.microsoft.com/office/drawing/2014/main" id="{BD6D75AB-357C-4C01-8CC0-08F06F66036D}"/>
              </a:ext>
            </a:extLst>
          </p:cNvPr>
          <p:cNvSpPr/>
          <p:nvPr/>
        </p:nvSpPr>
        <p:spPr>
          <a:xfrm>
            <a:off x="4467623" y="6188309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9" name="Ovál 78">
            <a:extLst>
              <a:ext uri="{FF2B5EF4-FFF2-40B4-BE49-F238E27FC236}">
                <a16:creationId xmlns:a16="http://schemas.microsoft.com/office/drawing/2014/main" id="{3C1131F2-BB28-43C5-9F35-1E16BC260C3D}"/>
              </a:ext>
            </a:extLst>
          </p:cNvPr>
          <p:cNvSpPr/>
          <p:nvPr/>
        </p:nvSpPr>
        <p:spPr>
          <a:xfrm>
            <a:off x="5651754" y="2727194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0" name="Ovál 79">
            <a:extLst>
              <a:ext uri="{FF2B5EF4-FFF2-40B4-BE49-F238E27FC236}">
                <a16:creationId xmlns:a16="http://schemas.microsoft.com/office/drawing/2014/main" id="{FB464BA0-1C21-41B9-8C40-7FD630AE1A72}"/>
              </a:ext>
            </a:extLst>
          </p:cNvPr>
          <p:cNvSpPr/>
          <p:nvPr/>
        </p:nvSpPr>
        <p:spPr>
          <a:xfrm>
            <a:off x="5640447" y="3133116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1" name="Ovál 80">
            <a:extLst>
              <a:ext uri="{FF2B5EF4-FFF2-40B4-BE49-F238E27FC236}">
                <a16:creationId xmlns:a16="http://schemas.microsoft.com/office/drawing/2014/main" id="{3D088F0D-5031-4A8E-8EB2-460C8303A8E5}"/>
              </a:ext>
            </a:extLst>
          </p:cNvPr>
          <p:cNvSpPr/>
          <p:nvPr/>
        </p:nvSpPr>
        <p:spPr>
          <a:xfrm>
            <a:off x="5640447" y="3573951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2" name="Ovál 81">
            <a:extLst>
              <a:ext uri="{FF2B5EF4-FFF2-40B4-BE49-F238E27FC236}">
                <a16:creationId xmlns:a16="http://schemas.microsoft.com/office/drawing/2014/main" id="{B30B07CE-4375-41CA-A5E2-29FFCB7C0D3E}"/>
              </a:ext>
            </a:extLst>
          </p:cNvPr>
          <p:cNvSpPr/>
          <p:nvPr/>
        </p:nvSpPr>
        <p:spPr>
          <a:xfrm>
            <a:off x="5640447" y="4025163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3" name="Ovál 82">
            <a:extLst>
              <a:ext uri="{FF2B5EF4-FFF2-40B4-BE49-F238E27FC236}">
                <a16:creationId xmlns:a16="http://schemas.microsoft.com/office/drawing/2014/main" id="{43772013-9483-4733-8816-51BB422D0111}"/>
              </a:ext>
            </a:extLst>
          </p:cNvPr>
          <p:cNvSpPr/>
          <p:nvPr/>
        </p:nvSpPr>
        <p:spPr>
          <a:xfrm>
            <a:off x="5652120" y="4457231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4" name="Ovál 83">
            <a:extLst>
              <a:ext uri="{FF2B5EF4-FFF2-40B4-BE49-F238E27FC236}">
                <a16:creationId xmlns:a16="http://schemas.microsoft.com/office/drawing/2014/main" id="{E91A3095-2DC1-486F-994B-99605C11A1BB}"/>
              </a:ext>
            </a:extLst>
          </p:cNvPr>
          <p:cNvSpPr/>
          <p:nvPr/>
        </p:nvSpPr>
        <p:spPr>
          <a:xfrm>
            <a:off x="5652120" y="4900832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5" name="Ovál 84">
            <a:extLst>
              <a:ext uri="{FF2B5EF4-FFF2-40B4-BE49-F238E27FC236}">
                <a16:creationId xmlns:a16="http://schemas.microsoft.com/office/drawing/2014/main" id="{EF5E3044-2E85-43F1-9B3E-1F29B6E6055F}"/>
              </a:ext>
            </a:extLst>
          </p:cNvPr>
          <p:cNvSpPr/>
          <p:nvPr/>
        </p:nvSpPr>
        <p:spPr>
          <a:xfrm>
            <a:off x="5652120" y="5332920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6" name="Ovál 85">
            <a:extLst>
              <a:ext uri="{FF2B5EF4-FFF2-40B4-BE49-F238E27FC236}">
                <a16:creationId xmlns:a16="http://schemas.microsoft.com/office/drawing/2014/main" id="{20F06D89-F0E8-4598-B9D0-D09DC3AF5963}"/>
              </a:ext>
            </a:extLst>
          </p:cNvPr>
          <p:cNvSpPr/>
          <p:nvPr/>
        </p:nvSpPr>
        <p:spPr>
          <a:xfrm>
            <a:off x="5652120" y="5765279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7" name="Ovál 86">
            <a:extLst>
              <a:ext uri="{FF2B5EF4-FFF2-40B4-BE49-F238E27FC236}">
                <a16:creationId xmlns:a16="http://schemas.microsoft.com/office/drawing/2014/main" id="{1680303B-0175-40B9-B5EE-B6054771C4A0}"/>
              </a:ext>
            </a:extLst>
          </p:cNvPr>
          <p:cNvSpPr/>
          <p:nvPr/>
        </p:nvSpPr>
        <p:spPr>
          <a:xfrm>
            <a:off x="5607873" y="6197056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8" name="Ovál 87">
            <a:extLst>
              <a:ext uri="{FF2B5EF4-FFF2-40B4-BE49-F238E27FC236}">
                <a16:creationId xmlns:a16="http://schemas.microsoft.com/office/drawing/2014/main" id="{6EF15178-0A68-4202-922B-E7055B2A7399}"/>
              </a:ext>
            </a:extLst>
          </p:cNvPr>
          <p:cNvSpPr/>
          <p:nvPr/>
        </p:nvSpPr>
        <p:spPr>
          <a:xfrm>
            <a:off x="2766003" y="2718447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9" name="Ovál 88">
            <a:extLst>
              <a:ext uri="{FF2B5EF4-FFF2-40B4-BE49-F238E27FC236}">
                <a16:creationId xmlns:a16="http://schemas.microsoft.com/office/drawing/2014/main" id="{E2C607E6-4CEC-4E12-A445-B023283E7F85}"/>
              </a:ext>
            </a:extLst>
          </p:cNvPr>
          <p:cNvSpPr/>
          <p:nvPr/>
        </p:nvSpPr>
        <p:spPr>
          <a:xfrm>
            <a:off x="414805" y="3159282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0" name="Ovál 89">
            <a:extLst>
              <a:ext uri="{FF2B5EF4-FFF2-40B4-BE49-F238E27FC236}">
                <a16:creationId xmlns:a16="http://schemas.microsoft.com/office/drawing/2014/main" id="{C3ABCB95-A4BE-431A-B682-638422140DA5}"/>
              </a:ext>
            </a:extLst>
          </p:cNvPr>
          <p:cNvSpPr/>
          <p:nvPr/>
        </p:nvSpPr>
        <p:spPr>
          <a:xfrm>
            <a:off x="1585924" y="3593075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1" name="Ovál 90">
            <a:extLst>
              <a:ext uri="{FF2B5EF4-FFF2-40B4-BE49-F238E27FC236}">
                <a16:creationId xmlns:a16="http://schemas.microsoft.com/office/drawing/2014/main" id="{7E46BFCA-7705-4B25-A14A-015F1F0CEC57}"/>
              </a:ext>
            </a:extLst>
          </p:cNvPr>
          <p:cNvSpPr/>
          <p:nvPr/>
        </p:nvSpPr>
        <p:spPr>
          <a:xfrm>
            <a:off x="5073751" y="3581193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2" name="Ovál 91">
            <a:extLst>
              <a:ext uri="{FF2B5EF4-FFF2-40B4-BE49-F238E27FC236}">
                <a16:creationId xmlns:a16="http://schemas.microsoft.com/office/drawing/2014/main" id="{1DE0BE01-771D-4548-A4FC-FFAB30411276}"/>
              </a:ext>
            </a:extLst>
          </p:cNvPr>
          <p:cNvSpPr/>
          <p:nvPr/>
        </p:nvSpPr>
        <p:spPr>
          <a:xfrm>
            <a:off x="2751973" y="4012635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3" name="Ovál 92">
            <a:extLst>
              <a:ext uri="{FF2B5EF4-FFF2-40B4-BE49-F238E27FC236}">
                <a16:creationId xmlns:a16="http://schemas.microsoft.com/office/drawing/2014/main" id="{54BF1667-0A67-4805-A078-4A303EE24A24}"/>
              </a:ext>
            </a:extLst>
          </p:cNvPr>
          <p:cNvSpPr/>
          <p:nvPr/>
        </p:nvSpPr>
        <p:spPr>
          <a:xfrm>
            <a:off x="414805" y="4457231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4" name="Ovál 93">
            <a:extLst>
              <a:ext uri="{FF2B5EF4-FFF2-40B4-BE49-F238E27FC236}">
                <a16:creationId xmlns:a16="http://schemas.microsoft.com/office/drawing/2014/main" id="{FF08EACD-DE8A-417D-B962-14E6A5B161CF}"/>
              </a:ext>
            </a:extLst>
          </p:cNvPr>
          <p:cNvSpPr/>
          <p:nvPr/>
        </p:nvSpPr>
        <p:spPr>
          <a:xfrm>
            <a:off x="2722122" y="5324173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5" name="Ovál 94">
            <a:extLst>
              <a:ext uri="{FF2B5EF4-FFF2-40B4-BE49-F238E27FC236}">
                <a16:creationId xmlns:a16="http://schemas.microsoft.com/office/drawing/2014/main" id="{3F0D8468-27FB-4B83-8879-1D2468A1CB0F}"/>
              </a:ext>
            </a:extLst>
          </p:cNvPr>
          <p:cNvSpPr/>
          <p:nvPr/>
        </p:nvSpPr>
        <p:spPr>
          <a:xfrm>
            <a:off x="3909990" y="4468744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6" name="Ovál 95">
            <a:extLst>
              <a:ext uri="{FF2B5EF4-FFF2-40B4-BE49-F238E27FC236}">
                <a16:creationId xmlns:a16="http://schemas.microsoft.com/office/drawing/2014/main" id="{C1355A17-AD13-4528-8EBC-2DBD95A2103F}"/>
              </a:ext>
            </a:extLst>
          </p:cNvPr>
          <p:cNvSpPr/>
          <p:nvPr/>
        </p:nvSpPr>
        <p:spPr>
          <a:xfrm>
            <a:off x="2722122" y="6188309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7" name="Ovál 96">
            <a:extLst>
              <a:ext uri="{FF2B5EF4-FFF2-40B4-BE49-F238E27FC236}">
                <a16:creationId xmlns:a16="http://schemas.microsoft.com/office/drawing/2014/main" id="{86D1963F-976D-44BA-A9F6-DF63F0C9AA28}"/>
              </a:ext>
            </a:extLst>
          </p:cNvPr>
          <p:cNvSpPr/>
          <p:nvPr/>
        </p:nvSpPr>
        <p:spPr>
          <a:xfrm>
            <a:off x="3894946" y="3140948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8" name="Ovál 97">
            <a:extLst>
              <a:ext uri="{FF2B5EF4-FFF2-40B4-BE49-F238E27FC236}">
                <a16:creationId xmlns:a16="http://schemas.microsoft.com/office/drawing/2014/main" id="{44360AB8-49D1-492C-B778-CBA77DB9A6FD}"/>
              </a:ext>
            </a:extLst>
          </p:cNvPr>
          <p:cNvSpPr/>
          <p:nvPr/>
        </p:nvSpPr>
        <p:spPr>
          <a:xfrm>
            <a:off x="1571246" y="4870569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1" name="Ovál 100">
            <a:extLst>
              <a:ext uri="{FF2B5EF4-FFF2-40B4-BE49-F238E27FC236}">
                <a16:creationId xmlns:a16="http://schemas.microsoft.com/office/drawing/2014/main" id="{DC73DD5C-7372-499E-9503-224689AE1452}"/>
              </a:ext>
            </a:extLst>
          </p:cNvPr>
          <p:cNvSpPr/>
          <p:nvPr/>
        </p:nvSpPr>
        <p:spPr>
          <a:xfrm>
            <a:off x="5070016" y="4869120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" name="Ovál 101">
            <a:extLst>
              <a:ext uri="{FF2B5EF4-FFF2-40B4-BE49-F238E27FC236}">
                <a16:creationId xmlns:a16="http://schemas.microsoft.com/office/drawing/2014/main" id="{C281CE9E-97EA-4821-BE9D-0A827187EE3B}"/>
              </a:ext>
            </a:extLst>
          </p:cNvPr>
          <p:cNvSpPr/>
          <p:nvPr/>
        </p:nvSpPr>
        <p:spPr>
          <a:xfrm>
            <a:off x="414805" y="5756532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3" name="Ovál 102">
            <a:extLst>
              <a:ext uri="{FF2B5EF4-FFF2-40B4-BE49-F238E27FC236}">
                <a16:creationId xmlns:a16="http://schemas.microsoft.com/office/drawing/2014/main" id="{CB85BC2D-D6EE-44F3-AFDC-8473F02586A2}"/>
              </a:ext>
            </a:extLst>
          </p:cNvPr>
          <p:cNvSpPr/>
          <p:nvPr/>
        </p:nvSpPr>
        <p:spPr>
          <a:xfrm>
            <a:off x="3902576" y="5756532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4" name="Ovál 103">
            <a:extLst>
              <a:ext uri="{FF2B5EF4-FFF2-40B4-BE49-F238E27FC236}">
                <a16:creationId xmlns:a16="http://schemas.microsoft.com/office/drawing/2014/main" id="{005F5A81-E9A7-4C9A-94BD-F81EFC850F24}"/>
              </a:ext>
            </a:extLst>
          </p:cNvPr>
          <p:cNvSpPr/>
          <p:nvPr/>
        </p:nvSpPr>
        <p:spPr>
          <a:xfrm>
            <a:off x="1589962" y="6189883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5" name="Ovál 104">
            <a:extLst>
              <a:ext uri="{FF2B5EF4-FFF2-40B4-BE49-F238E27FC236}">
                <a16:creationId xmlns:a16="http://schemas.microsoft.com/office/drawing/2014/main" id="{7E2C0E23-B079-44A9-9D59-B65F296DD168}"/>
              </a:ext>
            </a:extLst>
          </p:cNvPr>
          <p:cNvSpPr/>
          <p:nvPr/>
        </p:nvSpPr>
        <p:spPr>
          <a:xfrm>
            <a:off x="5076056" y="6188309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9" name="Ovál 98">
            <a:extLst>
              <a:ext uri="{FF2B5EF4-FFF2-40B4-BE49-F238E27FC236}">
                <a16:creationId xmlns:a16="http://schemas.microsoft.com/office/drawing/2014/main" id="{CEC492B0-1529-4A42-BF68-F899F209A3E2}"/>
              </a:ext>
            </a:extLst>
          </p:cNvPr>
          <p:cNvSpPr/>
          <p:nvPr/>
        </p:nvSpPr>
        <p:spPr>
          <a:xfrm>
            <a:off x="2766003" y="3172086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7" name="Ovál 106">
            <a:extLst>
              <a:ext uri="{FF2B5EF4-FFF2-40B4-BE49-F238E27FC236}">
                <a16:creationId xmlns:a16="http://schemas.microsoft.com/office/drawing/2014/main" id="{F62BAFAB-E08B-4802-9184-8639614DFD09}"/>
              </a:ext>
            </a:extLst>
          </p:cNvPr>
          <p:cNvSpPr/>
          <p:nvPr/>
        </p:nvSpPr>
        <p:spPr>
          <a:xfrm>
            <a:off x="2771800" y="3572976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8" name="Ovál 107">
            <a:extLst>
              <a:ext uri="{FF2B5EF4-FFF2-40B4-BE49-F238E27FC236}">
                <a16:creationId xmlns:a16="http://schemas.microsoft.com/office/drawing/2014/main" id="{E5B018BD-74CF-4C65-9250-2CA6FD85EBF3}"/>
              </a:ext>
            </a:extLst>
          </p:cNvPr>
          <p:cNvSpPr/>
          <p:nvPr/>
        </p:nvSpPr>
        <p:spPr>
          <a:xfrm>
            <a:off x="2761344" y="4437112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9" name="Ovál 108">
            <a:extLst>
              <a:ext uri="{FF2B5EF4-FFF2-40B4-BE49-F238E27FC236}">
                <a16:creationId xmlns:a16="http://schemas.microsoft.com/office/drawing/2014/main" id="{4658F387-EA63-42BE-9C22-3D31B17EFFAE}"/>
              </a:ext>
            </a:extLst>
          </p:cNvPr>
          <p:cNvSpPr/>
          <p:nvPr/>
        </p:nvSpPr>
        <p:spPr>
          <a:xfrm>
            <a:off x="2751973" y="4869120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0" name="Ovál 109">
            <a:extLst>
              <a:ext uri="{FF2B5EF4-FFF2-40B4-BE49-F238E27FC236}">
                <a16:creationId xmlns:a16="http://schemas.microsoft.com/office/drawing/2014/main" id="{A66E4949-110D-4E63-AD49-B3AE01A93F83}"/>
              </a:ext>
            </a:extLst>
          </p:cNvPr>
          <p:cNvSpPr/>
          <p:nvPr/>
        </p:nvSpPr>
        <p:spPr>
          <a:xfrm>
            <a:off x="2743746" y="5758342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0" name="Ovál 99">
            <a:extLst>
              <a:ext uri="{FF2B5EF4-FFF2-40B4-BE49-F238E27FC236}">
                <a16:creationId xmlns:a16="http://schemas.microsoft.com/office/drawing/2014/main" id="{905CEA60-FD41-44A3-B481-024902B51BF3}"/>
              </a:ext>
            </a:extLst>
          </p:cNvPr>
          <p:cNvSpPr/>
          <p:nvPr/>
        </p:nvSpPr>
        <p:spPr>
          <a:xfrm>
            <a:off x="5083222" y="4005064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6" name="Ovál 105">
            <a:extLst>
              <a:ext uri="{FF2B5EF4-FFF2-40B4-BE49-F238E27FC236}">
                <a16:creationId xmlns:a16="http://schemas.microsoft.com/office/drawing/2014/main" id="{B6A9B11A-7FC4-4B30-A6AE-ED48CD62CA2B}"/>
              </a:ext>
            </a:extLst>
          </p:cNvPr>
          <p:cNvSpPr/>
          <p:nvPr/>
        </p:nvSpPr>
        <p:spPr>
          <a:xfrm>
            <a:off x="3911372" y="5314646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1" name="Ovál 110">
            <a:extLst>
              <a:ext uri="{FF2B5EF4-FFF2-40B4-BE49-F238E27FC236}">
                <a16:creationId xmlns:a16="http://schemas.microsoft.com/office/drawing/2014/main" id="{491FC5A0-64AA-425B-A9F6-97491038B850}"/>
              </a:ext>
            </a:extLst>
          </p:cNvPr>
          <p:cNvSpPr/>
          <p:nvPr/>
        </p:nvSpPr>
        <p:spPr>
          <a:xfrm>
            <a:off x="420695" y="6165264"/>
            <a:ext cx="432048" cy="43208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2" name="Ovál 111">
            <a:extLst>
              <a:ext uri="{FF2B5EF4-FFF2-40B4-BE49-F238E27FC236}">
                <a16:creationId xmlns:a16="http://schemas.microsoft.com/office/drawing/2014/main" id="{CE9A4A8D-4F09-488A-ADA0-FED27C997020}"/>
              </a:ext>
            </a:extLst>
          </p:cNvPr>
          <p:cNvSpPr/>
          <p:nvPr/>
        </p:nvSpPr>
        <p:spPr>
          <a:xfrm>
            <a:off x="442609" y="2711550"/>
            <a:ext cx="432048" cy="43208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3" name="Ovál 112">
            <a:extLst>
              <a:ext uri="{FF2B5EF4-FFF2-40B4-BE49-F238E27FC236}">
                <a16:creationId xmlns:a16="http://schemas.microsoft.com/office/drawing/2014/main" id="{E3AE2287-7C2B-47AD-B4C0-A8F24B5C6343}"/>
              </a:ext>
            </a:extLst>
          </p:cNvPr>
          <p:cNvSpPr/>
          <p:nvPr/>
        </p:nvSpPr>
        <p:spPr>
          <a:xfrm>
            <a:off x="1592281" y="2711550"/>
            <a:ext cx="432048" cy="43208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4" name="Ovál 113">
            <a:extLst>
              <a:ext uri="{FF2B5EF4-FFF2-40B4-BE49-F238E27FC236}">
                <a16:creationId xmlns:a16="http://schemas.microsoft.com/office/drawing/2014/main" id="{3AF7AFE2-E2D4-4A32-90B3-520A8E95BCFC}"/>
              </a:ext>
            </a:extLst>
          </p:cNvPr>
          <p:cNvSpPr/>
          <p:nvPr/>
        </p:nvSpPr>
        <p:spPr>
          <a:xfrm>
            <a:off x="3912144" y="2710720"/>
            <a:ext cx="432048" cy="43208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5" name="Ovál 114">
            <a:extLst>
              <a:ext uri="{FF2B5EF4-FFF2-40B4-BE49-F238E27FC236}">
                <a16:creationId xmlns:a16="http://schemas.microsoft.com/office/drawing/2014/main" id="{A2F837D5-6B28-40BD-8EDF-620E421C8631}"/>
              </a:ext>
            </a:extLst>
          </p:cNvPr>
          <p:cNvSpPr/>
          <p:nvPr/>
        </p:nvSpPr>
        <p:spPr>
          <a:xfrm>
            <a:off x="5064320" y="2720700"/>
            <a:ext cx="432048" cy="43208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6" name="Ovál 115">
            <a:extLst>
              <a:ext uri="{FF2B5EF4-FFF2-40B4-BE49-F238E27FC236}">
                <a16:creationId xmlns:a16="http://schemas.microsoft.com/office/drawing/2014/main" id="{16AEF6DB-067A-4C94-95F1-B868E7FD22F5}"/>
              </a:ext>
            </a:extLst>
          </p:cNvPr>
          <p:cNvSpPr/>
          <p:nvPr/>
        </p:nvSpPr>
        <p:spPr>
          <a:xfrm>
            <a:off x="5076056" y="3140968"/>
            <a:ext cx="432048" cy="43208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7" name="Ovál 116">
            <a:extLst>
              <a:ext uri="{FF2B5EF4-FFF2-40B4-BE49-F238E27FC236}">
                <a16:creationId xmlns:a16="http://schemas.microsoft.com/office/drawing/2014/main" id="{43DA0DDB-5F8A-47B5-991E-C5D8C77645E7}"/>
              </a:ext>
            </a:extLst>
          </p:cNvPr>
          <p:cNvSpPr/>
          <p:nvPr/>
        </p:nvSpPr>
        <p:spPr>
          <a:xfrm>
            <a:off x="3925446" y="3581193"/>
            <a:ext cx="432048" cy="43208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8" name="Ovál 117">
            <a:extLst>
              <a:ext uri="{FF2B5EF4-FFF2-40B4-BE49-F238E27FC236}">
                <a16:creationId xmlns:a16="http://schemas.microsoft.com/office/drawing/2014/main" id="{1F7AB937-4AD2-429E-87CC-7C4F81A3C5C4}"/>
              </a:ext>
            </a:extLst>
          </p:cNvPr>
          <p:cNvSpPr/>
          <p:nvPr/>
        </p:nvSpPr>
        <p:spPr>
          <a:xfrm>
            <a:off x="3916035" y="4024208"/>
            <a:ext cx="432048" cy="43208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9" name="Ovál 118">
            <a:extLst>
              <a:ext uri="{FF2B5EF4-FFF2-40B4-BE49-F238E27FC236}">
                <a16:creationId xmlns:a16="http://schemas.microsoft.com/office/drawing/2014/main" id="{DAC1EB77-55CC-4C20-AF95-1E43A83E0918}"/>
              </a:ext>
            </a:extLst>
          </p:cNvPr>
          <p:cNvSpPr/>
          <p:nvPr/>
        </p:nvSpPr>
        <p:spPr>
          <a:xfrm>
            <a:off x="1587036" y="3147924"/>
            <a:ext cx="432048" cy="43208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0" name="Ovál 119">
            <a:extLst>
              <a:ext uri="{FF2B5EF4-FFF2-40B4-BE49-F238E27FC236}">
                <a16:creationId xmlns:a16="http://schemas.microsoft.com/office/drawing/2014/main" id="{E7F53D21-BBFE-41FD-8F0C-D46A1D6202B8}"/>
              </a:ext>
            </a:extLst>
          </p:cNvPr>
          <p:cNvSpPr/>
          <p:nvPr/>
        </p:nvSpPr>
        <p:spPr>
          <a:xfrm>
            <a:off x="426234" y="3581193"/>
            <a:ext cx="432048" cy="43208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1" name="Ovál 120">
            <a:extLst>
              <a:ext uri="{FF2B5EF4-FFF2-40B4-BE49-F238E27FC236}">
                <a16:creationId xmlns:a16="http://schemas.microsoft.com/office/drawing/2014/main" id="{20A28B8F-6DC8-4206-A715-E0DC67F150D3}"/>
              </a:ext>
            </a:extLst>
          </p:cNvPr>
          <p:cNvSpPr/>
          <p:nvPr/>
        </p:nvSpPr>
        <p:spPr>
          <a:xfrm>
            <a:off x="426234" y="4005024"/>
            <a:ext cx="432048" cy="43208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2" name="Ovál 121">
            <a:extLst>
              <a:ext uri="{FF2B5EF4-FFF2-40B4-BE49-F238E27FC236}">
                <a16:creationId xmlns:a16="http://schemas.microsoft.com/office/drawing/2014/main" id="{BF51B9FD-8A3D-4151-834A-2B2AF55C3930}"/>
              </a:ext>
            </a:extLst>
          </p:cNvPr>
          <p:cNvSpPr/>
          <p:nvPr/>
        </p:nvSpPr>
        <p:spPr>
          <a:xfrm>
            <a:off x="1585924" y="4015209"/>
            <a:ext cx="432048" cy="43208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3" name="Ovál 122">
            <a:extLst>
              <a:ext uri="{FF2B5EF4-FFF2-40B4-BE49-F238E27FC236}">
                <a16:creationId xmlns:a16="http://schemas.microsoft.com/office/drawing/2014/main" id="{39F26FED-87A9-4916-B8EB-07911A3D9606}"/>
              </a:ext>
            </a:extLst>
          </p:cNvPr>
          <p:cNvSpPr/>
          <p:nvPr/>
        </p:nvSpPr>
        <p:spPr>
          <a:xfrm>
            <a:off x="1585924" y="4429928"/>
            <a:ext cx="432048" cy="43208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4" name="Ovál 123">
            <a:extLst>
              <a:ext uri="{FF2B5EF4-FFF2-40B4-BE49-F238E27FC236}">
                <a16:creationId xmlns:a16="http://schemas.microsoft.com/office/drawing/2014/main" id="{BF37C4F5-FC76-4D09-95EE-84705BFB4296}"/>
              </a:ext>
            </a:extLst>
          </p:cNvPr>
          <p:cNvSpPr/>
          <p:nvPr/>
        </p:nvSpPr>
        <p:spPr>
          <a:xfrm>
            <a:off x="3923928" y="4892085"/>
            <a:ext cx="432048" cy="43208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5" name="Ovál 124">
            <a:extLst>
              <a:ext uri="{FF2B5EF4-FFF2-40B4-BE49-F238E27FC236}">
                <a16:creationId xmlns:a16="http://schemas.microsoft.com/office/drawing/2014/main" id="{C1539F3B-1C63-4449-85CC-5E8DC2525F45}"/>
              </a:ext>
            </a:extLst>
          </p:cNvPr>
          <p:cNvSpPr/>
          <p:nvPr/>
        </p:nvSpPr>
        <p:spPr>
          <a:xfrm>
            <a:off x="5073751" y="4440679"/>
            <a:ext cx="432048" cy="43208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6" name="Ovál 125">
            <a:extLst>
              <a:ext uri="{FF2B5EF4-FFF2-40B4-BE49-F238E27FC236}">
                <a16:creationId xmlns:a16="http://schemas.microsoft.com/office/drawing/2014/main" id="{06F6267C-FC62-42C0-944E-31ADD7C511E1}"/>
              </a:ext>
            </a:extLst>
          </p:cNvPr>
          <p:cNvSpPr/>
          <p:nvPr/>
        </p:nvSpPr>
        <p:spPr>
          <a:xfrm>
            <a:off x="5073751" y="5314646"/>
            <a:ext cx="432048" cy="43208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7" name="Ovál 126">
            <a:extLst>
              <a:ext uri="{FF2B5EF4-FFF2-40B4-BE49-F238E27FC236}">
                <a16:creationId xmlns:a16="http://schemas.microsoft.com/office/drawing/2014/main" id="{26A3E460-003A-4C91-BFB5-388640AA312B}"/>
              </a:ext>
            </a:extLst>
          </p:cNvPr>
          <p:cNvSpPr/>
          <p:nvPr/>
        </p:nvSpPr>
        <p:spPr>
          <a:xfrm>
            <a:off x="5056801" y="5743434"/>
            <a:ext cx="432048" cy="43208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8" name="Ovál 127">
            <a:extLst>
              <a:ext uri="{FF2B5EF4-FFF2-40B4-BE49-F238E27FC236}">
                <a16:creationId xmlns:a16="http://schemas.microsoft.com/office/drawing/2014/main" id="{75D44947-1F23-4539-B5B3-9A3C63C89A3E}"/>
              </a:ext>
            </a:extLst>
          </p:cNvPr>
          <p:cNvSpPr/>
          <p:nvPr/>
        </p:nvSpPr>
        <p:spPr>
          <a:xfrm>
            <a:off x="411220" y="4900832"/>
            <a:ext cx="432048" cy="43208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9" name="Ovál 128">
            <a:extLst>
              <a:ext uri="{FF2B5EF4-FFF2-40B4-BE49-F238E27FC236}">
                <a16:creationId xmlns:a16="http://schemas.microsoft.com/office/drawing/2014/main" id="{F51E721D-DC5A-422A-B4E4-1BDACDADCFF6}"/>
              </a:ext>
            </a:extLst>
          </p:cNvPr>
          <p:cNvSpPr/>
          <p:nvPr/>
        </p:nvSpPr>
        <p:spPr>
          <a:xfrm>
            <a:off x="411220" y="5308827"/>
            <a:ext cx="432048" cy="43208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0" name="Ovál 129">
            <a:extLst>
              <a:ext uri="{FF2B5EF4-FFF2-40B4-BE49-F238E27FC236}">
                <a16:creationId xmlns:a16="http://schemas.microsoft.com/office/drawing/2014/main" id="{9B5EEA5D-8593-436F-9DFD-2D81B965D00F}"/>
              </a:ext>
            </a:extLst>
          </p:cNvPr>
          <p:cNvSpPr/>
          <p:nvPr/>
        </p:nvSpPr>
        <p:spPr>
          <a:xfrm>
            <a:off x="1579992" y="5333464"/>
            <a:ext cx="432048" cy="43208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1" name="Ovál 130">
            <a:extLst>
              <a:ext uri="{FF2B5EF4-FFF2-40B4-BE49-F238E27FC236}">
                <a16:creationId xmlns:a16="http://schemas.microsoft.com/office/drawing/2014/main" id="{ED6EC801-3F38-4DA0-BD4D-4113FC66C981}"/>
              </a:ext>
            </a:extLst>
          </p:cNvPr>
          <p:cNvSpPr/>
          <p:nvPr/>
        </p:nvSpPr>
        <p:spPr>
          <a:xfrm>
            <a:off x="1571049" y="5753445"/>
            <a:ext cx="432048" cy="43208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2" name="Ovál 131">
            <a:extLst>
              <a:ext uri="{FF2B5EF4-FFF2-40B4-BE49-F238E27FC236}">
                <a16:creationId xmlns:a16="http://schemas.microsoft.com/office/drawing/2014/main" id="{67E39EB4-6E19-44B8-B88E-00ECECAEC7F2}"/>
              </a:ext>
            </a:extLst>
          </p:cNvPr>
          <p:cNvSpPr/>
          <p:nvPr/>
        </p:nvSpPr>
        <p:spPr>
          <a:xfrm>
            <a:off x="3916035" y="6197056"/>
            <a:ext cx="432048" cy="43208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3" name="Nadpis 1">
            <a:extLst>
              <a:ext uri="{FF2B5EF4-FFF2-40B4-BE49-F238E27FC236}">
                <a16:creationId xmlns:a16="http://schemas.microsoft.com/office/drawing/2014/main" id="{432E8CDB-4DF7-48FD-9B2C-CA6D0BA134F3}"/>
              </a:ext>
            </a:extLst>
          </p:cNvPr>
          <p:cNvSpPr txBox="1">
            <a:spLocks/>
          </p:cNvSpPr>
          <p:nvPr/>
        </p:nvSpPr>
        <p:spPr>
          <a:xfrm>
            <a:off x="6636382" y="2417696"/>
            <a:ext cx="1872208" cy="92843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dirty="0">
                <a:latin typeface="+mn-lt"/>
              </a:rPr>
              <a:t>Že jsme si ale ušetřili práce</a:t>
            </a:r>
            <a:endParaRPr lang="cs-CZ" sz="2400" dirty="0">
              <a:latin typeface="+mn-lt"/>
              <a:sym typeface="Wingdings" panose="05000000000000000000" pitchFamily="2" charset="2"/>
            </a:endParaRPr>
          </a:p>
        </p:txBody>
      </p:sp>
      <p:sp>
        <p:nvSpPr>
          <p:cNvPr id="4" name="Veselý obličej 3">
            <a:extLst>
              <a:ext uri="{FF2B5EF4-FFF2-40B4-BE49-F238E27FC236}">
                <a16:creationId xmlns:a16="http://schemas.microsoft.com/office/drawing/2014/main" id="{6E8EE89D-BD05-412E-90BB-4575AE4E6D2E}"/>
              </a:ext>
            </a:extLst>
          </p:cNvPr>
          <p:cNvSpPr/>
          <p:nvPr/>
        </p:nvSpPr>
        <p:spPr>
          <a:xfrm>
            <a:off x="7002256" y="3448061"/>
            <a:ext cx="1194936" cy="1180988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1260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" grpId="0" animBg="1"/>
      <p:bldP spid="113" grpId="0" animBg="1"/>
      <p:bldP spid="114" grpId="0" animBg="1"/>
      <p:bldP spid="115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1" grpId="0" animBg="1"/>
      <p:bldP spid="122" grpId="0" animBg="1"/>
      <p:bldP spid="123" grpId="0" animBg="1"/>
      <p:bldP spid="124" grpId="0" animBg="1"/>
      <p:bldP spid="125" grpId="0" animBg="1"/>
      <p:bldP spid="126" grpId="0" animBg="1"/>
      <p:bldP spid="127" grpId="0" animBg="1"/>
      <p:bldP spid="128" grpId="0" animBg="1"/>
      <p:bldP spid="129" grpId="0" animBg="1"/>
      <p:bldP spid="130" grpId="0" animBg="1"/>
      <p:bldP spid="131" grpId="0" animBg="1"/>
      <p:bldP spid="132" grpId="0" animBg="1"/>
      <p:bldP spid="133" grpId="0"/>
      <p:bldP spid="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64652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600"/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07504" y="97468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Prvočísla a složená čísla</a:t>
            </a:r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4" name="Nadpis 1">
            <a:extLst>
              <a:ext uri="{FF2B5EF4-FFF2-40B4-BE49-F238E27FC236}">
                <a16:creationId xmlns:a16="http://schemas.microsoft.com/office/drawing/2014/main" id="{D4493F1D-6137-4653-BD85-B7FAB89BEB6E}"/>
              </a:ext>
            </a:extLst>
          </p:cNvPr>
          <p:cNvSpPr txBox="1">
            <a:spLocks/>
          </p:cNvSpPr>
          <p:nvPr/>
        </p:nvSpPr>
        <p:spPr>
          <a:xfrm>
            <a:off x="35496" y="620688"/>
            <a:ext cx="8928992" cy="52322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200"/>
              </a:spcAft>
            </a:pPr>
            <a:r>
              <a:rPr lang="cs-CZ" sz="2500" dirty="0">
                <a:latin typeface="+mn-lt"/>
              </a:rPr>
              <a:t>Už umíme bezpečně určit (prvočíslo x složené číslo) u čísel do 120</a:t>
            </a:r>
          </a:p>
        </p:txBody>
      </p:sp>
      <p:sp>
        <p:nvSpPr>
          <p:cNvPr id="26" name="Nadpis 1">
            <a:extLst>
              <a:ext uri="{FF2B5EF4-FFF2-40B4-BE49-F238E27FC236}">
                <a16:creationId xmlns:a16="http://schemas.microsoft.com/office/drawing/2014/main" id="{2A06BE39-9120-4E86-BC59-2C6EC7C2B794}"/>
              </a:ext>
            </a:extLst>
          </p:cNvPr>
          <p:cNvSpPr txBox="1">
            <a:spLocks/>
          </p:cNvSpPr>
          <p:nvPr/>
        </p:nvSpPr>
        <p:spPr>
          <a:xfrm>
            <a:off x="35496" y="1504514"/>
            <a:ext cx="8958148" cy="14204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dirty="0">
                <a:latin typeface="+mn-lt"/>
              </a:rPr>
              <a:t>Pro čísla 120 - 400 (s tím už bohatě vystačíme) platí: </a:t>
            </a:r>
          </a:p>
          <a:p>
            <a:pPr algn="l"/>
            <a:r>
              <a:rPr lang="cs-CZ" sz="2400" dirty="0">
                <a:latin typeface="+mn-lt"/>
              </a:rPr>
              <a:t> Pokud je číslo dělitelné 2, 3, 5, 7, 11, 13, 17 nebo 19 </a:t>
            </a:r>
            <a:r>
              <a:rPr lang="cs-CZ" sz="2400" dirty="0">
                <a:latin typeface="+mn-lt"/>
                <a:sym typeface="Wingdings" panose="05000000000000000000" pitchFamily="2" charset="2"/>
              </a:rPr>
              <a:t> je </a:t>
            </a:r>
            <a:r>
              <a:rPr lang="cs-CZ" sz="2400" b="1" dirty="0">
                <a:latin typeface="+mn-lt"/>
                <a:sym typeface="Wingdings" panose="05000000000000000000" pitchFamily="2" charset="2"/>
              </a:rPr>
              <a:t>složené</a:t>
            </a:r>
            <a:r>
              <a:rPr lang="cs-CZ" sz="2400" dirty="0">
                <a:latin typeface="+mn-lt"/>
                <a:sym typeface="Wingdings" panose="05000000000000000000" pitchFamily="2" charset="2"/>
              </a:rPr>
              <a:t> </a:t>
            </a:r>
            <a:r>
              <a:rPr lang="cs-CZ" sz="2400" b="1" dirty="0">
                <a:latin typeface="+mn-lt"/>
                <a:sym typeface="Wingdings" panose="05000000000000000000" pitchFamily="2" charset="2"/>
              </a:rPr>
              <a:t>číslo</a:t>
            </a:r>
          </a:p>
          <a:p>
            <a:pPr algn="l">
              <a:spcAft>
                <a:spcPts val="1200"/>
              </a:spcAft>
            </a:pPr>
            <a:r>
              <a:rPr lang="cs-CZ" sz="2400" dirty="0">
                <a:latin typeface="+mn-lt"/>
              </a:rPr>
              <a:t> Pokud číslo není </a:t>
            </a:r>
            <a:r>
              <a:rPr lang="cs-CZ" sz="2400" dirty="0"/>
              <a:t>dělitelné 2, 3, 5, 7, 11, 13, 17 ani 19 </a:t>
            </a:r>
            <a:r>
              <a:rPr lang="cs-CZ" sz="2400" dirty="0">
                <a:sym typeface="Wingdings" panose="05000000000000000000" pitchFamily="2" charset="2"/>
              </a:rPr>
              <a:t> je </a:t>
            </a:r>
            <a:r>
              <a:rPr lang="cs-CZ" sz="2400" b="1" dirty="0">
                <a:sym typeface="Wingdings" panose="05000000000000000000" pitchFamily="2" charset="2"/>
              </a:rPr>
              <a:t>prvočíslo</a:t>
            </a:r>
            <a:endParaRPr lang="cs-CZ" sz="2400" b="1" dirty="0">
              <a:latin typeface="+mn-lt"/>
            </a:endParaRPr>
          </a:p>
        </p:txBody>
      </p:sp>
      <p:sp>
        <p:nvSpPr>
          <p:cNvPr id="28" name="Nadpis 1">
            <a:extLst>
              <a:ext uri="{FF2B5EF4-FFF2-40B4-BE49-F238E27FC236}">
                <a16:creationId xmlns:a16="http://schemas.microsoft.com/office/drawing/2014/main" id="{963C5ED6-4E08-4928-85B4-210461AA09B3}"/>
              </a:ext>
            </a:extLst>
          </p:cNvPr>
          <p:cNvSpPr txBox="1">
            <a:spLocks/>
          </p:cNvSpPr>
          <p:nvPr/>
        </p:nvSpPr>
        <p:spPr>
          <a:xfrm>
            <a:off x="179512" y="3472112"/>
            <a:ext cx="8791942" cy="79786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300" dirty="0">
                <a:latin typeface="+mn-lt"/>
              </a:rPr>
              <a:t>11 </a:t>
            </a:r>
            <a:r>
              <a:rPr lang="cs-CZ" sz="2300" dirty="0"/>
              <a:t>-</a:t>
            </a:r>
            <a:r>
              <a:rPr lang="cs-CZ" sz="2300" dirty="0">
                <a:latin typeface="+mn-lt"/>
              </a:rPr>
              <a:t> 220, 231, 242, 253, 264, 275, 286, 297, 308, 319, 330, 341, 352,</a:t>
            </a:r>
          </a:p>
          <a:p>
            <a:pPr algn="l"/>
            <a:r>
              <a:rPr lang="cs-CZ" sz="2300" b="1" dirty="0">
                <a:latin typeface="+mn-lt"/>
                <a:sym typeface="Wingdings" panose="05000000000000000000" pitchFamily="2" charset="2"/>
              </a:rPr>
              <a:t>        </a:t>
            </a:r>
            <a:r>
              <a:rPr lang="cs-CZ" sz="2300" dirty="0">
                <a:latin typeface="+mn-lt"/>
                <a:sym typeface="Wingdings" panose="05000000000000000000" pitchFamily="2" charset="2"/>
              </a:rPr>
              <a:t>363, 374, 385, 396</a:t>
            </a:r>
          </a:p>
        </p:txBody>
      </p:sp>
      <p:sp>
        <p:nvSpPr>
          <p:cNvPr id="32" name="Nadpis 1">
            <a:extLst>
              <a:ext uri="{FF2B5EF4-FFF2-40B4-BE49-F238E27FC236}">
                <a16:creationId xmlns:a16="http://schemas.microsoft.com/office/drawing/2014/main" id="{1CD7210D-F915-4180-A401-EB8D5F38041B}"/>
              </a:ext>
            </a:extLst>
          </p:cNvPr>
          <p:cNvSpPr txBox="1">
            <a:spLocks/>
          </p:cNvSpPr>
          <p:nvPr/>
        </p:nvSpPr>
        <p:spPr>
          <a:xfrm>
            <a:off x="185378" y="4256030"/>
            <a:ext cx="8958621" cy="87804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300" dirty="0">
                <a:latin typeface="+mn-lt"/>
              </a:rPr>
              <a:t>13 </a:t>
            </a:r>
            <a:r>
              <a:rPr lang="cs-CZ" sz="2300" dirty="0"/>
              <a:t>-</a:t>
            </a:r>
            <a:r>
              <a:rPr lang="cs-CZ" sz="2300" dirty="0">
                <a:latin typeface="+mn-lt"/>
              </a:rPr>
              <a:t> 221, 234, 247, </a:t>
            </a:r>
            <a:r>
              <a:rPr lang="cs-CZ" sz="2300" dirty="0"/>
              <a:t>260, 273, 286, 299, 312, 325, 338, 351, 364, 377, 390</a:t>
            </a:r>
          </a:p>
          <a:p>
            <a:pPr algn="l">
              <a:spcAft>
                <a:spcPts val="1200"/>
              </a:spcAft>
            </a:pPr>
            <a:r>
              <a:rPr lang="cs-CZ" sz="2300" dirty="0">
                <a:sym typeface="Wingdings" panose="05000000000000000000" pitchFamily="2" charset="2"/>
              </a:rPr>
              <a:t>                                                                             </a:t>
            </a:r>
            <a:endParaRPr lang="cs-CZ" sz="2300" b="1" dirty="0"/>
          </a:p>
        </p:txBody>
      </p:sp>
      <p:sp>
        <p:nvSpPr>
          <p:cNvPr id="33" name="Nadpis 1">
            <a:extLst>
              <a:ext uri="{FF2B5EF4-FFF2-40B4-BE49-F238E27FC236}">
                <a16:creationId xmlns:a16="http://schemas.microsoft.com/office/drawing/2014/main" id="{97CD65AC-D0E6-4CB7-B805-2F7BF03EE8AE}"/>
              </a:ext>
            </a:extLst>
          </p:cNvPr>
          <p:cNvSpPr txBox="1">
            <a:spLocks/>
          </p:cNvSpPr>
          <p:nvPr/>
        </p:nvSpPr>
        <p:spPr>
          <a:xfrm>
            <a:off x="179512" y="4735142"/>
            <a:ext cx="8791942" cy="53717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300" dirty="0">
                <a:latin typeface="+mn-lt"/>
              </a:rPr>
              <a:t>17 – 204, 221, 238, 255, 272, </a:t>
            </a:r>
            <a:r>
              <a:rPr lang="cs-CZ" sz="2300" dirty="0"/>
              <a:t>289, 306, 323, 340, 357, 374, 391  </a:t>
            </a:r>
            <a:endParaRPr lang="cs-CZ" sz="2300" b="1" dirty="0">
              <a:latin typeface="+mn-lt"/>
            </a:endParaRPr>
          </a:p>
        </p:txBody>
      </p:sp>
      <p:sp>
        <p:nvSpPr>
          <p:cNvPr id="42" name="Nadpis 1">
            <a:extLst>
              <a:ext uri="{FF2B5EF4-FFF2-40B4-BE49-F238E27FC236}">
                <a16:creationId xmlns:a16="http://schemas.microsoft.com/office/drawing/2014/main" id="{9BFFF287-2954-4F56-A7BB-55D4920ED752}"/>
              </a:ext>
            </a:extLst>
          </p:cNvPr>
          <p:cNvSpPr txBox="1">
            <a:spLocks/>
          </p:cNvSpPr>
          <p:nvPr/>
        </p:nvSpPr>
        <p:spPr>
          <a:xfrm>
            <a:off x="165650" y="5200304"/>
            <a:ext cx="8791942" cy="53717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300" dirty="0">
                <a:latin typeface="+mn-lt"/>
              </a:rPr>
              <a:t>19 – 209, 228, 247, 266, 285, 304, 323, 342, 361, 380, 399</a:t>
            </a:r>
            <a:endParaRPr lang="cs-CZ" sz="2300" b="1" dirty="0">
              <a:latin typeface="+mn-lt"/>
            </a:endParaRPr>
          </a:p>
        </p:txBody>
      </p:sp>
      <p:sp>
        <p:nvSpPr>
          <p:cNvPr id="17" name="Nadpis 1">
            <a:extLst>
              <a:ext uri="{FF2B5EF4-FFF2-40B4-BE49-F238E27FC236}">
                <a16:creationId xmlns:a16="http://schemas.microsoft.com/office/drawing/2014/main" id="{5B47D6FD-464D-4C8C-BEF1-1C15E3BFDAA3}"/>
              </a:ext>
            </a:extLst>
          </p:cNvPr>
          <p:cNvSpPr txBox="1">
            <a:spLocks/>
          </p:cNvSpPr>
          <p:nvPr/>
        </p:nvSpPr>
        <p:spPr>
          <a:xfrm>
            <a:off x="107504" y="3037512"/>
            <a:ext cx="6480720" cy="46516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dirty="0">
                <a:latin typeface="+mn-lt"/>
              </a:rPr>
              <a:t>Pro usnadnění velké násobky čísel 11, 13, 17 a 19:</a:t>
            </a:r>
          </a:p>
        </p:txBody>
      </p:sp>
      <p:sp>
        <p:nvSpPr>
          <p:cNvPr id="18" name="Nadpis 1">
            <a:extLst>
              <a:ext uri="{FF2B5EF4-FFF2-40B4-BE49-F238E27FC236}">
                <a16:creationId xmlns:a16="http://schemas.microsoft.com/office/drawing/2014/main" id="{0BD1BF1A-03BE-4DAB-9E91-BA9723C7121C}"/>
              </a:ext>
            </a:extLst>
          </p:cNvPr>
          <p:cNvSpPr txBox="1">
            <a:spLocks/>
          </p:cNvSpPr>
          <p:nvPr/>
        </p:nvSpPr>
        <p:spPr>
          <a:xfrm>
            <a:off x="676602" y="6204198"/>
            <a:ext cx="6055638" cy="53717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dirty="0">
                <a:latin typeface="+mn-lt"/>
              </a:rPr>
              <a:t>Číslo 254 je dělitelné 2 </a:t>
            </a:r>
            <a:r>
              <a:rPr lang="cs-CZ" sz="2600" dirty="0">
                <a:latin typeface="+mn-lt"/>
                <a:sym typeface="Wingdings" panose="05000000000000000000" pitchFamily="2" charset="2"/>
              </a:rPr>
              <a:t> </a:t>
            </a:r>
            <a:r>
              <a:rPr lang="cs-CZ" sz="2600" b="1" dirty="0">
                <a:latin typeface="+mn-lt"/>
                <a:sym typeface="Wingdings" panose="05000000000000000000" pitchFamily="2" charset="2"/>
              </a:rPr>
              <a:t>složené číslo</a:t>
            </a:r>
            <a:endParaRPr lang="cs-CZ" sz="2600" b="1" dirty="0">
              <a:latin typeface="+mn-lt"/>
            </a:endParaRPr>
          </a:p>
        </p:txBody>
      </p:sp>
      <p:sp>
        <p:nvSpPr>
          <p:cNvPr id="19" name="Nadpis 1">
            <a:extLst>
              <a:ext uri="{FF2B5EF4-FFF2-40B4-BE49-F238E27FC236}">
                <a16:creationId xmlns:a16="http://schemas.microsoft.com/office/drawing/2014/main" id="{9AA6769E-829A-4534-ACD1-15653F276B8A}"/>
              </a:ext>
            </a:extLst>
          </p:cNvPr>
          <p:cNvSpPr txBox="1">
            <a:spLocks/>
          </p:cNvSpPr>
          <p:nvPr/>
        </p:nvSpPr>
        <p:spPr>
          <a:xfrm>
            <a:off x="281942" y="5653852"/>
            <a:ext cx="8791942" cy="53717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b="1" dirty="0">
                <a:latin typeface="+mn-lt"/>
              </a:rPr>
              <a:t>Př.</a:t>
            </a:r>
            <a:r>
              <a:rPr lang="cs-CZ" sz="2600" dirty="0">
                <a:latin typeface="+mn-lt"/>
              </a:rPr>
              <a:t> Určete, zda číslo 254 je prvočíslo nebo složené číslo</a:t>
            </a:r>
          </a:p>
        </p:txBody>
      </p:sp>
      <p:sp>
        <p:nvSpPr>
          <p:cNvPr id="16" name="Nadpis 1">
            <a:extLst>
              <a:ext uri="{FF2B5EF4-FFF2-40B4-BE49-F238E27FC236}">
                <a16:creationId xmlns:a16="http://schemas.microsoft.com/office/drawing/2014/main" id="{FE332CF5-DF8D-4795-93FA-11A104FA205C}"/>
              </a:ext>
            </a:extLst>
          </p:cNvPr>
          <p:cNvSpPr txBox="1">
            <a:spLocks/>
          </p:cNvSpPr>
          <p:nvPr/>
        </p:nvSpPr>
        <p:spPr>
          <a:xfrm>
            <a:off x="42462" y="1052736"/>
            <a:ext cx="9066042" cy="49304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dirty="0">
                <a:latin typeface="+mn-lt"/>
              </a:rPr>
              <a:t>Jak je to s určováním </a:t>
            </a:r>
            <a:r>
              <a:rPr lang="cs-CZ" sz="2500" dirty="0"/>
              <a:t>(prvočíslo x složené číslo) u</a:t>
            </a:r>
            <a:r>
              <a:rPr lang="cs-CZ" sz="2500" dirty="0">
                <a:latin typeface="+mn-lt"/>
              </a:rPr>
              <a:t> čísel ještě větších</a:t>
            </a:r>
          </a:p>
        </p:txBody>
      </p:sp>
      <p:sp>
        <p:nvSpPr>
          <p:cNvPr id="20" name="Nadpis 1">
            <a:extLst>
              <a:ext uri="{FF2B5EF4-FFF2-40B4-BE49-F238E27FC236}">
                <a16:creationId xmlns:a16="http://schemas.microsoft.com/office/drawing/2014/main" id="{5676312E-71D6-4AC2-BE96-A72C246BC5C4}"/>
              </a:ext>
            </a:extLst>
          </p:cNvPr>
          <p:cNvSpPr txBox="1">
            <a:spLocks/>
          </p:cNvSpPr>
          <p:nvPr/>
        </p:nvSpPr>
        <p:spPr>
          <a:xfrm>
            <a:off x="950299" y="2637270"/>
            <a:ext cx="7942181" cy="49304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 dirty="0">
                <a:latin typeface="+mn-lt"/>
              </a:rPr>
              <a:t>S takto velkými čísly se ale příliš často setkávat nebudeme!!!</a:t>
            </a:r>
          </a:p>
        </p:txBody>
      </p:sp>
    </p:spTree>
    <p:extLst>
      <p:ext uri="{BB962C8B-B14F-4D97-AF65-F5344CB8AC3E}">
        <p14:creationId xmlns:p14="http://schemas.microsoft.com/office/powerpoint/2010/main" val="195464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6" grpId="0"/>
      <p:bldP spid="28" grpId="0"/>
      <p:bldP spid="32" grpId="0"/>
      <p:bldP spid="33" grpId="0"/>
      <p:bldP spid="42" grpId="0"/>
      <p:bldP spid="17" grpId="0"/>
      <p:bldP spid="18" grpId="0"/>
      <p:bldP spid="19" grpId="0"/>
      <p:bldP spid="16" grpId="0"/>
      <p:bldP spid="2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64652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600"/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07504" y="97468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Prvočísla a složená čísla</a:t>
            </a:r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4" name="Nadpis 1">
            <a:extLst>
              <a:ext uri="{FF2B5EF4-FFF2-40B4-BE49-F238E27FC236}">
                <a16:creationId xmlns:a16="http://schemas.microsoft.com/office/drawing/2014/main" id="{D4493F1D-6137-4653-BD85-B7FAB89BEB6E}"/>
              </a:ext>
            </a:extLst>
          </p:cNvPr>
          <p:cNvSpPr txBox="1">
            <a:spLocks/>
          </p:cNvSpPr>
          <p:nvPr/>
        </p:nvSpPr>
        <p:spPr>
          <a:xfrm>
            <a:off x="35496" y="620688"/>
            <a:ext cx="8928992" cy="52322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200"/>
              </a:spcAft>
            </a:pPr>
            <a:r>
              <a:rPr lang="cs-CZ" sz="2500" dirty="0">
                <a:latin typeface="+mn-lt"/>
              </a:rPr>
              <a:t>Už umíme bezpečně určit (prvočíslo x složené číslo) u čísel do 120</a:t>
            </a:r>
          </a:p>
        </p:txBody>
      </p:sp>
      <p:sp>
        <p:nvSpPr>
          <p:cNvPr id="26" name="Nadpis 1">
            <a:extLst>
              <a:ext uri="{FF2B5EF4-FFF2-40B4-BE49-F238E27FC236}">
                <a16:creationId xmlns:a16="http://schemas.microsoft.com/office/drawing/2014/main" id="{2A06BE39-9120-4E86-BC59-2C6EC7C2B794}"/>
              </a:ext>
            </a:extLst>
          </p:cNvPr>
          <p:cNvSpPr txBox="1">
            <a:spLocks/>
          </p:cNvSpPr>
          <p:nvPr/>
        </p:nvSpPr>
        <p:spPr>
          <a:xfrm>
            <a:off x="35496" y="1504514"/>
            <a:ext cx="8958148" cy="14204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dirty="0">
                <a:latin typeface="+mn-lt"/>
              </a:rPr>
              <a:t>Pro čísla 120 - 400 (s tím už bohatě vystačíme) platí: </a:t>
            </a:r>
          </a:p>
          <a:p>
            <a:pPr algn="l"/>
            <a:r>
              <a:rPr lang="cs-CZ" sz="2400" dirty="0">
                <a:latin typeface="+mn-lt"/>
              </a:rPr>
              <a:t> Pokud je číslo dělitelné 2, 3, 5, 7, 11, 13, 17 nebo 19 </a:t>
            </a:r>
            <a:r>
              <a:rPr lang="cs-CZ" sz="2400" dirty="0">
                <a:latin typeface="+mn-lt"/>
                <a:sym typeface="Wingdings" panose="05000000000000000000" pitchFamily="2" charset="2"/>
              </a:rPr>
              <a:t> je </a:t>
            </a:r>
            <a:r>
              <a:rPr lang="cs-CZ" sz="2400" b="1" dirty="0">
                <a:latin typeface="+mn-lt"/>
                <a:sym typeface="Wingdings" panose="05000000000000000000" pitchFamily="2" charset="2"/>
              </a:rPr>
              <a:t>složené</a:t>
            </a:r>
            <a:r>
              <a:rPr lang="cs-CZ" sz="2400" dirty="0">
                <a:latin typeface="+mn-lt"/>
                <a:sym typeface="Wingdings" panose="05000000000000000000" pitchFamily="2" charset="2"/>
              </a:rPr>
              <a:t> </a:t>
            </a:r>
            <a:r>
              <a:rPr lang="cs-CZ" sz="2400" b="1" dirty="0">
                <a:latin typeface="+mn-lt"/>
                <a:sym typeface="Wingdings" panose="05000000000000000000" pitchFamily="2" charset="2"/>
              </a:rPr>
              <a:t>číslo</a:t>
            </a:r>
          </a:p>
          <a:p>
            <a:pPr algn="l">
              <a:spcAft>
                <a:spcPts val="1200"/>
              </a:spcAft>
            </a:pPr>
            <a:r>
              <a:rPr lang="cs-CZ" sz="2400" dirty="0">
                <a:latin typeface="+mn-lt"/>
              </a:rPr>
              <a:t> Pokud číslo není </a:t>
            </a:r>
            <a:r>
              <a:rPr lang="cs-CZ" sz="2400" dirty="0"/>
              <a:t>dělitelné 2, 3, 5, 7, 11, 13, 17 ani 19 </a:t>
            </a:r>
            <a:r>
              <a:rPr lang="cs-CZ" sz="2400" dirty="0">
                <a:sym typeface="Wingdings" panose="05000000000000000000" pitchFamily="2" charset="2"/>
              </a:rPr>
              <a:t> je </a:t>
            </a:r>
            <a:r>
              <a:rPr lang="cs-CZ" sz="2400" b="1" dirty="0">
                <a:sym typeface="Wingdings" panose="05000000000000000000" pitchFamily="2" charset="2"/>
              </a:rPr>
              <a:t>prvočíslo</a:t>
            </a:r>
            <a:endParaRPr lang="cs-CZ" sz="2400" b="1" dirty="0">
              <a:latin typeface="+mn-lt"/>
            </a:endParaRPr>
          </a:p>
        </p:txBody>
      </p:sp>
      <p:sp>
        <p:nvSpPr>
          <p:cNvPr id="28" name="Nadpis 1">
            <a:extLst>
              <a:ext uri="{FF2B5EF4-FFF2-40B4-BE49-F238E27FC236}">
                <a16:creationId xmlns:a16="http://schemas.microsoft.com/office/drawing/2014/main" id="{963C5ED6-4E08-4928-85B4-210461AA09B3}"/>
              </a:ext>
            </a:extLst>
          </p:cNvPr>
          <p:cNvSpPr txBox="1">
            <a:spLocks/>
          </p:cNvSpPr>
          <p:nvPr/>
        </p:nvSpPr>
        <p:spPr>
          <a:xfrm>
            <a:off x="179512" y="3472112"/>
            <a:ext cx="8791942" cy="79786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300" dirty="0">
                <a:latin typeface="+mn-lt"/>
              </a:rPr>
              <a:t>11 </a:t>
            </a:r>
            <a:r>
              <a:rPr lang="cs-CZ" sz="2300" dirty="0"/>
              <a:t>-</a:t>
            </a:r>
            <a:r>
              <a:rPr lang="cs-CZ" sz="2300" dirty="0">
                <a:latin typeface="+mn-lt"/>
              </a:rPr>
              <a:t> 220, 231, 242, 253, 264, 275, 286, 297, 308, 319, 330, 341, 352,</a:t>
            </a:r>
          </a:p>
          <a:p>
            <a:pPr algn="l"/>
            <a:r>
              <a:rPr lang="cs-CZ" sz="2300" b="1" dirty="0">
                <a:latin typeface="+mn-lt"/>
                <a:sym typeface="Wingdings" panose="05000000000000000000" pitchFamily="2" charset="2"/>
              </a:rPr>
              <a:t>        </a:t>
            </a:r>
            <a:r>
              <a:rPr lang="cs-CZ" sz="2300" dirty="0">
                <a:latin typeface="+mn-lt"/>
                <a:sym typeface="Wingdings" panose="05000000000000000000" pitchFamily="2" charset="2"/>
              </a:rPr>
              <a:t>363, 374, 385, 396</a:t>
            </a:r>
          </a:p>
        </p:txBody>
      </p:sp>
      <p:sp>
        <p:nvSpPr>
          <p:cNvPr id="32" name="Nadpis 1">
            <a:extLst>
              <a:ext uri="{FF2B5EF4-FFF2-40B4-BE49-F238E27FC236}">
                <a16:creationId xmlns:a16="http://schemas.microsoft.com/office/drawing/2014/main" id="{1CD7210D-F915-4180-A401-EB8D5F38041B}"/>
              </a:ext>
            </a:extLst>
          </p:cNvPr>
          <p:cNvSpPr txBox="1">
            <a:spLocks/>
          </p:cNvSpPr>
          <p:nvPr/>
        </p:nvSpPr>
        <p:spPr>
          <a:xfrm>
            <a:off x="185378" y="4256030"/>
            <a:ext cx="8958621" cy="87804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300" dirty="0">
                <a:latin typeface="+mn-lt"/>
              </a:rPr>
              <a:t>13 </a:t>
            </a:r>
            <a:r>
              <a:rPr lang="cs-CZ" sz="2300" dirty="0"/>
              <a:t>-</a:t>
            </a:r>
            <a:r>
              <a:rPr lang="cs-CZ" sz="2300" dirty="0">
                <a:latin typeface="+mn-lt"/>
              </a:rPr>
              <a:t> 221, 234, 247, </a:t>
            </a:r>
            <a:r>
              <a:rPr lang="cs-CZ" sz="2300" dirty="0"/>
              <a:t>260, 273, 286, 299, 312, 325, 338, 351, 364, 377, 390</a:t>
            </a:r>
          </a:p>
          <a:p>
            <a:pPr algn="l">
              <a:spcAft>
                <a:spcPts val="1200"/>
              </a:spcAft>
            </a:pPr>
            <a:r>
              <a:rPr lang="cs-CZ" sz="2300" dirty="0">
                <a:sym typeface="Wingdings" panose="05000000000000000000" pitchFamily="2" charset="2"/>
              </a:rPr>
              <a:t>                                                                             </a:t>
            </a:r>
            <a:endParaRPr lang="cs-CZ" sz="2300" b="1" dirty="0"/>
          </a:p>
        </p:txBody>
      </p:sp>
      <p:sp>
        <p:nvSpPr>
          <p:cNvPr id="33" name="Nadpis 1">
            <a:extLst>
              <a:ext uri="{FF2B5EF4-FFF2-40B4-BE49-F238E27FC236}">
                <a16:creationId xmlns:a16="http://schemas.microsoft.com/office/drawing/2014/main" id="{97CD65AC-D0E6-4CB7-B805-2F7BF03EE8AE}"/>
              </a:ext>
            </a:extLst>
          </p:cNvPr>
          <p:cNvSpPr txBox="1">
            <a:spLocks/>
          </p:cNvSpPr>
          <p:nvPr/>
        </p:nvSpPr>
        <p:spPr>
          <a:xfrm>
            <a:off x="179512" y="4735142"/>
            <a:ext cx="8791942" cy="53717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300" dirty="0">
                <a:latin typeface="+mn-lt"/>
              </a:rPr>
              <a:t>17 – 204, 221, 238, 255, 272, </a:t>
            </a:r>
            <a:r>
              <a:rPr lang="cs-CZ" sz="2300" dirty="0"/>
              <a:t>289, 306, 323, 340, 357, 374, 391  </a:t>
            </a:r>
            <a:endParaRPr lang="cs-CZ" sz="2300" b="1" dirty="0">
              <a:latin typeface="+mn-lt"/>
            </a:endParaRPr>
          </a:p>
        </p:txBody>
      </p:sp>
      <p:sp>
        <p:nvSpPr>
          <p:cNvPr id="42" name="Nadpis 1">
            <a:extLst>
              <a:ext uri="{FF2B5EF4-FFF2-40B4-BE49-F238E27FC236}">
                <a16:creationId xmlns:a16="http://schemas.microsoft.com/office/drawing/2014/main" id="{9BFFF287-2954-4F56-A7BB-55D4920ED752}"/>
              </a:ext>
            </a:extLst>
          </p:cNvPr>
          <p:cNvSpPr txBox="1">
            <a:spLocks/>
          </p:cNvSpPr>
          <p:nvPr/>
        </p:nvSpPr>
        <p:spPr>
          <a:xfrm>
            <a:off x="165650" y="5200304"/>
            <a:ext cx="8791942" cy="53717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300" dirty="0">
                <a:latin typeface="+mn-lt"/>
              </a:rPr>
              <a:t>19 – 209, 228, 247, 266, 285, 304, 323, 342, 361, 380, 399</a:t>
            </a:r>
            <a:endParaRPr lang="cs-CZ" sz="2300" b="1" dirty="0">
              <a:latin typeface="+mn-lt"/>
            </a:endParaRPr>
          </a:p>
        </p:txBody>
      </p:sp>
      <p:sp>
        <p:nvSpPr>
          <p:cNvPr id="17" name="Nadpis 1">
            <a:extLst>
              <a:ext uri="{FF2B5EF4-FFF2-40B4-BE49-F238E27FC236}">
                <a16:creationId xmlns:a16="http://schemas.microsoft.com/office/drawing/2014/main" id="{5B47D6FD-464D-4C8C-BEF1-1C15E3BFDAA3}"/>
              </a:ext>
            </a:extLst>
          </p:cNvPr>
          <p:cNvSpPr txBox="1">
            <a:spLocks/>
          </p:cNvSpPr>
          <p:nvPr/>
        </p:nvSpPr>
        <p:spPr>
          <a:xfrm>
            <a:off x="107504" y="3037512"/>
            <a:ext cx="6480720" cy="46516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dirty="0">
                <a:latin typeface="+mn-lt"/>
              </a:rPr>
              <a:t>Pro usnadnění velké násobky čísel 11, 13, 17 a 19:</a:t>
            </a:r>
          </a:p>
        </p:txBody>
      </p:sp>
      <p:sp>
        <p:nvSpPr>
          <p:cNvPr id="18" name="Nadpis 1">
            <a:extLst>
              <a:ext uri="{FF2B5EF4-FFF2-40B4-BE49-F238E27FC236}">
                <a16:creationId xmlns:a16="http://schemas.microsoft.com/office/drawing/2014/main" id="{0BD1BF1A-03BE-4DAB-9E91-BA9723C7121C}"/>
              </a:ext>
            </a:extLst>
          </p:cNvPr>
          <p:cNvSpPr txBox="1">
            <a:spLocks/>
          </p:cNvSpPr>
          <p:nvPr/>
        </p:nvSpPr>
        <p:spPr>
          <a:xfrm>
            <a:off x="676602" y="6204198"/>
            <a:ext cx="6055638" cy="53717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dirty="0">
                <a:latin typeface="+mn-lt"/>
              </a:rPr>
              <a:t>Číslo je 312 dělitelné 3 </a:t>
            </a:r>
            <a:r>
              <a:rPr lang="cs-CZ" sz="2600" dirty="0">
                <a:latin typeface="+mn-lt"/>
                <a:sym typeface="Wingdings" panose="05000000000000000000" pitchFamily="2" charset="2"/>
              </a:rPr>
              <a:t> </a:t>
            </a:r>
            <a:r>
              <a:rPr lang="cs-CZ" sz="2600" b="1" dirty="0">
                <a:latin typeface="+mn-lt"/>
                <a:sym typeface="Wingdings" panose="05000000000000000000" pitchFamily="2" charset="2"/>
              </a:rPr>
              <a:t>složené číslo</a:t>
            </a:r>
            <a:endParaRPr lang="cs-CZ" sz="2600" b="1" dirty="0">
              <a:latin typeface="+mn-lt"/>
            </a:endParaRPr>
          </a:p>
        </p:txBody>
      </p:sp>
      <p:sp>
        <p:nvSpPr>
          <p:cNvPr id="19" name="Nadpis 1">
            <a:extLst>
              <a:ext uri="{FF2B5EF4-FFF2-40B4-BE49-F238E27FC236}">
                <a16:creationId xmlns:a16="http://schemas.microsoft.com/office/drawing/2014/main" id="{9AA6769E-829A-4534-ACD1-15653F276B8A}"/>
              </a:ext>
            </a:extLst>
          </p:cNvPr>
          <p:cNvSpPr txBox="1">
            <a:spLocks/>
          </p:cNvSpPr>
          <p:nvPr/>
        </p:nvSpPr>
        <p:spPr>
          <a:xfrm>
            <a:off x="281942" y="5653852"/>
            <a:ext cx="8791942" cy="53717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b="1" dirty="0">
                <a:latin typeface="+mn-lt"/>
              </a:rPr>
              <a:t>Př.</a:t>
            </a:r>
            <a:r>
              <a:rPr lang="cs-CZ" sz="2600" dirty="0">
                <a:latin typeface="+mn-lt"/>
              </a:rPr>
              <a:t> Určete, zda číslo 312 je prvočíslo nebo složené číslo</a:t>
            </a:r>
          </a:p>
        </p:txBody>
      </p:sp>
      <p:sp>
        <p:nvSpPr>
          <p:cNvPr id="16" name="Nadpis 1">
            <a:extLst>
              <a:ext uri="{FF2B5EF4-FFF2-40B4-BE49-F238E27FC236}">
                <a16:creationId xmlns:a16="http://schemas.microsoft.com/office/drawing/2014/main" id="{FE332CF5-DF8D-4795-93FA-11A104FA205C}"/>
              </a:ext>
            </a:extLst>
          </p:cNvPr>
          <p:cNvSpPr txBox="1">
            <a:spLocks/>
          </p:cNvSpPr>
          <p:nvPr/>
        </p:nvSpPr>
        <p:spPr>
          <a:xfrm>
            <a:off x="42462" y="1052736"/>
            <a:ext cx="9066042" cy="49304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dirty="0">
                <a:latin typeface="+mn-lt"/>
              </a:rPr>
              <a:t>Jak je to s určováním </a:t>
            </a:r>
            <a:r>
              <a:rPr lang="cs-CZ" sz="2500" dirty="0"/>
              <a:t>(prvočíslo x složené číslo) u</a:t>
            </a:r>
            <a:r>
              <a:rPr lang="cs-CZ" sz="2500" dirty="0">
                <a:latin typeface="+mn-lt"/>
              </a:rPr>
              <a:t> čísel ještě větších</a:t>
            </a:r>
          </a:p>
        </p:txBody>
      </p:sp>
      <p:sp>
        <p:nvSpPr>
          <p:cNvPr id="20" name="Nadpis 1">
            <a:extLst>
              <a:ext uri="{FF2B5EF4-FFF2-40B4-BE49-F238E27FC236}">
                <a16:creationId xmlns:a16="http://schemas.microsoft.com/office/drawing/2014/main" id="{5676312E-71D6-4AC2-BE96-A72C246BC5C4}"/>
              </a:ext>
            </a:extLst>
          </p:cNvPr>
          <p:cNvSpPr txBox="1">
            <a:spLocks/>
          </p:cNvSpPr>
          <p:nvPr/>
        </p:nvSpPr>
        <p:spPr>
          <a:xfrm>
            <a:off x="950299" y="2637270"/>
            <a:ext cx="7942181" cy="49304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 dirty="0">
                <a:latin typeface="+mn-lt"/>
              </a:rPr>
              <a:t>S takto velkými čísly se ale příliš často setkávat nebudeme!!!</a:t>
            </a:r>
          </a:p>
        </p:txBody>
      </p:sp>
    </p:spTree>
    <p:extLst>
      <p:ext uri="{BB962C8B-B14F-4D97-AF65-F5344CB8AC3E}">
        <p14:creationId xmlns:p14="http://schemas.microsoft.com/office/powerpoint/2010/main" val="3097723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64652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600"/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07504" y="97468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Prvočísla a složená čísla</a:t>
            </a:r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4" name="Nadpis 1">
            <a:extLst>
              <a:ext uri="{FF2B5EF4-FFF2-40B4-BE49-F238E27FC236}">
                <a16:creationId xmlns:a16="http://schemas.microsoft.com/office/drawing/2014/main" id="{D4493F1D-6137-4653-BD85-B7FAB89BEB6E}"/>
              </a:ext>
            </a:extLst>
          </p:cNvPr>
          <p:cNvSpPr txBox="1">
            <a:spLocks/>
          </p:cNvSpPr>
          <p:nvPr/>
        </p:nvSpPr>
        <p:spPr>
          <a:xfrm>
            <a:off x="35496" y="620688"/>
            <a:ext cx="8928992" cy="52322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200"/>
              </a:spcAft>
            </a:pPr>
            <a:r>
              <a:rPr lang="cs-CZ" sz="2500" dirty="0">
                <a:latin typeface="+mn-lt"/>
              </a:rPr>
              <a:t>Už umíme bezpečně určit (prvočíslo x složené číslo) u čísel do 120</a:t>
            </a:r>
          </a:p>
        </p:txBody>
      </p:sp>
      <p:sp>
        <p:nvSpPr>
          <p:cNvPr id="26" name="Nadpis 1">
            <a:extLst>
              <a:ext uri="{FF2B5EF4-FFF2-40B4-BE49-F238E27FC236}">
                <a16:creationId xmlns:a16="http://schemas.microsoft.com/office/drawing/2014/main" id="{2A06BE39-9120-4E86-BC59-2C6EC7C2B794}"/>
              </a:ext>
            </a:extLst>
          </p:cNvPr>
          <p:cNvSpPr txBox="1">
            <a:spLocks/>
          </p:cNvSpPr>
          <p:nvPr/>
        </p:nvSpPr>
        <p:spPr>
          <a:xfrm>
            <a:off x="35496" y="1504514"/>
            <a:ext cx="8958148" cy="14204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dirty="0">
                <a:latin typeface="+mn-lt"/>
              </a:rPr>
              <a:t>Pro čísla 120 - 400 (s tím už bohatě vystačíme) platí: </a:t>
            </a:r>
          </a:p>
          <a:p>
            <a:pPr algn="l"/>
            <a:r>
              <a:rPr lang="cs-CZ" sz="2400" dirty="0">
                <a:latin typeface="+mn-lt"/>
              </a:rPr>
              <a:t> Pokud je číslo dělitelné 2, 3, 5, 7, 11, 13, 17 nebo 19 </a:t>
            </a:r>
            <a:r>
              <a:rPr lang="cs-CZ" sz="2400" dirty="0">
                <a:latin typeface="+mn-lt"/>
                <a:sym typeface="Wingdings" panose="05000000000000000000" pitchFamily="2" charset="2"/>
              </a:rPr>
              <a:t> je </a:t>
            </a:r>
            <a:r>
              <a:rPr lang="cs-CZ" sz="2400" b="1" dirty="0">
                <a:latin typeface="+mn-lt"/>
                <a:sym typeface="Wingdings" panose="05000000000000000000" pitchFamily="2" charset="2"/>
              </a:rPr>
              <a:t>složené</a:t>
            </a:r>
            <a:r>
              <a:rPr lang="cs-CZ" sz="2400" dirty="0">
                <a:latin typeface="+mn-lt"/>
                <a:sym typeface="Wingdings" panose="05000000000000000000" pitchFamily="2" charset="2"/>
              </a:rPr>
              <a:t> </a:t>
            </a:r>
            <a:r>
              <a:rPr lang="cs-CZ" sz="2400" b="1" dirty="0">
                <a:latin typeface="+mn-lt"/>
                <a:sym typeface="Wingdings" panose="05000000000000000000" pitchFamily="2" charset="2"/>
              </a:rPr>
              <a:t>číslo</a:t>
            </a:r>
          </a:p>
          <a:p>
            <a:pPr algn="l">
              <a:spcAft>
                <a:spcPts val="1200"/>
              </a:spcAft>
            </a:pPr>
            <a:r>
              <a:rPr lang="cs-CZ" sz="2400" dirty="0">
                <a:latin typeface="+mn-lt"/>
              </a:rPr>
              <a:t> Pokud číslo není </a:t>
            </a:r>
            <a:r>
              <a:rPr lang="cs-CZ" sz="2400" dirty="0"/>
              <a:t>dělitelné 2, 3, 5, 7, 11, 13, 17 ani 19 </a:t>
            </a:r>
            <a:r>
              <a:rPr lang="cs-CZ" sz="2400" dirty="0">
                <a:sym typeface="Wingdings" panose="05000000000000000000" pitchFamily="2" charset="2"/>
              </a:rPr>
              <a:t> je </a:t>
            </a:r>
            <a:r>
              <a:rPr lang="cs-CZ" sz="2400" b="1" dirty="0">
                <a:sym typeface="Wingdings" panose="05000000000000000000" pitchFamily="2" charset="2"/>
              </a:rPr>
              <a:t>prvočíslo</a:t>
            </a:r>
            <a:endParaRPr lang="cs-CZ" sz="2400" b="1" dirty="0">
              <a:latin typeface="+mn-lt"/>
            </a:endParaRPr>
          </a:p>
        </p:txBody>
      </p:sp>
      <p:sp>
        <p:nvSpPr>
          <p:cNvPr id="28" name="Nadpis 1">
            <a:extLst>
              <a:ext uri="{FF2B5EF4-FFF2-40B4-BE49-F238E27FC236}">
                <a16:creationId xmlns:a16="http://schemas.microsoft.com/office/drawing/2014/main" id="{963C5ED6-4E08-4928-85B4-210461AA09B3}"/>
              </a:ext>
            </a:extLst>
          </p:cNvPr>
          <p:cNvSpPr txBox="1">
            <a:spLocks/>
          </p:cNvSpPr>
          <p:nvPr/>
        </p:nvSpPr>
        <p:spPr>
          <a:xfrm>
            <a:off x="179512" y="3472112"/>
            <a:ext cx="8791942" cy="79786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300" dirty="0">
                <a:latin typeface="+mn-lt"/>
              </a:rPr>
              <a:t>11 </a:t>
            </a:r>
            <a:r>
              <a:rPr lang="cs-CZ" sz="2300" dirty="0"/>
              <a:t>-</a:t>
            </a:r>
            <a:r>
              <a:rPr lang="cs-CZ" sz="2300" dirty="0">
                <a:latin typeface="+mn-lt"/>
              </a:rPr>
              <a:t> 220, 231, 242, 253, 264, 275, 286, 297, 308, 319, 330, 341, 352,</a:t>
            </a:r>
          </a:p>
          <a:p>
            <a:pPr algn="l"/>
            <a:r>
              <a:rPr lang="cs-CZ" sz="2300" b="1" dirty="0">
                <a:latin typeface="+mn-lt"/>
                <a:sym typeface="Wingdings" panose="05000000000000000000" pitchFamily="2" charset="2"/>
              </a:rPr>
              <a:t>        </a:t>
            </a:r>
            <a:r>
              <a:rPr lang="cs-CZ" sz="2300" dirty="0">
                <a:latin typeface="+mn-lt"/>
                <a:sym typeface="Wingdings" panose="05000000000000000000" pitchFamily="2" charset="2"/>
              </a:rPr>
              <a:t>363, 374, 385, 396</a:t>
            </a:r>
          </a:p>
        </p:txBody>
      </p:sp>
      <p:sp>
        <p:nvSpPr>
          <p:cNvPr id="32" name="Nadpis 1">
            <a:extLst>
              <a:ext uri="{FF2B5EF4-FFF2-40B4-BE49-F238E27FC236}">
                <a16:creationId xmlns:a16="http://schemas.microsoft.com/office/drawing/2014/main" id="{1CD7210D-F915-4180-A401-EB8D5F38041B}"/>
              </a:ext>
            </a:extLst>
          </p:cNvPr>
          <p:cNvSpPr txBox="1">
            <a:spLocks/>
          </p:cNvSpPr>
          <p:nvPr/>
        </p:nvSpPr>
        <p:spPr>
          <a:xfrm>
            <a:off x="185378" y="4256030"/>
            <a:ext cx="8958621" cy="87804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300" dirty="0">
                <a:latin typeface="+mn-lt"/>
              </a:rPr>
              <a:t>13 </a:t>
            </a:r>
            <a:r>
              <a:rPr lang="cs-CZ" sz="2300" dirty="0"/>
              <a:t>-</a:t>
            </a:r>
            <a:r>
              <a:rPr lang="cs-CZ" sz="2300" dirty="0">
                <a:latin typeface="+mn-lt"/>
              </a:rPr>
              <a:t> 221, 234, 247, </a:t>
            </a:r>
            <a:r>
              <a:rPr lang="cs-CZ" sz="2300" dirty="0"/>
              <a:t>260, 273, 286, 299, 312, 325, 338, 351, 364, 377, 390</a:t>
            </a:r>
          </a:p>
          <a:p>
            <a:pPr algn="l">
              <a:spcAft>
                <a:spcPts val="1200"/>
              </a:spcAft>
            </a:pPr>
            <a:r>
              <a:rPr lang="cs-CZ" sz="2300" dirty="0">
                <a:sym typeface="Wingdings" panose="05000000000000000000" pitchFamily="2" charset="2"/>
              </a:rPr>
              <a:t>                                                                             </a:t>
            </a:r>
            <a:endParaRPr lang="cs-CZ" sz="2300" b="1" dirty="0"/>
          </a:p>
        </p:txBody>
      </p:sp>
      <p:sp>
        <p:nvSpPr>
          <p:cNvPr id="33" name="Nadpis 1">
            <a:extLst>
              <a:ext uri="{FF2B5EF4-FFF2-40B4-BE49-F238E27FC236}">
                <a16:creationId xmlns:a16="http://schemas.microsoft.com/office/drawing/2014/main" id="{97CD65AC-D0E6-4CB7-B805-2F7BF03EE8AE}"/>
              </a:ext>
            </a:extLst>
          </p:cNvPr>
          <p:cNvSpPr txBox="1">
            <a:spLocks/>
          </p:cNvSpPr>
          <p:nvPr/>
        </p:nvSpPr>
        <p:spPr>
          <a:xfrm>
            <a:off x="179512" y="4735142"/>
            <a:ext cx="8791942" cy="53717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300" dirty="0">
                <a:latin typeface="+mn-lt"/>
              </a:rPr>
              <a:t>17 – 204, 221, 238, 255, 272, </a:t>
            </a:r>
            <a:r>
              <a:rPr lang="cs-CZ" sz="2300" dirty="0"/>
              <a:t>289, 306, 323, 340, 357, 374, 391  </a:t>
            </a:r>
            <a:endParaRPr lang="cs-CZ" sz="2300" b="1" dirty="0">
              <a:latin typeface="+mn-lt"/>
            </a:endParaRPr>
          </a:p>
        </p:txBody>
      </p:sp>
      <p:sp>
        <p:nvSpPr>
          <p:cNvPr id="42" name="Nadpis 1">
            <a:extLst>
              <a:ext uri="{FF2B5EF4-FFF2-40B4-BE49-F238E27FC236}">
                <a16:creationId xmlns:a16="http://schemas.microsoft.com/office/drawing/2014/main" id="{9BFFF287-2954-4F56-A7BB-55D4920ED752}"/>
              </a:ext>
            </a:extLst>
          </p:cNvPr>
          <p:cNvSpPr txBox="1">
            <a:spLocks/>
          </p:cNvSpPr>
          <p:nvPr/>
        </p:nvSpPr>
        <p:spPr>
          <a:xfrm>
            <a:off x="165650" y="5200304"/>
            <a:ext cx="8791942" cy="53717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300" dirty="0">
                <a:latin typeface="+mn-lt"/>
              </a:rPr>
              <a:t>19 – 209, 228, 247, 266, 285, 304, 323, 342, 361, 380, 399</a:t>
            </a:r>
            <a:endParaRPr lang="cs-CZ" sz="2300" b="1" dirty="0">
              <a:latin typeface="+mn-lt"/>
            </a:endParaRPr>
          </a:p>
        </p:txBody>
      </p:sp>
      <p:sp>
        <p:nvSpPr>
          <p:cNvPr id="17" name="Nadpis 1">
            <a:extLst>
              <a:ext uri="{FF2B5EF4-FFF2-40B4-BE49-F238E27FC236}">
                <a16:creationId xmlns:a16="http://schemas.microsoft.com/office/drawing/2014/main" id="{5B47D6FD-464D-4C8C-BEF1-1C15E3BFDAA3}"/>
              </a:ext>
            </a:extLst>
          </p:cNvPr>
          <p:cNvSpPr txBox="1">
            <a:spLocks/>
          </p:cNvSpPr>
          <p:nvPr/>
        </p:nvSpPr>
        <p:spPr>
          <a:xfrm>
            <a:off x="107504" y="3037512"/>
            <a:ext cx="6480720" cy="46516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dirty="0">
                <a:latin typeface="+mn-lt"/>
              </a:rPr>
              <a:t>Pro usnadnění velké násobky čísel 11, 13, 17 a 19:</a:t>
            </a:r>
          </a:p>
        </p:txBody>
      </p:sp>
      <p:sp>
        <p:nvSpPr>
          <p:cNvPr id="18" name="Nadpis 1">
            <a:extLst>
              <a:ext uri="{FF2B5EF4-FFF2-40B4-BE49-F238E27FC236}">
                <a16:creationId xmlns:a16="http://schemas.microsoft.com/office/drawing/2014/main" id="{0BD1BF1A-03BE-4DAB-9E91-BA9723C7121C}"/>
              </a:ext>
            </a:extLst>
          </p:cNvPr>
          <p:cNvSpPr txBox="1">
            <a:spLocks/>
          </p:cNvSpPr>
          <p:nvPr/>
        </p:nvSpPr>
        <p:spPr>
          <a:xfrm>
            <a:off x="676602" y="6204198"/>
            <a:ext cx="6055638" cy="53717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dirty="0">
                <a:latin typeface="+mn-lt"/>
              </a:rPr>
              <a:t>Číslo 385 je dělitelné 5 </a:t>
            </a:r>
            <a:r>
              <a:rPr lang="cs-CZ" sz="2600" dirty="0">
                <a:latin typeface="+mn-lt"/>
                <a:sym typeface="Wingdings" panose="05000000000000000000" pitchFamily="2" charset="2"/>
              </a:rPr>
              <a:t> </a:t>
            </a:r>
            <a:r>
              <a:rPr lang="cs-CZ" sz="2600" b="1" dirty="0">
                <a:latin typeface="+mn-lt"/>
                <a:sym typeface="Wingdings" panose="05000000000000000000" pitchFamily="2" charset="2"/>
              </a:rPr>
              <a:t>složené číslo</a:t>
            </a:r>
            <a:endParaRPr lang="cs-CZ" sz="2600" b="1" dirty="0">
              <a:latin typeface="+mn-lt"/>
            </a:endParaRPr>
          </a:p>
        </p:txBody>
      </p:sp>
      <p:sp>
        <p:nvSpPr>
          <p:cNvPr id="19" name="Nadpis 1">
            <a:extLst>
              <a:ext uri="{FF2B5EF4-FFF2-40B4-BE49-F238E27FC236}">
                <a16:creationId xmlns:a16="http://schemas.microsoft.com/office/drawing/2014/main" id="{9AA6769E-829A-4534-ACD1-15653F276B8A}"/>
              </a:ext>
            </a:extLst>
          </p:cNvPr>
          <p:cNvSpPr txBox="1">
            <a:spLocks/>
          </p:cNvSpPr>
          <p:nvPr/>
        </p:nvSpPr>
        <p:spPr>
          <a:xfrm>
            <a:off x="281942" y="5653852"/>
            <a:ext cx="8791942" cy="53717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b="1" dirty="0">
                <a:latin typeface="+mn-lt"/>
              </a:rPr>
              <a:t>Př.</a:t>
            </a:r>
            <a:r>
              <a:rPr lang="cs-CZ" sz="2600" dirty="0">
                <a:latin typeface="+mn-lt"/>
              </a:rPr>
              <a:t> Určete, zda číslo 385 je prvočíslo nebo složené číslo</a:t>
            </a:r>
          </a:p>
        </p:txBody>
      </p:sp>
      <p:sp>
        <p:nvSpPr>
          <p:cNvPr id="16" name="Nadpis 1">
            <a:extLst>
              <a:ext uri="{FF2B5EF4-FFF2-40B4-BE49-F238E27FC236}">
                <a16:creationId xmlns:a16="http://schemas.microsoft.com/office/drawing/2014/main" id="{FE332CF5-DF8D-4795-93FA-11A104FA205C}"/>
              </a:ext>
            </a:extLst>
          </p:cNvPr>
          <p:cNvSpPr txBox="1">
            <a:spLocks/>
          </p:cNvSpPr>
          <p:nvPr/>
        </p:nvSpPr>
        <p:spPr>
          <a:xfrm>
            <a:off x="42462" y="1052736"/>
            <a:ext cx="9066042" cy="49304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dirty="0">
                <a:latin typeface="+mn-lt"/>
              </a:rPr>
              <a:t>Jak je to s určováním </a:t>
            </a:r>
            <a:r>
              <a:rPr lang="cs-CZ" sz="2500" dirty="0"/>
              <a:t>(prvočíslo x složené číslo) u</a:t>
            </a:r>
            <a:r>
              <a:rPr lang="cs-CZ" sz="2500" dirty="0">
                <a:latin typeface="+mn-lt"/>
              </a:rPr>
              <a:t> čísel ještě větších</a:t>
            </a:r>
          </a:p>
        </p:txBody>
      </p:sp>
      <p:sp>
        <p:nvSpPr>
          <p:cNvPr id="20" name="Nadpis 1">
            <a:extLst>
              <a:ext uri="{FF2B5EF4-FFF2-40B4-BE49-F238E27FC236}">
                <a16:creationId xmlns:a16="http://schemas.microsoft.com/office/drawing/2014/main" id="{5676312E-71D6-4AC2-BE96-A72C246BC5C4}"/>
              </a:ext>
            </a:extLst>
          </p:cNvPr>
          <p:cNvSpPr txBox="1">
            <a:spLocks/>
          </p:cNvSpPr>
          <p:nvPr/>
        </p:nvSpPr>
        <p:spPr>
          <a:xfrm>
            <a:off x="950299" y="2637270"/>
            <a:ext cx="7942181" cy="49304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 dirty="0">
                <a:latin typeface="+mn-lt"/>
              </a:rPr>
              <a:t>S takto velkými čísly se ale příliš často setkávat nebudeme!!!</a:t>
            </a:r>
          </a:p>
        </p:txBody>
      </p:sp>
    </p:spTree>
    <p:extLst>
      <p:ext uri="{BB962C8B-B14F-4D97-AF65-F5344CB8AC3E}">
        <p14:creationId xmlns:p14="http://schemas.microsoft.com/office/powerpoint/2010/main" val="795390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64652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600"/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07504" y="97468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Prvočísla a složená čísla</a:t>
            </a:r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4" name="Nadpis 1">
            <a:extLst>
              <a:ext uri="{FF2B5EF4-FFF2-40B4-BE49-F238E27FC236}">
                <a16:creationId xmlns:a16="http://schemas.microsoft.com/office/drawing/2014/main" id="{D4493F1D-6137-4653-BD85-B7FAB89BEB6E}"/>
              </a:ext>
            </a:extLst>
          </p:cNvPr>
          <p:cNvSpPr txBox="1">
            <a:spLocks/>
          </p:cNvSpPr>
          <p:nvPr/>
        </p:nvSpPr>
        <p:spPr>
          <a:xfrm>
            <a:off x="35496" y="620688"/>
            <a:ext cx="8928992" cy="52322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200"/>
              </a:spcAft>
            </a:pPr>
            <a:r>
              <a:rPr lang="cs-CZ" sz="2500" dirty="0">
                <a:latin typeface="+mn-lt"/>
              </a:rPr>
              <a:t>Už umíme bezpečně určit (prvočíslo x složené číslo) u čísel do 120</a:t>
            </a:r>
          </a:p>
        </p:txBody>
      </p:sp>
      <p:sp>
        <p:nvSpPr>
          <p:cNvPr id="26" name="Nadpis 1">
            <a:extLst>
              <a:ext uri="{FF2B5EF4-FFF2-40B4-BE49-F238E27FC236}">
                <a16:creationId xmlns:a16="http://schemas.microsoft.com/office/drawing/2014/main" id="{2A06BE39-9120-4E86-BC59-2C6EC7C2B794}"/>
              </a:ext>
            </a:extLst>
          </p:cNvPr>
          <p:cNvSpPr txBox="1">
            <a:spLocks/>
          </p:cNvSpPr>
          <p:nvPr/>
        </p:nvSpPr>
        <p:spPr>
          <a:xfrm>
            <a:off x="35496" y="1504514"/>
            <a:ext cx="8958148" cy="14204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dirty="0">
                <a:latin typeface="+mn-lt"/>
              </a:rPr>
              <a:t>Pro čísla 120 - 400 (s tím už bohatě vystačíme) platí: </a:t>
            </a:r>
          </a:p>
          <a:p>
            <a:pPr algn="l"/>
            <a:r>
              <a:rPr lang="cs-CZ" sz="2400" dirty="0">
                <a:latin typeface="+mn-lt"/>
              </a:rPr>
              <a:t> Pokud je číslo dělitelné 2, 3, 5, 7, 11, 13, 17 nebo 19 </a:t>
            </a:r>
            <a:r>
              <a:rPr lang="cs-CZ" sz="2400" dirty="0">
                <a:latin typeface="+mn-lt"/>
                <a:sym typeface="Wingdings" panose="05000000000000000000" pitchFamily="2" charset="2"/>
              </a:rPr>
              <a:t> je </a:t>
            </a:r>
            <a:r>
              <a:rPr lang="cs-CZ" sz="2400" b="1" dirty="0">
                <a:latin typeface="+mn-lt"/>
                <a:sym typeface="Wingdings" panose="05000000000000000000" pitchFamily="2" charset="2"/>
              </a:rPr>
              <a:t>složené</a:t>
            </a:r>
            <a:r>
              <a:rPr lang="cs-CZ" sz="2400" dirty="0">
                <a:latin typeface="+mn-lt"/>
                <a:sym typeface="Wingdings" panose="05000000000000000000" pitchFamily="2" charset="2"/>
              </a:rPr>
              <a:t> </a:t>
            </a:r>
            <a:r>
              <a:rPr lang="cs-CZ" sz="2400" b="1" dirty="0">
                <a:latin typeface="+mn-lt"/>
                <a:sym typeface="Wingdings" panose="05000000000000000000" pitchFamily="2" charset="2"/>
              </a:rPr>
              <a:t>číslo</a:t>
            </a:r>
          </a:p>
          <a:p>
            <a:pPr algn="l">
              <a:spcAft>
                <a:spcPts val="1200"/>
              </a:spcAft>
            </a:pPr>
            <a:r>
              <a:rPr lang="cs-CZ" sz="2400" dirty="0">
                <a:latin typeface="+mn-lt"/>
              </a:rPr>
              <a:t> Pokud číslo není </a:t>
            </a:r>
            <a:r>
              <a:rPr lang="cs-CZ" sz="2400" dirty="0"/>
              <a:t>dělitelné 2, 3, 5, 7, 11, 13, 17 ani 19 </a:t>
            </a:r>
            <a:r>
              <a:rPr lang="cs-CZ" sz="2400" dirty="0">
                <a:sym typeface="Wingdings" panose="05000000000000000000" pitchFamily="2" charset="2"/>
              </a:rPr>
              <a:t> je </a:t>
            </a:r>
            <a:r>
              <a:rPr lang="cs-CZ" sz="2400" b="1" dirty="0">
                <a:sym typeface="Wingdings" panose="05000000000000000000" pitchFamily="2" charset="2"/>
              </a:rPr>
              <a:t>prvočíslo</a:t>
            </a:r>
            <a:endParaRPr lang="cs-CZ" sz="2400" b="1" dirty="0">
              <a:latin typeface="+mn-lt"/>
            </a:endParaRPr>
          </a:p>
        </p:txBody>
      </p:sp>
      <p:sp>
        <p:nvSpPr>
          <p:cNvPr id="28" name="Nadpis 1">
            <a:extLst>
              <a:ext uri="{FF2B5EF4-FFF2-40B4-BE49-F238E27FC236}">
                <a16:creationId xmlns:a16="http://schemas.microsoft.com/office/drawing/2014/main" id="{963C5ED6-4E08-4928-85B4-210461AA09B3}"/>
              </a:ext>
            </a:extLst>
          </p:cNvPr>
          <p:cNvSpPr txBox="1">
            <a:spLocks/>
          </p:cNvSpPr>
          <p:nvPr/>
        </p:nvSpPr>
        <p:spPr>
          <a:xfrm>
            <a:off x="179512" y="3472112"/>
            <a:ext cx="8791942" cy="79786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300" dirty="0">
                <a:latin typeface="+mn-lt"/>
              </a:rPr>
              <a:t>11 </a:t>
            </a:r>
            <a:r>
              <a:rPr lang="cs-CZ" sz="2300" dirty="0"/>
              <a:t>-</a:t>
            </a:r>
            <a:r>
              <a:rPr lang="cs-CZ" sz="2300" dirty="0">
                <a:latin typeface="+mn-lt"/>
              </a:rPr>
              <a:t> 220, 231, 242, 253, 264, 275, 286, 297, 308, 319, 330, 341, 352,</a:t>
            </a:r>
          </a:p>
          <a:p>
            <a:pPr algn="l"/>
            <a:r>
              <a:rPr lang="cs-CZ" sz="2300" b="1" dirty="0">
                <a:latin typeface="+mn-lt"/>
                <a:sym typeface="Wingdings" panose="05000000000000000000" pitchFamily="2" charset="2"/>
              </a:rPr>
              <a:t>        </a:t>
            </a:r>
            <a:r>
              <a:rPr lang="cs-CZ" sz="2300" dirty="0">
                <a:latin typeface="+mn-lt"/>
                <a:sym typeface="Wingdings" panose="05000000000000000000" pitchFamily="2" charset="2"/>
              </a:rPr>
              <a:t>363, 374, 385, 396</a:t>
            </a:r>
          </a:p>
        </p:txBody>
      </p:sp>
      <p:sp>
        <p:nvSpPr>
          <p:cNvPr id="32" name="Nadpis 1">
            <a:extLst>
              <a:ext uri="{FF2B5EF4-FFF2-40B4-BE49-F238E27FC236}">
                <a16:creationId xmlns:a16="http://schemas.microsoft.com/office/drawing/2014/main" id="{1CD7210D-F915-4180-A401-EB8D5F38041B}"/>
              </a:ext>
            </a:extLst>
          </p:cNvPr>
          <p:cNvSpPr txBox="1">
            <a:spLocks/>
          </p:cNvSpPr>
          <p:nvPr/>
        </p:nvSpPr>
        <p:spPr>
          <a:xfrm>
            <a:off x="185378" y="4256030"/>
            <a:ext cx="8958621" cy="87804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300" dirty="0">
                <a:latin typeface="+mn-lt"/>
              </a:rPr>
              <a:t>13 </a:t>
            </a:r>
            <a:r>
              <a:rPr lang="cs-CZ" sz="2300" dirty="0"/>
              <a:t>-</a:t>
            </a:r>
            <a:r>
              <a:rPr lang="cs-CZ" sz="2300" dirty="0">
                <a:latin typeface="+mn-lt"/>
              </a:rPr>
              <a:t> 221, 234, 247, </a:t>
            </a:r>
            <a:r>
              <a:rPr lang="cs-CZ" sz="2300" dirty="0"/>
              <a:t>260, 273, 286, 299, 312, 325, 338, 351, 364, 377, 390</a:t>
            </a:r>
          </a:p>
          <a:p>
            <a:pPr algn="l">
              <a:spcAft>
                <a:spcPts val="1200"/>
              </a:spcAft>
            </a:pPr>
            <a:r>
              <a:rPr lang="cs-CZ" sz="2300" dirty="0">
                <a:sym typeface="Wingdings" panose="05000000000000000000" pitchFamily="2" charset="2"/>
              </a:rPr>
              <a:t>                                                                             </a:t>
            </a:r>
            <a:endParaRPr lang="cs-CZ" sz="2300" b="1" dirty="0"/>
          </a:p>
        </p:txBody>
      </p:sp>
      <p:sp>
        <p:nvSpPr>
          <p:cNvPr id="33" name="Nadpis 1">
            <a:extLst>
              <a:ext uri="{FF2B5EF4-FFF2-40B4-BE49-F238E27FC236}">
                <a16:creationId xmlns:a16="http://schemas.microsoft.com/office/drawing/2014/main" id="{97CD65AC-D0E6-4CB7-B805-2F7BF03EE8AE}"/>
              </a:ext>
            </a:extLst>
          </p:cNvPr>
          <p:cNvSpPr txBox="1">
            <a:spLocks/>
          </p:cNvSpPr>
          <p:nvPr/>
        </p:nvSpPr>
        <p:spPr>
          <a:xfrm>
            <a:off x="179512" y="4735142"/>
            <a:ext cx="8791942" cy="53717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300" dirty="0">
                <a:latin typeface="+mn-lt"/>
              </a:rPr>
              <a:t>17 – 204, 221, 238, 255, 272, </a:t>
            </a:r>
            <a:r>
              <a:rPr lang="cs-CZ" sz="2300" dirty="0"/>
              <a:t>289, 306, 323, 340, 357, 374, 391  </a:t>
            </a:r>
            <a:endParaRPr lang="cs-CZ" sz="2300" b="1" dirty="0">
              <a:latin typeface="+mn-lt"/>
            </a:endParaRPr>
          </a:p>
        </p:txBody>
      </p:sp>
      <p:sp>
        <p:nvSpPr>
          <p:cNvPr id="42" name="Nadpis 1">
            <a:extLst>
              <a:ext uri="{FF2B5EF4-FFF2-40B4-BE49-F238E27FC236}">
                <a16:creationId xmlns:a16="http://schemas.microsoft.com/office/drawing/2014/main" id="{9BFFF287-2954-4F56-A7BB-55D4920ED752}"/>
              </a:ext>
            </a:extLst>
          </p:cNvPr>
          <p:cNvSpPr txBox="1">
            <a:spLocks/>
          </p:cNvSpPr>
          <p:nvPr/>
        </p:nvSpPr>
        <p:spPr>
          <a:xfrm>
            <a:off x="165650" y="5200304"/>
            <a:ext cx="8791942" cy="53717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300" dirty="0">
                <a:latin typeface="+mn-lt"/>
              </a:rPr>
              <a:t>19 – 209, 228, 247, 266, 285, 304, 323, 342, 361, 380, 399</a:t>
            </a:r>
            <a:endParaRPr lang="cs-CZ" sz="2300" b="1" dirty="0">
              <a:latin typeface="+mn-lt"/>
            </a:endParaRPr>
          </a:p>
        </p:txBody>
      </p:sp>
      <p:sp>
        <p:nvSpPr>
          <p:cNvPr id="17" name="Nadpis 1">
            <a:extLst>
              <a:ext uri="{FF2B5EF4-FFF2-40B4-BE49-F238E27FC236}">
                <a16:creationId xmlns:a16="http://schemas.microsoft.com/office/drawing/2014/main" id="{5B47D6FD-464D-4C8C-BEF1-1C15E3BFDAA3}"/>
              </a:ext>
            </a:extLst>
          </p:cNvPr>
          <p:cNvSpPr txBox="1">
            <a:spLocks/>
          </p:cNvSpPr>
          <p:nvPr/>
        </p:nvSpPr>
        <p:spPr>
          <a:xfrm>
            <a:off x="107504" y="3037512"/>
            <a:ext cx="6480720" cy="46516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dirty="0">
                <a:latin typeface="+mn-lt"/>
              </a:rPr>
              <a:t>Pro usnadnění velké násobky čísel 11, 13, 17 a 19:</a:t>
            </a:r>
          </a:p>
        </p:txBody>
      </p:sp>
      <p:sp>
        <p:nvSpPr>
          <p:cNvPr id="18" name="Nadpis 1">
            <a:extLst>
              <a:ext uri="{FF2B5EF4-FFF2-40B4-BE49-F238E27FC236}">
                <a16:creationId xmlns:a16="http://schemas.microsoft.com/office/drawing/2014/main" id="{0BD1BF1A-03BE-4DAB-9E91-BA9723C7121C}"/>
              </a:ext>
            </a:extLst>
          </p:cNvPr>
          <p:cNvSpPr txBox="1">
            <a:spLocks/>
          </p:cNvSpPr>
          <p:nvPr/>
        </p:nvSpPr>
        <p:spPr>
          <a:xfrm>
            <a:off x="676602" y="6204198"/>
            <a:ext cx="7567806" cy="53717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dirty="0">
                <a:latin typeface="+mn-lt"/>
              </a:rPr>
              <a:t>Číslo 341 (330 + 11) je dělitelné 11 </a:t>
            </a:r>
            <a:r>
              <a:rPr lang="cs-CZ" sz="2600" dirty="0">
                <a:latin typeface="+mn-lt"/>
                <a:sym typeface="Wingdings" panose="05000000000000000000" pitchFamily="2" charset="2"/>
              </a:rPr>
              <a:t> </a:t>
            </a:r>
            <a:r>
              <a:rPr lang="cs-CZ" sz="2600" b="1" dirty="0">
                <a:latin typeface="+mn-lt"/>
                <a:sym typeface="Wingdings" panose="05000000000000000000" pitchFamily="2" charset="2"/>
              </a:rPr>
              <a:t>složené číslo</a:t>
            </a:r>
            <a:endParaRPr lang="cs-CZ" sz="2600" b="1" dirty="0">
              <a:latin typeface="+mn-lt"/>
            </a:endParaRPr>
          </a:p>
        </p:txBody>
      </p:sp>
      <p:sp>
        <p:nvSpPr>
          <p:cNvPr id="19" name="Nadpis 1">
            <a:extLst>
              <a:ext uri="{FF2B5EF4-FFF2-40B4-BE49-F238E27FC236}">
                <a16:creationId xmlns:a16="http://schemas.microsoft.com/office/drawing/2014/main" id="{9AA6769E-829A-4534-ACD1-15653F276B8A}"/>
              </a:ext>
            </a:extLst>
          </p:cNvPr>
          <p:cNvSpPr txBox="1">
            <a:spLocks/>
          </p:cNvSpPr>
          <p:nvPr/>
        </p:nvSpPr>
        <p:spPr>
          <a:xfrm>
            <a:off x="281942" y="5653852"/>
            <a:ext cx="8791942" cy="53717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b="1" dirty="0">
                <a:latin typeface="+mn-lt"/>
              </a:rPr>
              <a:t>Př.</a:t>
            </a:r>
            <a:r>
              <a:rPr lang="cs-CZ" sz="2600" dirty="0">
                <a:latin typeface="+mn-lt"/>
              </a:rPr>
              <a:t> Určete, zda číslo 341 je prvočíslo nebo složené číslo</a:t>
            </a:r>
          </a:p>
        </p:txBody>
      </p:sp>
      <p:sp>
        <p:nvSpPr>
          <p:cNvPr id="16" name="Nadpis 1">
            <a:extLst>
              <a:ext uri="{FF2B5EF4-FFF2-40B4-BE49-F238E27FC236}">
                <a16:creationId xmlns:a16="http://schemas.microsoft.com/office/drawing/2014/main" id="{FE332CF5-DF8D-4795-93FA-11A104FA205C}"/>
              </a:ext>
            </a:extLst>
          </p:cNvPr>
          <p:cNvSpPr txBox="1">
            <a:spLocks/>
          </p:cNvSpPr>
          <p:nvPr/>
        </p:nvSpPr>
        <p:spPr>
          <a:xfrm>
            <a:off x="42462" y="1052736"/>
            <a:ext cx="9066042" cy="49304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dirty="0">
                <a:latin typeface="+mn-lt"/>
              </a:rPr>
              <a:t>Jak je to s určováním </a:t>
            </a:r>
            <a:r>
              <a:rPr lang="cs-CZ" sz="2500" dirty="0"/>
              <a:t>(prvočíslo x složené číslo) u</a:t>
            </a:r>
            <a:r>
              <a:rPr lang="cs-CZ" sz="2500" dirty="0">
                <a:latin typeface="+mn-lt"/>
              </a:rPr>
              <a:t> čísel ještě větších</a:t>
            </a:r>
          </a:p>
        </p:txBody>
      </p:sp>
      <p:sp>
        <p:nvSpPr>
          <p:cNvPr id="20" name="Nadpis 1">
            <a:extLst>
              <a:ext uri="{FF2B5EF4-FFF2-40B4-BE49-F238E27FC236}">
                <a16:creationId xmlns:a16="http://schemas.microsoft.com/office/drawing/2014/main" id="{5676312E-71D6-4AC2-BE96-A72C246BC5C4}"/>
              </a:ext>
            </a:extLst>
          </p:cNvPr>
          <p:cNvSpPr txBox="1">
            <a:spLocks/>
          </p:cNvSpPr>
          <p:nvPr/>
        </p:nvSpPr>
        <p:spPr>
          <a:xfrm>
            <a:off x="950299" y="2637270"/>
            <a:ext cx="7942181" cy="49304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 dirty="0">
                <a:latin typeface="+mn-lt"/>
              </a:rPr>
              <a:t>S takto velkými čísly se ale příliš často setkávat nebudeme!!!</a:t>
            </a:r>
          </a:p>
        </p:txBody>
      </p:sp>
    </p:spTree>
    <p:extLst>
      <p:ext uri="{BB962C8B-B14F-4D97-AF65-F5344CB8AC3E}">
        <p14:creationId xmlns:p14="http://schemas.microsoft.com/office/powerpoint/2010/main" val="2918353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64652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600"/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07504" y="97468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Prvočísla a složená čísla</a:t>
            </a:r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4" name="Nadpis 1">
            <a:extLst>
              <a:ext uri="{FF2B5EF4-FFF2-40B4-BE49-F238E27FC236}">
                <a16:creationId xmlns:a16="http://schemas.microsoft.com/office/drawing/2014/main" id="{D4493F1D-6137-4653-BD85-B7FAB89BEB6E}"/>
              </a:ext>
            </a:extLst>
          </p:cNvPr>
          <p:cNvSpPr txBox="1">
            <a:spLocks/>
          </p:cNvSpPr>
          <p:nvPr/>
        </p:nvSpPr>
        <p:spPr>
          <a:xfrm>
            <a:off x="35496" y="620688"/>
            <a:ext cx="8928992" cy="52322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200"/>
              </a:spcAft>
            </a:pPr>
            <a:r>
              <a:rPr lang="cs-CZ" sz="2500" dirty="0">
                <a:latin typeface="+mn-lt"/>
              </a:rPr>
              <a:t>Už umíme bezpečně určit (prvočíslo x složené číslo) u čísel do 120</a:t>
            </a:r>
          </a:p>
        </p:txBody>
      </p:sp>
      <p:sp>
        <p:nvSpPr>
          <p:cNvPr id="26" name="Nadpis 1">
            <a:extLst>
              <a:ext uri="{FF2B5EF4-FFF2-40B4-BE49-F238E27FC236}">
                <a16:creationId xmlns:a16="http://schemas.microsoft.com/office/drawing/2014/main" id="{2A06BE39-9120-4E86-BC59-2C6EC7C2B794}"/>
              </a:ext>
            </a:extLst>
          </p:cNvPr>
          <p:cNvSpPr txBox="1">
            <a:spLocks/>
          </p:cNvSpPr>
          <p:nvPr/>
        </p:nvSpPr>
        <p:spPr>
          <a:xfrm>
            <a:off x="35496" y="1504514"/>
            <a:ext cx="8958148" cy="14204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dirty="0">
                <a:latin typeface="+mn-lt"/>
              </a:rPr>
              <a:t>Pro čísla 120 - 400 (s tím už bohatě vystačíme) platí: </a:t>
            </a:r>
          </a:p>
          <a:p>
            <a:pPr algn="l"/>
            <a:r>
              <a:rPr lang="cs-CZ" sz="2400" dirty="0">
                <a:latin typeface="+mn-lt"/>
              </a:rPr>
              <a:t> Pokud je číslo dělitelné 2, 3, 5, 7, 11, 13, 17 nebo 19 </a:t>
            </a:r>
            <a:r>
              <a:rPr lang="cs-CZ" sz="2400" dirty="0">
                <a:latin typeface="+mn-lt"/>
                <a:sym typeface="Wingdings" panose="05000000000000000000" pitchFamily="2" charset="2"/>
              </a:rPr>
              <a:t> je </a:t>
            </a:r>
            <a:r>
              <a:rPr lang="cs-CZ" sz="2400" b="1" dirty="0">
                <a:latin typeface="+mn-lt"/>
                <a:sym typeface="Wingdings" panose="05000000000000000000" pitchFamily="2" charset="2"/>
              </a:rPr>
              <a:t>složené</a:t>
            </a:r>
            <a:r>
              <a:rPr lang="cs-CZ" sz="2400" dirty="0">
                <a:latin typeface="+mn-lt"/>
                <a:sym typeface="Wingdings" panose="05000000000000000000" pitchFamily="2" charset="2"/>
              </a:rPr>
              <a:t> </a:t>
            </a:r>
            <a:r>
              <a:rPr lang="cs-CZ" sz="2400" b="1" dirty="0">
                <a:latin typeface="+mn-lt"/>
                <a:sym typeface="Wingdings" panose="05000000000000000000" pitchFamily="2" charset="2"/>
              </a:rPr>
              <a:t>číslo</a:t>
            </a:r>
          </a:p>
          <a:p>
            <a:pPr algn="l">
              <a:spcAft>
                <a:spcPts val="1200"/>
              </a:spcAft>
            </a:pPr>
            <a:r>
              <a:rPr lang="cs-CZ" sz="2400" dirty="0">
                <a:latin typeface="+mn-lt"/>
              </a:rPr>
              <a:t> Pokud číslo není </a:t>
            </a:r>
            <a:r>
              <a:rPr lang="cs-CZ" sz="2400" dirty="0"/>
              <a:t>dělitelné 2, 3, 5, 7, 11, 13, 17 ani 19 </a:t>
            </a:r>
            <a:r>
              <a:rPr lang="cs-CZ" sz="2400" dirty="0">
                <a:sym typeface="Wingdings" panose="05000000000000000000" pitchFamily="2" charset="2"/>
              </a:rPr>
              <a:t> je </a:t>
            </a:r>
            <a:r>
              <a:rPr lang="cs-CZ" sz="2400" b="1" dirty="0">
                <a:sym typeface="Wingdings" panose="05000000000000000000" pitchFamily="2" charset="2"/>
              </a:rPr>
              <a:t>prvočíslo</a:t>
            </a:r>
            <a:endParaRPr lang="cs-CZ" sz="2400" b="1" dirty="0">
              <a:latin typeface="+mn-lt"/>
            </a:endParaRPr>
          </a:p>
        </p:txBody>
      </p:sp>
      <p:sp>
        <p:nvSpPr>
          <p:cNvPr id="28" name="Nadpis 1">
            <a:extLst>
              <a:ext uri="{FF2B5EF4-FFF2-40B4-BE49-F238E27FC236}">
                <a16:creationId xmlns:a16="http://schemas.microsoft.com/office/drawing/2014/main" id="{963C5ED6-4E08-4928-85B4-210461AA09B3}"/>
              </a:ext>
            </a:extLst>
          </p:cNvPr>
          <p:cNvSpPr txBox="1">
            <a:spLocks/>
          </p:cNvSpPr>
          <p:nvPr/>
        </p:nvSpPr>
        <p:spPr>
          <a:xfrm>
            <a:off x="179512" y="3472112"/>
            <a:ext cx="8791942" cy="79786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300" dirty="0">
                <a:latin typeface="+mn-lt"/>
              </a:rPr>
              <a:t>11 </a:t>
            </a:r>
            <a:r>
              <a:rPr lang="cs-CZ" sz="2300" dirty="0"/>
              <a:t>-</a:t>
            </a:r>
            <a:r>
              <a:rPr lang="cs-CZ" sz="2300" dirty="0">
                <a:latin typeface="+mn-lt"/>
              </a:rPr>
              <a:t> 220, 231, 242, 253, 264, 275, 286, 297, 308, 319, 330, 341, 352,</a:t>
            </a:r>
          </a:p>
          <a:p>
            <a:pPr algn="l"/>
            <a:r>
              <a:rPr lang="cs-CZ" sz="2300" b="1" dirty="0">
                <a:latin typeface="+mn-lt"/>
                <a:sym typeface="Wingdings" panose="05000000000000000000" pitchFamily="2" charset="2"/>
              </a:rPr>
              <a:t>        </a:t>
            </a:r>
            <a:r>
              <a:rPr lang="cs-CZ" sz="2300" dirty="0">
                <a:latin typeface="+mn-lt"/>
                <a:sym typeface="Wingdings" panose="05000000000000000000" pitchFamily="2" charset="2"/>
              </a:rPr>
              <a:t>363, 374, 385, 396</a:t>
            </a:r>
          </a:p>
        </p:txBody>
      </p:sp>
      <p:sp>
        <p:nvSpPr>
          <p:cNvPr id="32" name="Nadpis 1">
            <a:extLst>
              <a:ext uri="{FF2B5EF4-FFF2-40B4-BE49-F238E27FC236}">
                <a16:creationId xmlns:a16="http://schemas.microsoft.com/office/drawing/2014/main" id="{1CD7210D-F915-4180-A401-EB8D5F38041B}"/>
              </a:ext>
            </a:extLst>
          </p:cNvPr>
          <p:cNvSpPr txBox="1">
            <a:spLocks/>
          </p:cNvSpPr>
          <p:nvPr/>
        </p:nvSpPr>
        <p:spPr>
          <a:xfrm>
            <a:off x="185378" y="4256030"/>
            <a:ext cx="8958621" cy="87804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300" dirty="0">
                <a:latin typeface="+mn-lt"/>
              </a:rPr>
              <a:t>13 </a:t>
            </a:r>
            <a:r>
              <a:rPr lang="cs-CZ" sz="2300" dirty="0"/>
              <a:t>-</a:t>
            </a:r>
            <a:r>
              <a:rPr lang="cs-CZ" sz="2300" dirty="0">
                <a:latin typeface="+mn-lt"/>
              </a:rPr>
              <a:t> 221, 234, 247, </a:t>
            </a:r>
            <a:r>
              <a:rPr lang="cs-CZ" sz="2300" dirty="0"/>
              <a:t>260, 273, 286, 299, 312, 325, 338, 351, 364, 377, 390</a:t>
            </a:r>
          </a:p>
          <a:p>
            <a:pPr algn="l">
              <a:spcAft>
                <a:spcPts val="1200"/>
              </a:spcAft>
            </a:pPr>
            <a:r>
              <a:rPr lang="cs-CZ" sz="2300" dirty="0">
                <a:sym typeface="Wingdings" panose="05000000000000000000" pitchFamily="2" charset="2"/>
              </a:rPr>
              <a:t>                                                                             </a:t>
            </a:r>
            <a:endParaRPr lang="cs-CZ" sz="2300" b="1" dirty="0"/>
          </a:p>
        </p:txBody>
      </p:sp>
      <p:sp>
        <p:nvSpPr>
          <p:cNvPr id="33" name="Nadpis 1">
            <a:extLst>
              <a:ext uri="{FF2B5EF4-FFF2-40B4-BE49-F238E27FC236}">
                <a16:creationId xmlns:a16="http://schemas.microsoft.com/office/drawing/2014/main" id="{97CD65AC-D0E6-4CB7-B805-2F7BF03EE8AE}"/>
              </a:ext>
            </a:extLst>
          </p:cNvPr>
          <p:cNvSpPr txBox="1">
            <a:spLocks/>
          </p:cNvSpPr>
          <p:nvPr/>
        </p:nvSpPr>
        <p:spPr>
          <a:xfrm>
            <a:off x="179512" y="4735142"/>
            <a:ext cx="8791942" cy="53717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300" dirty="0">
                <a:latin typeface="+mn-lt"/>
              </a:rPr>
              <a:t>17 – 204, 221, 238, 255, 272, </a:t>
            </a:r>
            <a:r>
              <a:rPr lang="cs-CZ" sz="2300" dirty="0"/>
              <a:t>289, 306, 323, 340, 357, 374, 391  </a:t>
            </a:r>
            <a:endParaRPr lang="cs-CZ" sz="2300" b="1" dirty="0">
              <a:latin typeface="+mn-lt"/>
            </a:endParaRPr>
          </a:p>
        </p:txBody>
      </p:sp>
      <p:sp>
        <p:nvSpPr>
          <p:cNvPr id="42" name="Nadpis 1">
            <a:extLst>
              <a:ext uri="{FF2B5EF4-FFF2-40B4-BE49-F238E27FC236}">
                <a16:creationId xmlns:a16="http://schemas.microsoft.com/office/drawing/2014/main" id="{9BFFF287-2954-4F56-A7BB-55D4920ED752}"/>
              </a:ext>
            </a:extLst>
          </p:cNvPr>
          <p:cNvSpPr txBox="1">
            <a:spLocks/>
          </p:cNvSpPr>
          <p:nvPr/>
        </p:nvSpPr>
        <p:spPr>
          <a:xfrm>
            <a:off x="165650" y="5200304"/>
            <a:ext cx="8791942" cy="53717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300" dirty="0">
                <a:latin typeface="+mn-lt"/>
              </a:rPr>
              <a:t>19 – 209, 228, 247, 266, 285, 304, 323, 342, 361, 380, 399</a:t>
            </a:r>
            <a:endParaRPr lang="cs-CZ" sz="2300" b="1" dirty="0">
              <a:latin typeface="+mn-lt"/>
            </a:endParaRPr>
          </a:p>
        </p:txBody>
      </p:sp>
      <p:sp>
        <p:nvSpPr>
          <p:cNvPr id="17" name="Nadpis 1">
            <a:extLst>
              <a:ext uri="{FF2B5EF4-FFF2-40B4-BE49-F238E27FC236}">
                <a16:creationId xmlns:a16="http://schemas.microsoft.com/office/drawing/2014/main" id="{5B47D6FD-464D-4C8C-BEF1-1C15E3BFDAA3}"/>
              </a:ext>
            </a:extLst>
          </p:cNvPr>
          <p:cNvSpPr txBox="1">
            <a:spLocks/>
          </p:cNvSpPr>
          <p:nvPr/>
        </p:nvSpPr>
        <p:spPr>
          <a:xfrm>
            <a:off x="107504" y="3037512"/>
            <a:ext cx="6480720" cy="46516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dirty="0">
                <a:latin typeface="+mn-lt"/>
              </a:rPr>
              <a:t>Pro usnadnění velké násobky čísel 11, 13, 17 a 19:</a:t>
            </a:r>
          </a:p>
        </p:txBody>
      </p:sp>
      <p:sp>
        <p:nvSpPr>
          <p:cNvPr id="18" name="Nadpis 1">
            <a:extLst>
              <a:ext uri="{FF2B5EF4-FFF2-40B4-BE49-F238E27FC236}">
                <a16:creationId xmlns:a16="http://schemas.microsoft.com/office/drawing/2014/main" id="{0BD1BF1A-03BE-4DAB-9E91-BA9723C7121C}"/>
              </a:ext>
            </a:extLst>
          </p:cNvPr>
          <p:cNvSpPr txBox="1">
            <a:spLocks/>
          </p:cNvSpPr>
          <p:nvPr/>
        </p:nvSpPr>
        <p:spPr>
          <a:xfrm>
            <a:off x="251520" y="6204198"/>
            <a:ext cx="8575918" cy="53717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dirty="0">
                <a:latin typeface="+mn-lt"/>
              </a:rPr>
              <a:t>Číslo 331 není dělitelné 2, 3, 5, 7, 11, 13 ani 17 </a:t>
            </a:r>
            <a:r>
              <a:rPr lang="cs-CZ" sz="2600" dirty="0">
                <a:latin typeface="+mn-lt"/>
                <a:sym typeface="Wingdings" panose="05000000000000000000" pitchFamily="2" charset="2"/>
              </a:rPr>
              <a:t> </a:t>
            </a:r>
            <a:r>
              <a:rPr lang="cs-CZ" sz="2600" b="1" dirty="0">
                <a:latin typeface="+mn-lt"/>
                <a:sym typeface="Wingdings" panose="05000000000000000000" pitchFamily="2" charset="2"/>
              </a:rPr>
              <a:t>prvočíslo</a:t>
            </a:r>
            <a:endParaRPr lang="cs-CZ" sz="2600" b="1" dirty="0">
              <a:latin typeface="+mn-lt"/>
            </a:endParaRPr>
          </a:p>
        </p:txBody>
      </p:sp>
      <p:sp>
        <p:nvSpPr>
          <p:cNvPr id="19" name="Nadpis 1">
            <a:extLst>
              <a:ext uri="{FF2B5EF4-FFF2-40B4-BE49-F238E27FC236}">
                <a16:creationId xmlns:a16="http://schemas.microsoft.com/office/drawing/2014/main" id="{9AA6769E-829A-4534-ACD1-15653F276B8A}"/>
              </a:ext>
            </a:extLst>
          </p:cNvPr>
          <p:cNvSpPr txBox="1">
            <a:spLocks/>
          </p:cNvSpPr>
          <p:nvPr/>
        </p:nvSpPr>
        <p:spPr>
          <a:xfrm>
            <a:off x="281942" y="5653852"/>
            <a:ext cx="8791942" cy="53717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b="1" dirty="0">
                <a:latin typeface="+mn-lt"/>
              </a:rPr>
              <a:t>Př.</a:t>
            </a:r>
            <a:r>
              <a:rPr lang="cs-CZ" sz="2600" dirty="0">
                <a:latin typeface="+mn-lt"/>
              </a:rPr>
              <a:t> Určete, zda číslo 331 je prvočíslo nebo složené číslo</a:t>
            </a:r>
          </a:p>
        </p:txBody>
      </p:sp>
      <p:sp>
        <p:nvSpPr>
          <p:cNvPr id="16" name="Nadpis 1">
            <a:extLst>
              <a:ext uri="{FF2B5EF4-FFF2-40B4-BE49-F238E27FC236}">
                <a16:creationId xmlns:a16="http://schemas.microsoft.com/office/drawing/2014/main" id="{FE332CF5-DF8D-4795-93FA-11A104FA205C}"/>
              </a:ext>
            </a:extLst>
          </p:cNvPr>
          <p:cNvSpPr txBox="1">
            <a:spLocks/>
          </p:cNvSpPr>
          <p:nvPr/>
        </p:nvSpPr>
        <p:spPr>
          <a:xfrm>
            <a:off x="42462" y="1052736"/>
            <a:ext cx="9066042" cy="49304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dirty="0">
                <a:latin typeface="+mn-lt"/>
              </a:rPr>
              <a:t>Jak je to s určováním </a:t>
            </a:r>
            <a:r>
              <a:rPr lang="cs-CZ" sz="2500" dirty="0"/>
              <a:t>(prvočíslo x složené číslo) u</a:t>
            </a:r>
            <a:r>
              <a:rPr lang="cs-CZ" sz="2500" dirty="0">
                <a:latin typeface="+mn-lt"/>
              </a:rPr>
              <a:t> čísel ještě větších</a:t>
            </a:r>
          </a:p>
        </p:txBody>
      </p:sp>
      <p:sp>
        <p:nvSpPr>
          <p:cNvPr id="20" name="Nadpis 1">
            <a:extLst>
              <a:ext uri="{FF2B5EF4-FFF2-40B4-BE49-F238E27FC236}">
                <a16:creationId xmlns:a16="http://schemas.microsoft.com/office/drawing/2014/main" id="{5676312E-71D6-4AC2-BE96-A72C246BC5C4}"/>
              </a:ext>
            </a:extLst>
          </p:cNvPr>
          <p:cNvSpPr txBox="1">
            <a:spLocks/>
          </p:cNvSpPr>
          <p:nvPr/>
        </p:nvSpPr>
        <p:spPr>
          <a:xfrm>
            <a:off x="950299" y="2637270"/>
            <a:ext cx="7942181" cy="49304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 dirty="0">
                <a:latin typeface="+mn-lt"/>
              </a:rPr>
              <a:t>S takto velkými čísly se ale příliš často setkávat nebudeme!!!</a:t>
            </a:r>
          </a:p>
        </p:txBody>
      </p:sp>
    </p:spTree>
    <p:extLst>
      <p:ext uri="{BB962C8B-B14F-4D97-AF65-F5344CB8AC3E}">
        <p14:creationId xmlns:p14="http://schemas.microsoft.com/office/powerpoint/2010/main" val="815052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600"/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07504" y="97468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Prvočísla a složená čísla</a:t>
            </a:r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4" name="Nadpis 1">
            <a:extLst>
              <a:ext uri="{FF2B5EF4-FFF2-40B4-BE49-F238E27FC236}">
                <a16:creationId xmlns:a16="http://schemas.microsoft.com/office/drawing/2014/main" id="{D4493F1D-6137-4653-BD85-B7FAB89BEB6E}"/>
              </a:ext>
            </a:extLst>
          </p:cNvPr>
          <p:cNvSpPr txBox="1">
            <a:spLocks/>
          </p:cNvSpPr>
          <p:nvPr/>
        </p:nvSpPr>
        <p:spPr>
          <a:xfrm>
            <a:off x="35496" y="620688"/>
            <a:ext cx="8928992" cy="52322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200"/>
              </a:spcAft>
            </a:pPr>
            <a:r>
              <a:rPr lang="cs-CZ" sz="2500" dirty="0">
                <a:latin typeface="+mn-lt"/>
              </a:rPr>
              <a:t>Už umíme bezpečně určit (prvočíslo x složené číslo) u čísel do 120</a:t>
            </a:r>
          </a:p>
        </p:txBody>
      </p:sp>
      <p:sp>
        <p:nvSpPr>
          <p:cNvPr id="26" name="Nadpis 1">
            <a:extLst>
              <a:ext uri="{FF2B5EF4-FFF2-40B4-BE49-F238E27FC236}">
                <a16:creationId xmlns:a16="http://schemas.microsoft.com/office/drawing/2014/main" id="{2A06BE39-9120-4E86-BC59-2C6EC7C2B794}"/>
              </a:ext>
            </a:extLst>
          </p:cNvPr>
          <p:cNvSpPr txBox="1">
            <a:spLocks/>
          </p:cNvSpPr>
          <p:nvPr/>
        </p:nvSpPr>
        <p:spPr>
          <a:xfrm>
            <a:off x="35496" y="1504514"/>
            <a:ext cx="8958148" cy="14204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dirty="0">
                <a:latin typeface="+mn-lt"/>
              </a:rPr>
              <a:t>Pro čísla 120 - 400 (s tím už bohatě vystačíme) platí: </a:t>
            </a:r>
          </a:p>
          <a:p>
            <a:pPr algn="l"/>
            <a:r>
              <a:rPr lang="cs-CZ" sz="2400" dirty="0">
                <a:latin typeface="+mn-lt"/>
              </a:rPr>
              <a:t> Pokud je číslo dělitelné 2, 3, 5, 7, 11, 13, 17 nebo 19 </a:t>
            </a:r>
            <a:r>
              <a:rPr lang="cs-CZ" sz="2400" dirty="0">
                <a:latin typeface="+mn-lt"/>
                <a:sym typeface="Wingdings" panose="05000000000000000000" pitchFamily="2" charset="2"/>
              </a:rPr>
              <a:t> je </a:t>
            </a:r>
            <a:r>
              <a:rPr lang="cs-CZ" sz="2400" b="1" dirty="0">
                <a:latin typeface="+mn-lt"/>
                <a:sym typeface="Wingdings" panose="05000000000000000000" pitchFamily="2" charset="2"/>
              </a:rPr>
              <a:t>složené</a:t>
            </a:r>
            <a:r>
              <a:rPr lang="cs-CZ" sz="2400" dirty="0">
                <a:latin typeface="+mn-lt"/>
                <a:sym typeface="Wingdings" panose="05000000000000000000" pitchFamily="2" charset="2"/>
              </a:rPr>
              <a:t> </a:t>
            </a:r>
            <a:r>
              <a:rPr lang="cs-CZ" sz="2400" b="1" dirty="0">
                <a:latin typeface="+mn-lt"/>
                <a:sym typeface="Wingdings" panose="05000000000000000000" pitchFamily="2" charset="2"/>
              </a:rPr>
              <a:t>číslo</a:t>
            </a:r>
          </a:p>
          <a:p>
            <a:pPr algn="l">
              <a:spcAft>
                <a:spcPts val="1200"/>
              </a:spcAft>
            </a:pPr>
            <a:r>
              <a:rPr lang="cs-CZ" sz="2400" dirty="0">
                <a:latin typeface="+mn-lt"/>
              </a:rPr>
              <a:t> Pokud číslo není </a:t>
            </a:r>
            <a:r>
              <a:rPr lang="cs-CZ" sz="2400" dirty="0"/>
              <a:t>dělitelné 2, 3, 5, 7, 11, 13, 17 ani 19 </a:t>
            </a:r>
            <a:r>
              <a:rPr lang="cs-CZ" sz="2400" dirty="0">
                <a:sym typeface="Wingdings" panose="05000000000000000000" pitchFamily="2" charset="2"/>
              </a:rPr>
              <a:t> je </a:t>
            </a:r>
            <a:r>
              <a:rPr lang="cs-CZ" sz="2400" b="1" dirty="0">
                <a:sym typeface="Wingdings" panose="05000000000000000000" pitchFamily="2" charset="2"/>
              </a:rPr>
              <a:t>prvočíslo</a:t>
            </a:r>
            <a:endParaRPr lang="cs-CZ" sz="2400" b="1" dirty="0">
              <a:latin typeface="+mn-lt"/>
            </a:endParaRPr>
          </a:p>
        </p:txBody>
      </p:sp>
      <p:sp>
        <p:nvSpPr>
          <p:cNvPr id="28" name="Nadpis 1">
            <a:extLst>
              <a:ext uri="{FF2B5EF4-FFF2-40B4-BE49-F238E27FC236}">
                <a16:creationId xmlns:a16="http://schemas.microsoft.com/office/drawing/2014/main" id="{963C5ED6-4E08-4928-85B4-210461AA09B3}"/>
              </a:ext>
            </a:extLst>
          </p:cNvPr>
          <p:cNvSpPr txBox="1">
            <a:spLocks/>
          </p:cNvSpPr>
          <p:nvPr/>
        </p:nvSpPr>
        <p:spPr>
          <a:xfrm>
            <a:off x="179512" y="3143520"/>
            <a:ext cx="8791942" cy="79786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300" dirty="0">
                <a:latin typeface="+mn-lt"/>
              </a:rPr>
              <a:t>11 </a:t>
            </a:r>
            <a:r>
              <a:rPr lang="cs-CZ" sz="2300" dirty="0"/>
              <a:t>-</a:t>
            </a:r>
            <a:r>
              <a:rPr lang="cs-CZ" sz="2300" dirty="0">
                <a:latin typeface="+mn-lt"/>
              </a:rPr>
              <a:t> 220, 231, 242, 253, 264, 275, 286, 297, 308, 319, 330, 341, 352,</a:t>
            </a:r>
          </a:p>
          <a:p>
            <a:pPr algn="l"/>
            <a:r>
              <a:rPr lang="cs-CZ" sz="2300" b="1" dirty="0">
                <a:latin typeface="+mn-lt"/>
                <a:sym typeface="Wingdings" panose="05000000000000000000" pitchFamily="2" charset="2"/>
              </a:rPr>
              <a:t>        </a:t>
            </a:r>
            <a:r>
              <a:rPr lang="cs-CZ" sz="2300" dirty="0">
                <a:latin typeface="+mn-lt"/>
                <a:sym typeface="Wingdings" panose="05000000000000000000" pitchFamily="2" charset="2"/>
              </a:rPr>
              <a:t>363, 374, 385, 396</a:t>
            </a:r>
          </a:p>
        </p:txBody>
      </p:sp>
      <p:sp>
        <p:nvSpPr>
          <p:cNvPr id="32" name="Nadpis 1">
            <a:extLst>
              <a:ext uri="{FF2B5EF4-FFF2-40B4-BE49-F238E27FC236}">
                <a16:creationId xmlns:a16="http://schemas.microsoft.com/office/drawing/2014/main" id="{1CD7210D-F915-4180-A401-EB8D5F38041B}"/>
              </a:ext>
            </a:extLst>
          </p:cNvPr>
          <p:cNvSpPr txBox="1">
            <a:spLocks/>
          </p:cNvSpPr>
          <p:nvPr/>
        </p:nvSpPr>
        <p:spPr>
          <a:xfrm>
            <a:off x="185378" y="3927438"/>
            <a:ext cx="8958621" cy="87804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300" dirty="0">
                <a:latin typeface="+mn-lt"/>
              </a:rPr>
              <a:t>13 </a:t>
            </a:r>
            <a:r>
              <a:rPr lang="cs-CZ" sz="2300" dirty="0"/>
              <a:t>-</a:t>
            </a:r>
            <a:r>
              <a:rPr lang="cs-CZ" sz="2300" dirty="0">
                <a:latin typeface="+mn-lt"/>
              </a:rPr>
              <a:t> 221, 234, 247, </a:t>
            </a:r>
            <a:r>
              <a:rPr lang="cs-CZ" sz="2300" dirty="0"/>
              <a:t>260, 273, 286, 299, 312, 325, 338, 351, 364, 377, 390</a:t>
            </a:r>
          </a:p>
          <a:p>
            <a:pPr algn="l">
              <a:spcAft>
                <a:spcPts val="1200"/>
              </a:spcAft>
            </a:pPr>
            <a:r>
              <a:rPr lang="cs-CZ" sz="2300" dirty="0">
                <a:sym typeface="Wingdings" panose="05000000000000000000" pitchFamily="2" charset="2"/>
              </a:rPr>
              <a:t>                                                                             </a:t>
            </a:r>
            <a:endParaRPr lang="cs-CZ" sz="2300" b="1" dirty="0"/>
          </a:p>
        </p:txBody>
      </p:sp>
      <p:sp>
        <p:nvSpPr>
          <p:cNvPr id="33" name="Nadpis 1">
            <a:extLst>
              <a:ext uri="{FF2B5EF4-FFF2-40B4-BE49-F238E27FC236}">
                <a16:creationId xmlns:a16="http://schemas.microsoft.com/office/drawing/2014/main" id="{97CD65AC-D0E6-4CB7-B805-2F7BF03EE8AE}"/>
              </a:ext>
            </a:extLst>
          </p:cNvPr>
          <p:cNvSpPr txBox="1">
            <a:spLocks/>
          </p:cNvSpPr>
          <p:nvPr/>
        </p:nvSpPr>
        <p:spPr>
          <a:xfrm>
            <a:off x="179512" y="4406550"/>
            <a:ext cx="8791942" cy="53717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300" dirty="0">
                <a:latin typeface="+mn-lt"/>
              </a:rPr>
              <a:t>17 – 204, 221, 238, 255, 272, </a:t>
            </a:r>
            <a:r>
              <a:rPr lang="cs-CZ" sz="2300" dirty="0"/>
              <a:t>289, 306, 323, 340, 357, 374, 391  </a:t>
            </a:r>
            <a:endParaRPr lang="cs-CZ" sz="2300" b="1" dirty="0">
              <a:latin typeface="+mn-lt"/>
            </a:endParaRPr>
          </a:p>
        </p:txBody>
      </p:sp>
      <p:sp>
        <p:nvSpPr>
          <p:cNvPr id="42" name="Nadpis 1">
            <a:extLst>
              <a:ext uri="{FF2B5EF4-FFF2-40B4-BE49-F238E27FC236}">
                <a16:creationId xmlns:a16="http://schemas.microsoft.com/office/drawing/2014/main" id="{9BFFF287-2954-4F56-A7BB-55D4920ED752}"/>
              </a:ext>
            </a:extLst>
          </p:cNvPr>
          <p:cNvSpPr txBox="1">
            <a:spLocks/>
          </p:cNvSpPr>
          <p:nvPr/>
        </p:nvSpPr>
        <p:spPr>
          <a:xfrm>
            <a:off x="165650" y="4871712"/>
            <a:ext cx="8791942" cy="53717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300" dirty="0">
                <a:latin typeface="+mn-lt"/>
              </a:rPr>
              <a:t>19 – 209, 228, 247, 266, 285, 304, 323, 342, 361, 380, 399</a:t>
            </a:r>
            <a:endParaRPr lang="cs-CZ" sz="2300" b="1" dirty="0">
              <a:latin typeface="+mn-lt"/>
            </a:endParaRPr>
          </a:p>
        </p:txBody>
      </p:sp>
      <p:sp>
        <p:nvSpPr>
          <p:cNvPr id="17" name="Nadpis 1">
            <a:extLst>
              <a:ext uri="{FF2B5EF4-FFF2-40B4-BE49-F238E27FC236}">
                <a16:creationId xmlns:a16="http://schemas.microsoft.com/office/drawing/2014/main" id="{5B47D6FD-464D-4C8C-BEF1-1C15E3BFDAA3}"/>
              </a:ext>
            </a:extLst>
          </p:cNvPr>
          <p:cNvSpPr txBox="1">
            <a:spLocks/>
          </p:cNvSpPr>
          <p:nvPr/>
        </p:nvSpPr>
        <p:spPr>
          <a:xfrm>
            <a:off x="107504" y="2708920"/>
            <a:ext cx="6480720" cy="46516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dirty="0">
                <a:latin typeface="+mn-lt"/>
              </a:rPr>
              <a:t>Pro usnadnění velké násobky čísel 11, 13, 17 a 19:</a:t>
            </a:r>
          </a:p>
        </p:txBody>
      </p:sp>
      <p:sp>
        <p:nvSpPr>
          <p:cNvPr id="16" name="Nadpis 1">
            <a:extLst>
              <a:ext uri="{FF2B5EF4-FFF2-40B4-BE49-F238E27FC236}">
                <a16:creationId xmlns:a16="http://schemas.microsoft.com/office/drawing/2014/main" id="{FE332CF5-DF8D-4795-93FA-11A104FA205C}"/>
              </a:ext>
            </a:extLst>
          </p:cNvPr>
          <p:cNvSpPr txBox="1">
            <a:spLocks/>
          </p:cNvSpPr>
          <p:nvPr/>
        </p:nvSpPr>
        <p:spPr>
          <a:xfrm>
            <a:off x="42462" y="1052736"/>
            <a:ext cx="9066042" cy="49304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dirty="0">
                <a:latin typeface="+mn-lt"/>
              </a:rPr>
              <a:t>Jak je to s určováním </a:t>
            </a:r>
            <a:r>
              <a:rPr lang="cs-CZ" sz="2500" dirty="0"/>
              <a:t>(prvočíslo x složené číslo) u</a:t>
            </a:r>
            <a:r>
              <a:rPr lang="cs-CZ" sz="2500" dirty="0">
                <a:latin typeface="+mn-lt"/>
              </a:rPr>
              <a:t> čísel ještě větších</a:t>
            </a:r>
          </a:p>
        </p:txBody>
      </p:sp>
      <p:sp>
        <p:nvSpPr>
          <p:cNvPr id="21" name="Nadpis 1">
            <a:extLst>
              <a:ext uri="{FF2B5EF4-FFF2-40B4-BE49-F238E27FC236}">
                <a16:creationId xmlns:a16="http://schemas.microsoft.com/office/drawing/2014/main" id="{0A88BF64-3BEC-40E9-A1A0-D93992FBF4EC}"/>
              </a:ext>
            </a:extLst>
          </p:cNvPr>
          <p:cNvSpPr txBox="1">
            <a:spLocks/>
          </p:cNvSpPr>
          <p:nvPr/>
        </p:nvSpPr>
        <p:spPr>
          <a:xfrm>
            <a:off x="708634" y="6188874"/>
            <a:ext cx="894260" cy="59378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dirty="0">
                <a:latin typeface="+mn-lt"/>
              </a:rPr>
              <a:t>SČ(5)</a:t>
            </a:r>
            <a:endParaRPr lang="cs-CZ" sz="2600" b="1" dirty="0">
              <a:latin typeface="+mn-lt"/>
            </a:endParaRPr>
          </a:p>
        </p:txBody>
      </p:sp>
      <p:sp>
        <p:nvSpPr>
          <p:cNvPr id="22" name="Nadpis 1">
            <a:extLst>
              <a:ext uri="{FF2B5EF4-FFF2-40B4-BE49-F238E27FC236}">
                <a16:creationId xmlns:a16="http://schemas.microsoft.com/office/drawing/2014/main" id="{DDA0458A-6304-4782-A572-86FBCA5DCECD}"/>
              </a:ext>
            </a:extLst>
          </p:cNvPr>
          <p:cNvSpPr txBox="1">
            <a:spLocks/>
          </p:cNvSpPr>
          <p:nvPr/>
        </p:nvSpPr>
        <p:spPr>
          <a:xfrm>
            <a:off x="179512" y="5277507"/>
            <a:ext cx="8791942" cy="113575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600"/>
              </a:spcAft>
            </a:pPr>
            <a:r>
              <a:rPr lang="cs-CZ" sz="2600" b="1" dirty="0">
                <a:latin typeface="+mn-lt"/>
              </a:rPr>
              <a:t>5)</a:t>
            </a:r>
            <a:r>
              <a:rPr lang="cs-CZ" sz="2600" dirty="0">
                <a:latin typeface="+mn-lt"/>
              </a:rPr>
              <a:t> Určete, zda číslo je prvočíslo (P) nebo složené číslo (SČ):</a:t>
            </a:r>
          </a:p>
          <a:p>
            <a:pPr algn="l"/>
            <a:r>
              <a:rPr lang="cs-CZ" sz="2600" dirty="0">
                <a:latin typeface="+mn-lt"/>
              </a:rPr>
              <a:t>    a) 345         b) 278        c) 323       d) 307       e) 351         f) 217</a:t>
            </a:r>
          </a:p>
        </p:txBody>
      </p:sp>
      <p:sp>
        <p:nvSpPr>
          <p:cNvPr id="23" name="Nadpis 1">
            <a:extLst>
              <a:ext uri="{FF2B5EF4-FFF2-40B4-BE49-F238E27FC236}">
                <a16:creationId xmlns:a16="http://schemas.microsoft.com/office/drawing/2014/main" id="{E1A8AC9A-27D0-49AD-8922-99AD7F132002}"/>
              </a:ext>
            </a:extLst>
          </p:cNvPr>
          <p:cNvSpPr txBox="1">
            <a:spLocks/>
          </p:cNvSpPr>
          <p:nvPr/>
        </p:nvSpPr>
        <p:spPr>
          <a:xfrm>
            <a:off x="2237581" y="6188874"/>
            <a:ext cx="894259" cy="59378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dirty="0"/>
              <a:t>SČ(2)</a:t>
            </a:r>
            <a:endParaRPr lang="cs-CZ" sz="2600" b="1" dirty="0"/>
          </a:p>
        </p:txBody>
      </p:sp>
      <p:sp>
        <p:nvSpPr>
          <p:cNvPr id="25" name="Nadpis 1">
            <a:extLst>
              <a:ext uri="{FF2B5EF4-FFF2-40B4-BE49-F238E27FC236}">
                <a16:creationId xmlns:a16="http://schemas.microsoft.com/office/drawing/2014/main" id="{2551451F-2FF8-4BE9-A347-08E3980DCC97}"/>
              </a:ext>
            </a:extLst>
          </p:cNvPr>
          <p:cNvSpPr txBox="1">
            <a:spLocks/>
          </p:cNvSpPr>
          <p:nvPr/>
        </p:nvSpPr>
        <p:spPr>
          <a:xfrm>
            <a:off x="3637851" y="6206223"/>
            <a:ext cx="1150173" cy="59378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dirty="0"/>
              <a:t>SČ(17)</a:t>
            </a:r>
            <a:endParaRPr lang="cs-CZ" sz="2600" b="1" dirty="0"/>
          </a:p>
        </p:txBody>
      </p:sp>
      <p:sp>
        <p:nvSpPr>
          <p:cNvPr id="27" name="Nadpis 1">
            <a:extLst>
              <a:ext uri="{FF2B5EF4-FFF2-40B4-BE49-F238E27FC236}">
                <a16:creationId xmlns:a16="http://schemas.microsoft.com/office/drawing/2014/main" id="{F9B1AFC6-B25D-4E18-8AC5-A5AC9534DEF0}"/>
              </a:ext>
            </a:extLst>
          </p:cNvPr>
          <p:cNvSpPr txBox="1">
            <a:spLocks/>
          </p:cNvSpPr>
          <p:nvPr/>
        </p:nvSpPr>
        <p:spPr>
          <a:xfrm>
            <a:off x="5196640" y="6213877"/>
            <a:ext cx="564642" cy="59378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dirty="0"/>
              <a:t>P</a:t>
            </a:r>
            <a:endParaRPr lang="cs-CZ" sz="2600" b="1" dirty="0"/>
          </a:p>
        </p:txBody>
      </p:sp>
      <p:sp>
        <p:nvSpPr>
          <p:cNvPr id="29" name="Nadpis 1">
            <a:extLst>
              <a:ext uri="{FF2B5EF4-FFF2-40B4-BE49-F238E27FC236}">
                <a16:creationId xmlns:a16="http://schemas.microsoft.com/office/drawing/2014/main" id="{98735090-4364-41C9-8067-627CA3C51E42}"/>
              </a:ext>
            </a:extLst>
          </p:cNvPr>
          <p:cNvSpPr txBox="1">
            <a:spLocks/>
          </p:cNvSpPr>
          <p:nvPr/>
        </p:nvSpPr>
        <p:spPr>
          <a:xfrm>
            <a:off x="6383670" y="6213877"/>
            <a:ext cx="924634" cy="59378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dirty="0"/>
              <a:t>SČ(3)</a:t>
            </a:r>
            <a:endParaRPr lang="cs-CZ" sz="2600" b="1" dirty="0"/>
          </a:p>
        </p:txBody>
      </p:sp>
      <p:sp>
        <p:nvSpPr>
          <p:cNvPr id="30" name="Nadpis 1">
            <a:extLst>
              <a:ext uri="{FF2B5EF4-FFF2-40B4-BE49-F238E27FC236}">
                <a16:creationId xmlns:a16="http://schemas.microsoft.com/office/drawing/2014/main" id="{C3FC3C17-702B-44C2-8419-3DEFBF573AF1}"/>
              </a:ext>
            </a:extLst>
          </p:cNvPr>
          <p:cNvSpPr txBox="1">
            <a:spLocks/>
          </p:cNvSpPr>
          <p:nvPr/>
        </p:nvSpPr>
        <p:spPr>
          <a:xfrm>
            <a:off x="7812360" y="6188874"/>
            <a:ext cx="894259" cy="59378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dirty="0"/>
              <a:t>SČ(7)</a:t>
            </a:r>
            <a:endParaRPr lang="cs-CZ" sz="2600" b="1" dirty="0"/>
          </a:p>
        </p:txBody>
      </p:sp>
    </p:spTree>
    <p:extLst>
      <p:ext uri="{BB962C8B-B14F-4D97-AF65-F5344CB8AC3E}">
        <p14:creationId xmlns:p14="http://schemas.microsoft.com/office/powerpoint/2010/main" val="421545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3" grpId="0"/>
      <p:bldP spid="25" grpId="0"/>
      <p:bldP spid="27" grpId="0"/>
      <p:bldP spid="29" grpId="0"/>
      <p:bldP spid="3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07504" y="97468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Prvočísla a složená čísla</a:t>
            </a:r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5" name="Nadpis 1"/>
          <p:cNvSpPr txBox="1">
            <a:spLocks/>
          </p:cNvSpPr>
          <p:nvPr/>
        </p:nvSpPr>
        <p:spPr>
          <a:xfrm>
            <a:off x="251520" y="764704"/>
            <a:ext cx="8496920" cy="115212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200"/>
              </a:spcAft>
            </a:pPr>
            <a:r>
              <a:rPr lang="cs-CZ" sz="2800" dirty="0">
                <a:latin typeface="+mn-lt"/>
              </a:rPr>
              <a:t>Jak určujeme, zda dané přirozené číslo je prvočíslo nebo složené číslo. </a:t>
            </a:r>
          </a:p>
        </p:txBody>
      </p:sp>
      <p:sp>
        <p:nvSpPr>
          <p:cNvPr id="24" name="Nadpis 1">
            <a:extLst>
              <a:ext uri="{FF2B5EF4-FFF2-40B4-BE49-F238E27FC236}">
                <a16:creationId xmlns:a16="http://schemas.microsoft.com/office/drawing/2014/main" id="{D4493F1D-6137-4653-BD85-B7FAB89BEB6E}"/>
              </a:ext>
            </a:extLst>
          </p:cNvPr>
          <p:cNvSpPr txBox="1">
            <a:spLocks/>
          </p:cNvSpPr>
          <p:nvPr/>
        </p:nvSpPr>
        <p:spPr>
          <a:xfrm>
            <a:off x="244554" y="1772816"/>
            <a:ext cx="8791942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200"/>
              </a:spcAft>
            </a:pPr>
            <a:r>
              <a:rPr lang="cs-CZ" sz="2800" dirty="0">
                <a:latin typeface="+mn-lt"/>
              </a:rPr>
              <a:t>U menších čísel budeme většinou schopni to určit zpaměti</a:t>
            </a:r>
          </a:p>
          <a:p>
            <a:pPr algn="l">
              <a:spcAft>
                <a:spcPts val="1200"/>
              </a:spcAft>
            </a:pPr>
            <a:r>
              <a:rPr lang="cs-CZ" sz="2800" dirty="0">
                <a:latin typeface="+mn-lt"/>
              </a:rPr>
              <a:t>Tvrdit, že nějaké číslo je složené číslo můžeme, pokud se nám podaří nalézt jiného dělitele než 1 a číslo samotné.  </a:t>
            </a:r>
          </a:p>
        </p:txBody>
      </p:sp>
      <p:sp>
        <p:nvSpPr>
          <p:cNvPr id="25" name="Nadpis 1">
            <a:extLst>
              <a:ext uri="{FF2B5EF4-FFF2-40B4-BE49-F238E27FC236}">
                <a16:creationId xmlns:a16="http://schemas.microsoft.com/office/drawing/2014/main" id="{56B2E452-B712-42D2-A8D9-9B37D870CBA0}"/>
              </a:ext>
            </a:extLst>
          </p:cNvPr>
          <p:cNvSpPr txBox="1">
            <a:spLocks/>
          </p:cNvSpPr>
          <p:nvPr/>
        </p:nvSpPr>
        <p:spPr>
          <a:xfrm>
            <a:off x="323540" y="3647105"/>
            <a:ext cx="8496920" cy="115212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200"/>
              </a:spcAft>
            </a:pPr>
            <a:r>
              <a:rPr lang="cs-CZ" sz="2800" dirty="0">
                <a:latin typeface="+mn-lt"/>
              </a:rPr>
              <a:t>Př. Zakroužkujte všechna složená čísla:</a:t>
            </a:r>
          </a:p>
          <a:p>
            <a:pPr algn="l"/>
            <a:r>
              <a:rPr lang="cs-CZ" sz="2800" dirty="0">
                <a:latin typeface="+mn-lt"/>
              </a:rPr>
              <a:t> </a:t>
            </a:r>
            <a:r>
              <a:rPr lang="cs-CZ" sz="3600" dirty="0">
                <a:latin typeface="+mn-lt"/>
              </a:rPr>
              <a:t>23   35   37   39   45   49   53   55    61    63</a:t>
            </a:r>
            <a:endParaRPr lang="cs-CZ" sz="2800" dirty="0">
              <a:latin typeface="+mn-lt"/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9C23AB52-6551-42E0-B6E9-C52734C1E752}"/>
              </a:ext>
            </a:extLst>
          </p:cNvPr>
          <p:cNvSpPr txBox="1"/>
          <p:nvPr/>
        </p:nvSpPr>
        <p:spPr>
          <a:xfrm>
            <a:off x="360000" y="5040000"/>
            <a:ext cx="79928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23 nemá žádného jiného dělitele než 1 a 23 </a:t>
            </a:r>
          </a:p>
          <a:p>
            <a:r>
              <a:rPr lang="cs-CZ" sz="2800" dirty="0"/>
              <a:t>                                             je tedy </a:t>
            </a:r>
            <a:r>
              <a:rPr lang="cs-CZ" sz="2800" b="1" dirty="0"/>
              <a:t>prvočíslo</a:t>
            </a:r>
          </a:p>
        </p:txBody>
      </p:sp>
      <p:sp>
        <p:nvSpPr>
          <p:cNvPr id="27" name="TextovéPole 26">
            <a:extLst>
              <a:ext uri="{FF2B5EF4-FFF2-40B4-BE49-F238E27FC236}">
                <a16:creationId xmlns:a16="http://schemas.microsoft.com/office/drawing/2014/main" id="{F5FA78CD-87CA-4208-89E3-C769032D1F5E}"/>
              </a:ext>
            </a:extLst>
          </p:cNvPr>
          <p:cNvSpPr txBox="1"/>
          <p:nvPr/>
        </p:nvSpPr>
        <p:spPr>
          <a:xfrm>
            <a:off x="360000" y="5040000"/>
            <a:ext cx="79928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35 je kromě 1 a 35 dělitelná i 5 a 7 </a:t>
            </a:r>
          </a:p>
          <a:p>
            <a:r>
              <a:rPr lang="cs-CZ" sz="2800" dirty="0"/>
              <a:t>                                             je tedy složené </a:t>
            </a:r>
            <a:r>
              <a:rPr lang="cs-CZ" sz="2800" b="1" dirty="0"/>
              <a:t>číslo</a:t>
            </a:r>
          </a:p>
        </p:txBody>
      </p:sp>
      <p:sp>
        <p:nvSpPr>
          <p:cNvPr id="4" name="Ovál 3">
            <a:extLst>
              <a:ext uri="{FF2B5EF4-FFF2-40B4-BE49-F238E27FC236}">
                <a16:creationId xmlns:a16="http://schemas.microsoft.com/office/drawing/2014/main" id="{7EF817F8-1168-4C89-9ACE-56B92D8DCEDA}"/>
              </a:ext>
            </a:extLst>
          </p:cNvPr>
          <p:cNvSpPr/>
          <p:nvPr/>
        </p:nvSpPr>
        <p:spPr>
          <a:xfrm>
            <a:off x="1187624" y="4270618"/>
            <a:ext cx="612000" cy="576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TextovéPole 28">
            <a:extLst>
              <a:ext uri="{FF2B5EF4-FFF2-40B4-BE49-F238E27FC236}">
                <a16:creationId xmlns:a16="http://schemas.microsoft.com/office/drawing/2014/main" id="{74C9B7BD-3974-4967-A5FA-06E1E519E998}"/>
              </a:ext>
            </a:extLst>
          </p:cNvPr>
          <p:cNvSpPr txBox="1"/>
          <p:nvPr/>
        </p:nvSpPr>
        <p:spPr>
          <a:xfrm>
            <a:off x="360000" y="5040000"/>
            <a:ext cx="79928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37 nemá žádného jiného dělitele než 1 a 37 </a:t>
            </a:r>
          </a:p>
          <a:p>
            <a:r>
              <a:rPr lang="cs-CZ" sz="2800" dirty="0"/>
              <a:t>                                             je tedy </a:t>
            </a:r>
            <a:r>
              <a:rPr lang="cs-CZ" sz="2800" b="1" dirty="0"/>
              <a:t>prvočíslo</a:t>
            </a:r>
          </a:p>
        </p:txBody>
      </p:sp>
      <p:sp>
        <p:nvSpPr>
          <p:cNvPr id="30" name="TextovéPole 29">
            <a:extLst>
              <a:ext uri="{FF2B5EF4-FFF2-40B4-BE49-F238E27FC236}">
                <a16:creationId xmlns:a16="http://schemas.microsoft.com/office/drawing/2014/main" id="{B2ED2F15-83BC-4E4E-B9FF-234570231F1B}"/>
              </a:ext>
            </a:extLst>
          </p:cNvPr>
          <p:cNvSpPr txBox="1"/>
          <p:nvPr/>
        </p:nvSpPr>
        <p:spPr>
          <a:xfrm>
            <a:off x="360000" y="5040000"/>
            <a:ext cx="79928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39 je kromě 1 a 39 dělitelná i 3 a 13 </a:t>
            </a:r>
          </a:p>
          <a:p>
            <a:r>
              <a:rPr lang="cs-CZ" sz="2800" dirty="0"/>
              <a:t>                                             je tedy složené </a:t>
            </a:r>
            <a:r>
              <a:rPr lang="cs-CZ" sz="2800" b="1" dirty="0"/>
              <a:t>číslo</a:t>
            </a:r>
          </a:p>
        </p:txBody>
      </p:sp>
      <p:sp>
        <p:nvSpPr>
          <p:cNvPr id="34" name="Ovál 33">
            <a:extLst>
              <a:ext uri="{FF2B5EF4-FFF2-40B4-BE49-F238E27FC236}">
                <a16:creationId xmlns:a16="http://schemas.microsoft.com/office/drawing/2014/main" id="{DED1FF92-B942-4E07-8AAD-FD0415D7BBD1}"/>
              </a:ext>
            </a:extLst>
          </p:cNvPr>
          <p:cNvSpPr/>
          <p:nvPr/>
        </p:nvSpPr>
        <p:spPr>
          <a:xfrm>
            <a:off x="2708938" y="4270618"/>
            <a:ext cx="612000" cy="576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TextovéPole 34">
            <a:extLst>
              <a:ext uri="{FF2B5EF4-FFF2-40B4-BE49-F238E27FC236}">
                <a16:creationId xmlns:a16="http://schemas.microsoft.com/office/drawing/2014/main" id="{43C28B15-CA7A-4EEA-9F7D-5769FE8BFD53}"/>
              </a:ext>
            </a:extLst>
          </p:cNvPr>
          <p:cNvSpPr txBox="1"/>
          <p:nvPr/>
        </p:nvSpPr>
        <p:spPr>
          <a:xfrm>
            <a:off x="360000" y="5040000"/>
            <a:ext cx="79928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45 je kromě 1 a 45 dělitelná i 3, 5, …</a:t>
            </a:r>
          </a:p>
          <a:p>
            <a:r>
              <a:rPr lang="cs-CZ" sz="2800" dirty="0"/>
              <a:t>                                             je tedy složené </a:t>
            </a:r>
            <a:r>
              <a:rPr lang="cs-CZ" sz="2800" b="1" dirty="0"/>
              <a:t>číslo</a:t>
            </a:r>
          </a:p>
        </p:txBody>
      </p:sp>
      <p:sp>
        <p:nvSpPr>
          <p:cNvPr id="36" name="Ovál 35">
            <a:extLst>
              <a:ext uri="{FF2B5EF4-FFF2-40B4-BE49-F238E27FC236}">
                <a16:creationId xmlns:a16="http://schemas.microsoft.com/office/drawing/2014/main" id="{63CE9F64-E27F-425F-8204-EF8E9E893132}"/>
              </a:ext>
            </a:extLst>
          </p:cNvPr>
          <p:cNvSpPr/>
          <p:nvPr/>
        </p:nvSpPr>
        <p:spPr>
          <a:xfrm>
            <a:off x="3502937" y="4270618"/>
            <a:ext cx="612000" cy="576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TextovéPole 36">
            <a:extLst>
              <a:ext uri="{FF2B5EF4-FFF2-40B4-BE49-F238E27FC236}">
                <a16:creationId xmlns:a16="http://schemas.microsoft.com/office/drawing/2014/main" id="{AAAFBA19-B0FD-4F0E-A4A4-43B688CBDB6C}"/>
              </a:ext>
            </a:extLst>
          </p:cNvPr>
          <p:cNvSpPr txBox="1"/>
          <p:nvPr/>
        </p:nvSpPr>
        <p:spPr>
          <a:xfrm>
            <a:off x="360000" y="5040000"/>
            <a:ext cx="79928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49 je kromě 1 a 49 dělitelná i 7 </a:t>
            </a:r>
          </a:p>
          <a:p>
            <a:r>
              <a:rPr lang="cs-CZ" sz="2800" dirty="0"/>
              <a:t>                                             je tedy složené </a:t>
            </a:r>
            <a:r>
              <a:rPr lang="cs-CZ" sz="2800" b="1" dirty="0"/>
              <a:t>číslo</a:t>
            </a:r>
          </a:p>
        </p:txBody>
      </p:sp>
      <p:sp>
        <p:nvSpPr>
          <p:cNvPr id="38" name="Ovál 37">
            <a:extLst>
              <a:ext uri="{FF2B5EF4-FFF2-40B4-BE49-F238E27FC236}">
                <a16:creationId xmlns:a16="http://schemas.microsoft.com/office/drawing/2014/main" id="{9400E683-57EF-43EF-8EB1-9A3777EC8C4E}"/>
              </a:ext>
            </a:extLst>
          </p:cNvPr>
          <p:cNvSpPr/>
          <p:nvPr/>
        </p:nvSpPr>
        <p:spPr>
          <a:xfrm>
            <a:off x="4296936" y="4270618"/>
            <a:ext cx="612000" cy="576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TextovéPole 38">
            <a:extLst>
              <a:ext uri="{FF2B5EF4-FFF2-40B4-BE49-F238E27FC236}">
                <a16:creationId xmlns:a16="http://schemas.microsoft.com/office/drawing/2014/main" id="{69AF8E9F-12E0-4EFF-B12A-44FD493B2098}"/>
              </a:ext>
            </a:extLst>
          </p:cNvPr>
          <p:cNvSpPr txBox="1"/>
          <p:nvPr/>
        </p:nvSpPr>
        <p:spPr>
          <a:xfrm>
            <a:off x="360000" y="5040000"/>
            <a:ext cx="79928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53 nemá žádného jiného dělitele než 1 a 53 </a:t>
            </a:r>
          </a:p>
          <a:p>
            <a:r>
              <a:rPr lang="cs-CZ" sz="2800" dirty="0"/>
              <a:t>                                             je tedy </a:t>
            </a:r>
            <a:r>
              <a:rPr lang="cs-CZ" sz="2800" b="1" dirty="0"/>
              <a:t>prvočíslo</a:t>
            </a:r>
          </a:p>
        </p:txBody>
      </p:sp>
      <p:sp>
        <p:nvSpPr>
          <p:cNvPr id="40" name="TextovéPole 39">
            <a:extLst>
              <a:ext uri="{FF2B5EF4-FFF2-40B4-BE49-F238E27FC236}">
                <a16:creationId xmlns:a16="http://schemas.microsoft.com/office/drawing/2014/main" id="{B2F721B9-31C9-4A40-9AD0-FAD59A400F64}"/>
              </a:ext>
            </a:extLst>
          </p:cNvPr>
          <p:cNvSpPr txBox="1"/>
          <p:nvPr/>
        </p:nvSpPr>
        <p:spPr>
          <a:xfrm>
            <a:off x="360000" y="5040000"/>
            <a:ext cx="79928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55 je kromě 1 a 55 dělitelná i 5 a 11 </a:t>
            </a:r>
          </a:p>
          <a:p>
            <a:r>
              <a:rPr lang="cs-CZ" sz="2800" dirty="0"/>
              <a:t>                                             je tedy složené </a:t>
            </a:r>
            <a:r>
              <a:rPr lang="cs-CZ" sz="2800" b="1" dirty="0"/>
              <a:t>číslo</a:t>
            </a:r>
          </a:p>
        </p:txBody>
      </p:sp>
      <p:sp>
        <p:nvSpPr>
          <p:cNvPr id="41" name="Ovál 40">
            <a:extLst>
              <a:ext uri="{FF2B5EF4-FFF2-40B4-BE49-F238E27FC236}">
                <a16:creationId xmlns:a16="http://schemas.microsoft.com/office/drawing/2014/main" id="{F28BEF77-0165-494C-B0C5-7D6A7649B39B}"/>
              </a:ext>
            </a:extLst>
          </p:cNvPr>
          <p:cNvSpPr/>
          <p:nvPr/>
        </p:nvSpPr>
        <p:spPr>
          <a:xfrm>
            <a:off x="5802091" y="4251609"/>
            <a:ext cx="612000" cy="576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TextovéPole 27">
            <a:extLst>
              <a:ext uri="{FF2B5EF4-FFF2-40B4-BE49-F238E27FC236}">
                <a16:creationId xmlns:a16="http://schemas.microsoft.com/office/drawing/2014/main" id="{43DFE4A3-5A4C-45CD-AC0C-CBD418307001}"/>
              </a:ext>
            </a:extLst>
          </p:cNvPr>
          <p:cNvSpPr txBox="1"/>
          <p:nvPr/>
        </p:nvSpPr>
        <p:spPr>
          <a:xfrm>
            <a:off x="360000" y="5040000"/>
            <a:ext cx="79928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61 nemá žádného jiného dělitele než 1 a 61 </a:t>
            </a:r>
          </a:p>
          <a:p>
            <a:r>
              <a:rPr lang="cs-CZ" sz="2800" dirty="0"/>
              <a:t>                                             je tedy </a:t>
            </a:r>
            <a:r>
              <a:rPr lang="cs-CZ" sz="2800" b="1" dirty="0"/>
              <a:t>prvočíslo</a:t>
            </a:r>
          </a:p>
        </p:txBody>
      </p:sp>
      <p:sp>
        <p:nvSpPr>
          <p:cNvPr id="32" name="TextovéPole 31">
            <a:extLst>
              <a:ext uri="{FF2B5EF4-FFF2-40B4-BE49-F238E27FC236}">
                <a16:creationId xmlns:a16="http://schemas.microsoft.com/office/drawing/2014/main" id="{54277689-7DA8-4965-B3B9-D5A812CF47F5}"/>
              </a:ext>
            </a:extLst>
          </p:cNvPr>
          <p:cNvSpPr txBox="1"/>
          <p:nvPr/>
        </p:nvSpPr>
        <p:spPr>
          <a:xfrm>
            <a:off x="360000" y="5040000"/>
            <a:ext cx="79928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63 je kromě 1 a 63 dělitelná i 3, 7, … </a:t>
            </a:r>
          </a:p>
          <a:p>
            <a:r>
              <a:rPr lang="cs-CZ" sz="2800" dirty="0"/>
              <a:t>                                             je tedy složené </a:t>
            </a:r>
            <a:r>
              <a:rPr lang="cs-CZ" sz="2800" b="1" dirty="0"/>
              <a:t>číslo</a:t>
            </a:r>
          </a:p>
        </p:txBody>
      </p:sp>
      <p:sp>
        <p:nvSpPr>
          <p:cNvPr id="33" name="Ovál 32">
            <a:extLst>
              <a:ext uri="{FF2B5EF4-FFF2-40B4-BE49-F238E27FC236}">
                <a16:creationId xmlns:a16="http://schemas.microsoft.com/office/drawing/2014/main" id="{FC893A2E-7FC2-4B7F-92DF-47DF2671B681}"/>
              </a:ext>
            </a:extLst>
          </p:cNvPr>
          <p:cNvSpPr/>
          <p:nvPr/>
        </p:nvSpPr>
        <p:spPr>
          <a:xfrm>
            <a:off x="7560400" y="4251609"/>
            <a:ext cx="612000" cy="576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3213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" grpId="0"/>
      <p:bldP spid="2" grpId="1"/>
      <p:bldP spid="27" grpId="0"/>
      <p:bldP spid="27" grpId="1"/>
      <p:bldP spid="4" grpId="0" animBg="1"/>
      <p:bldP spid="29" grpId="0"/>
      <p:bldP spid="29" grpId="1"/>
      <p:bldP spid="30" grpId="0"/>
      <p:bldP spid="30" grpId="1"/>
      <p:bldP spid="34" grpId="0" animBg="1"/>
      <p:bldP spid="35" grpId="0"/>
      <p:bldP spid="35" grpId="1"/>
      <p:bldP spid="36" grpId="0" animBg="1"/>
      <p:bldP spid="37" grpId="0"/>
      <p:bldP spid="37" grpId="1"/>
      <p:bldP spid="38" grpId="0" animBg="1"/>
      <p:bldP spid="39" grpId="0"/>
      <p:bldP spid="39" grpId="1"/>
      <p:bldP spid="40" grpId="0"/>
      <p:bldP spid="40" grpId="1"/>
      <p:bldP spid="41" grpId="0" animBg="1"/>
      <p:bldP spid="28" grpId="0"/>
      <p:bldP spid="28" grpId="1"/>
      <p:bldP spid="32" grpId="0"/>
      <p:bldP spid="32" grpId="1"/>
      <p:bldP spid="33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Obdélník 32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6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9 . 5 = </a:t>
            </a:r>
            <a:endParaRPr lang="cs-CZ" sz="2600" dirty="0">
              <a:solidFill>
                <a:prstClr val="white"/>
              </a:solidFill>
            </a:endParaRPr>
          </a:p>
        </p:txBody>
      </p:sp>
      <p:sp>
        <p:nvSpPr>
          <p:cNvPr id="31" name="Nadpis 1"/>
          <p:cNvSpPr txBox="1">
            <a:spLocks/>
          </p:cNvSpPr>
          <p:nvPr/>
        </p:nvSpPr>
        <p:spPr>
          <a:xfrm>
            <a:off x="129528" y="740792"/>
            <a:ext cx="8834912" cy="506447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200"/>
              </a:spcAft>
            </a:pPr>
            <a:r>
              <a:rPr lang="cs-CZ" sz="2600" dirty="0"/>
              <a:t>6) Jaké je největší dvojciferné prvočíslo?</a:t>
            </a:r>
          </a:p>
          <a:p>
            <a:pPr algn="l">
              <a:spcAft>
                <a:spcPts val="1200"/>
              </a:spcAft>
            </a:pPr>
            <a:r>
              <a:rPr lang="cs-CZ" sz="2600" dirty="0"/>
              <a:t>7) Kolik existuje jednociferných prvočísel?</a:t>
            </a:r>
          </a:p>
          <a:p>
            <a:pPr algn="l">
              <a:spcAft>
                <a:spcPts val="1200"/>
              </a:spcAft>
            </a:pPr>
            <a:r>
              <a:rPr lang="cs-CZ" sz="2600" dirty="0"/>
              <a:t>8) Jaké je nejmenší trojciferné prvočíslo? </a:t>
            </a:r>
          </a:p>
          <a:p>
            <a:pPr algn="l">
              <a:spcAft>
                <a:spcPts val="1200"/>
              </a:spcAft>
            </a:pPr>
            <a:r>
              <a:rPr lang="cs-CZ" sz="2600" dirty="0"/>
              <a:t>9) Mezi čísly 104, 105, 107, 111 a 116 nalezni prvočíslo.</a:t>
            </a:r>
          </a:p>
          <a:p>
            <a:pPr algn="l">
              <a:spcAft>
                <a:spcPts val="600"/>
              </a:spcAft>
            </a:pPr>
            <a:r>
              <a:rPr lang="cs-CZ" sz="2600" dirty="0"/>
              <a:t>10) Najdi jediné sudé prvočíslo.</a:t>
            </a:r>
          </a:p>
          <a:p>
            <a:pPr algn="l">
              <a:spcAft>
                <a:spcPts val="1200"/>
              </a:spcAft>
            </a:pPr>
            <a:r>
              <a:rPr lang="cs-CZ" sz="2600" dirty="0"/>
              <a:t>11) Označ příklady, které mají za výsledek prvočíslo:</a:t>
            </a:r>
          </a:p>
          <a:p>
            <a:pPr algn="l">
              <a:spcAft>
                <a:spcPts val="1200"/>
              </a:spcAft>
            </a:pPr>
            <a:r>
              <a:rPr lang="cs-CZ" sz="2600" dirty="0"/>
              <a:t>  a) 1 + 0,25 . 4 =                b) 200 . 0,11 =         c) 15 : 0,3 =          </a:t>
            </a:r>
          </a:p>
          <a:p>
            <a:pPr algn="l">
              <a:spcAft>
                <a:spcPts val="1200"/>
              </a:spcAft>
            </a:pPr>
            <a:r>
              <a:rPr lang="cs-CZ" sz="2600" dirty="0"/>
              <a:t>  d) (0,2 + 0,9) . 10 =          d) 0,6 . 5 =                d) 99 - 2 : 0,04 =           </a:t>
            </a:r>
          </a:p>
          <a:p>
            <a:pPr algn="l"/>
            <a:r>
              <a:rPr lang="cs-CZ" sz="2600" dirty="0"/>
              <a:t>12) Kolik existuje dvojciferných prvočísel menších než 20?</a:t>
            </a:r>
          </a:p>
          <a:p>
            <a:pPr algn="l"/>
            <a:endParaRPr lang="cs-CZ" sz="2600" dirty="0"/>
          </a:p>
          <a:p>
            <a:pPr algn="l"/>
            <a:r>
              <a:rPr lang="cs-CZ" sz="2600" dirty="0"/>
              <a:t>13) Kolik je mezi čísly 13, 17, 21, 33, 37, 41, 49 složených čísel? </a:t>
            </a:r>
          </a:p>
          <a:p>
            <a:pPr algn="l"/>
            <a:endParaRPr lang="cs-CZ" sz="2600" dirty="0">
              <a:solidFill>
                <a:prstClr val="black"/>
              </a:solidFill>
            </a:endParaRPr>
          </a:p>
        </p:txBody>
      </p:sp>
      <p:sp>
        <p:nvSpPr>
          <p:cNvPr id="34" name="Šipka doprava 33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5" name="Šipka doprava 3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8" name="Zahnutá šipka doleva 3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sp>
        <p:nvSpPr>
          <p:cNvPr id="40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Prvočísla a složená čísla</a:t>
            </a:r>
          </a:p>
        </p:txBody>
      </p:sp>
      <p:sp>
        <p:nvSpPr>
          <p:cNvPr id="8" name="Nadpis 1">
            <a:extLst>
              <a:ext uri="{FF2B5EF4-FFF2-40B4-BE49-F238E27FC236}">
                <a16:creationId xmlns:a16="http://schemas.microsoft.com/office/drawing/2014/main" id="{30B685B2-7BA6-4D83-A95A-2E544E3F7D22}"/>
              </a:ext>
            </a:extLst>
          </p:cNvPr>
          <p:cNvSpPr txBox="1">
            <a:spLocks/>
          </p:cNvSpPr>
          <p:nvPr/>
        </p:nvSpPr>
        <p:spPr>
          <a:xfrm>
            <a:off x="6444208" y="750754"/>
            <a:ext cx="894260" cy="59378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b="1" dirty="0">
                <a:latin typeface="+mn-lt"/>
              </a:rPr>
              <a:t>97</a:t>
            </a:r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3DAF1B2E-4C3B-47AF-98C3-42A82301248A}"/>
              </a:ext>
            </a:extLst>
          </p:cNvPr>
          <p:cNvSpPr txBox="1">
            <a:spLocks/>
          </p:cNvSpPr>
          <p:nvPr/>
        </p:nvSpPr>
        <p:spPr>
          <a:xfrm>
            <a:off x="6444208" y="1305523"/>
            <a:ext cx="2427306" cy="59378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b="1" dirty="0">
                <a:latin typeface="+mn-lt"/>
              </a:rPr>
              <a:t>4 - </a:t>
            </a:r>
            <a:r>
              <a:rPr lang="cs-CZ" sz="2600" dirty="0">
                <a:latin typeface="+mn-lt"/>
              </a:rPr>
              <a:t>2, 3, 5, 7</a:t>
            </a:r>
          </a:p>
        </p:txBody>
      </p:sp>
      <p:sp>
        <p:nvSpPr>
          <p:cNvPr id="10" name="Nadpis 1">
            <a:extLst>
              <a:ext uri="{FF2B5EF4-FFF2-40B4-BE49-F238E27FC236}">
                <a16:creationId xmlns:a16="http://schemas.microsoft.com/office/drawing/2014/main" id="{3C6D0807-6F25-4722-A753-6BC41A107A8A}"/>
              </a:ext>
            </a:extLst>
          </p:cNvPr>
          <p:cNvSpPr txBox="1">
            <a:spLocks/>
          </p:cNvSpPr>
          <p:nvPr/>
        </p:nvSpPr>
        <p:spPr>
          <a:xfrm>
            <a:off x="6349809" y="1850451"/>
            <a:ext cx="894260" cy="59378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b="1" dirty="0">
                <a:latin typeface="+mn-lt"/>
              </a:rPr>
              <a:t>101</a:t>
            </a:r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7D500AEE-BEAF-48A5-98BE-AFBE5E81F56D}"/>
              </a:ext>
            </a:extLst>
          </p:cNvPr>
          <p:cNvSpPr txBox="1">
            <a:spLocks/>
          </p:cNvSpPr>
          <p:nvPr/>
        </p:nvSpPr>
        <p:spPr>
          <a:xfrm>
            <a:off x="7977254" y="2384880"/>
            <a:ext cx="894260" cy="59378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b="1" dirty="0">
                <a:latin typeface="+mn-lt"/>
              </a:rPr>
              <a:t>107</a:t>
            </a:r>
          </a:p>
        </p:txBody>
      </p:sp>
      <p:sp>
        <p:nvSpPr>
          <p:cNvPr id="12" name="Nadpis 1">
            <a:extLst>
              <a:ext uri="{FF2B5EF4-FFF2-40B4-BE49-F238E27FC236}">
                <a16:creationId xmlns:a16="http://schemas.microsoft.com/office/drawing/2014/main" id="{F3A76A16-C3AD-4729-B579-1AFCB87915EC}"/>
              </a:ext>
            </a:extLst>
          </p:cNvPr>
          <p:cNvSpPr txBox="1">
            <a:spLocks/>
          </p:cNvSpPr>
          <p:nvPr/>
        </p:nvSpPr>
        <p:spPr>
          <a:xfrm>
            <a:off x="4531631" y="2961877"/>
            <a:ext cx="894260" cy="59378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b="1" dirty="0">
                <a:latin typeface="+mn-lt"/>
              </a:rPr>
              <a:t>2</a:t>
            </a:r>
          </a:p>
        </p:txBody>
      </p:sp>
      <p:sp>
        <p:nvSpPr>
          <p:cNvPr id="13" name="Nadpis 1">
            <a:extLst>
              <a:ext uri="{FF2B5EF4-FFF2-40B4-BE49-F238E27FC236}">
                <a16:creationId xmlns:a16="http://schemas.microsoft.com/office/drawing/2014/main" id="{3C7E2495-9962-4879-8913-0F083193F780}"/>
              </a:ext>
            </a:extLst>
          </p:cNvPr>
          <p:cNvSpPr txBox="1">
            <a:spLocks/>
          </p:cNvSpPr>
          <p:nvPr/>
        </p:nvSpPr>
        <p:spPr>
          <a:xfrm>
            <a:off x="2457511" y="3973033"/>
            <a:ext cx="894260" cy="59378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b="1" dirty="0">
                <a:latin typeface="+mn-lt"/>
              </a:rPr>
              <a:t>2</a:t>
            </a:r>
          </a:p>
        </p:txBody>
      </p:sp>
      <p:sp>
        <p:nvSpPr>
          <p:cNvPr id="14" name="Nadpis 1">
            <a:extLst>
              <a:ext uri="{FF2B5EF4-FFF2-40B4-BE49-F238E27FC236}">
                <a16:creationId xmlns:a16="http://schemas.microsoft.com/office/drawing/2014/main" id="{F99CC5EE-5123-403E-B1E9-250A97EF564F}"/>
              </a:ext>
            </a:extLst>
          </p:cNvPr>
          <p:cNvSpPr txBox="1">
            <a:spLocks/>
          </p:cNvSpPr>
          <p:nvPr/>
        </p:nvSpPr>
        <p:spPr>
          <a:xfrm>
            <a:off x="5490862" y="3965754"/>
            <a:ext cx="587845" cy="59378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b="1" dirty="0">
                <a:latin typeface="+mn-lt"/>
              </a:rPr>
              <a:t>22</a:t>
            </a:r>
          </a:p>
        </p:txBody>
      </p:sp>
      <p:sp>
        <p:nvSpPr>
          <p:cNvPr id="15" name="Nadpis 1">
            <a:extLst>
              <a:ext uri="{FF2B5EF4-FFF2-40B4-BE49-F238E27FC236}">
                <a16:creationId xmlns:a16="http://schemas.microsoft.com/office/drawing/2014/main" id="{EF7B1369-BEFB-46E4-B5B7-F54ADE40C1F7}"/>
              </a:ext>
            </a:extLst>
          </p:cNvPr>
          <p:cNvSpPr txBox="1">
            <a:spLocks/>
          </p:cNvSpPr>
          <p:nvPr/>
        </p:nvSpPr>
        <p:spPr>
          <a:xfrm>
            <a:off x="7726304" y="3965754"/>
            <a:ext cx="587845" cy="59378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b="1" dirty="0">
                <a:latin typeface="+mn-lt"/>
              </a:rPr>
              <a:t>50</a:t>
            </a:r>
          </a:p>
        </p:txBody>
      </p:sp>
      <p:sp>
        <p:nvSpPr>
          <p:cNvPr id="16" name="Nadpis 1">
            <a:extLst>
              <a:ext uri="{FF2B5EF4-FFF2-40B4-BE49-F238E27FC236}">
                <a16:creationId xmlns:a16="http://schemas.microsoft.com/office/drawing/2014/main" id="{26164BEA-B6FE-48EA-9BBA-4E8C625EF5C3}"/>
              </a:ext>
            </a:extLst>
          </p:cNvPr>
          <p:cNvSpPr txBox="1">
            <a:spLocks/>
          </p:cNvSpPr>
          <p:nvPr/>
        </p:nvSpPr>
        <p:spPr>
          <a:xfrm>
            <a:off x="2871275" y="4535060"/>
            <a:ext cx="622510" cy="59378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b="1" dirty="0">
                <a:latin typeface="+mn-lt"/>
              </a:rPr>
              <a:t>11</a:t>
            </a:r>
          </a:p>
        </p:txBody>
      </p:sp>
      <p:sp>
        <p:nvSpPr>
          <p:cNvPr id="17" name="Nadpis 1">
            <a:extLst>
              <a:ext uri="{FF2B5EF4-FFF2-40B4-BE49-F238E27FC236}">
                <a16:creationId xmlns:a16="http://schemas.microsoft.com/office/drawing/2014/main" id="{BE6C64A3-B88D-4320-B10D-9160078ACBB4}"/>
              </a:ext>
            </a:extLst>
          </p:cNvPr>
          <p:cNvSpPr txBox="1">
            <a:spLocks/>
          </p:cNvSpPr>
          <p:nvPr/>
        </p:nvSpPr>
        <p:spPr>
          <a:xfrm>
            <a:off x="5114636" y="4524020"/>
            <a:ext cx="622510" cy="59378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b="1" dirty="0">
                <a:latin typeface="+mn-lt"/>
              </a:rPr>
              <a:t>3</a:t>
            </a:r>
          </a:p>
        </p:txBody>
      </p:sp>
      <p:sp>
        <p:nvSpPr>
          <p:cNvPr id="18" name="Nadpis 1">
            <a:extLst>
              <a:ext uri="{FF2B5EF4-FFF2-40B4-BE49-F238E27FC236}">
                <a16:creationId xmlns:a16="http://schemas.microsoft.com/office/drawing/2014/main" id="{079F4BBB-51C7-43D2-AA6F-92AF17C88A21}"/>
              </a:ext>
            </a:extLst>
          </p:cNvPr>
          <p:cNvSpPr txBox="1">
            <a:spLocks/>
          </p:cNvSpPr>
          <p:nvPr/>
        </p:nvSpPr>
        <p:spPr>
          <a:xfrm>
            <a:off x="8341930" y="4496472"/>
            <a:ext cx="622510" cy="59378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b="1" dirty="0">
                <a:latin typeface="+mn-lt"/>
              </a:rPr>
              <a:t>49</a:t>
            </a:r>
          </a:p>
        </p:txBody>
      </p:sp>
      <p:sp>
        <p:nvSpPr>
          <p:cNvPr id="2" name="Ovál 1">
            <a:extLst>
              <a:ext uri="{FF2B5EF4-FFF2-40B4-BE49-F238E27FC236}">
                <a16:creationId xmlns:a16="http://schemas.microsoft.com/office/drawing/2014/main" id="{91EC1188-F93F-4BE0-999C-AD6556E04859}"/>
              </a:ext>
            </a:extLst>
          </p:cNvPr>
          <p:cNvSpPr/>
          <p:nvPr/>
        </p:nvSpPr>
        <p:spPr>
          <a:xfrm>
            <a:off x="2385455" y="3965754"/>
            <a:ext cx="540000" cy="540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600"/>
          </a:p>
        </p:txBody>
      </p:sp>
      <p:sp>
        <p:nvSpPr>
          <p:cNvPr id="20" name="Ovál 19">
            <a:extLst>
              <a:ext uri="{FF2B5EF4-FFF2-40B4-BE49-F238E27FC236}">
                <a16:creationId xmlns:a16="http://schemas.microsoft.com/office/drawing/2014/main" id="{17F3EB6B-73F1-4899-87BD-2E584C7F3628}"/>
              </a:ext>
            </a:extLst>
          </p:cNvPr>
          <p:cNvSpPr/>
          <p:nvPr/>
        </p:nvSpPr>
        <p:spPr>
          <a:xfrm>
            <a:off x="2863040" y="4498428"/>
            <a:ext cx="540000" cy="540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600"/>
          </a:p>
        </p:txBody>
      </p:sp>
      <p:sp>
        <p:nvSpPr>
          <p:cNvPr id="21" name="Ovál 20">
            <a:extLst>
              <a:ext uri="{FF2B5EF4-FFF2-40B4-BE49-F238E27FC236}">
                <a16:creationId xmlns:a16="http://schemas.microsoft.com/office/drawing/2014/main" id="{466ED7FE-0C2A-4836-8068-357B474CAC6A}"/>
              </a:ext>
            </a:extLst>
          </p:cNvPr>
          <p:cNvSpPr/>
          <p:nvPr/>
        </p:nvSpPr>
        <p:spPr>
          <a:xfrm>
            <a:off x="5013277" y="4505754"/>
            <a:ext cx="540000" cy="540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600"/>
          </a:p>
        </p:txBody>
      </p:sp>
      <p:sp>
        <p:nvSpPr>
          <p:cNvPr id="22" name="Nadpis 1">
            <a:extLst>
              <a:ext uri="{FF2B5EF4-FFF2-40B4-BE49-F238E27FC236}">
                <a16:creationId xmlns:a16="http://schemas.microsoft.com/office/drawing/2014/main" id="{17E7882A-6CFA-4BC2-B4D4-9880914205C7}"/>
              </a:ext>
            </a:extLst>
          </p:cNvPr>
          <p:cNvSpPr txBox="1">
            <a:spLocks/>
          </p:cNvSpPr>
          <p:nvPr/>
        </p:nvSpPr>
        <p:spPr>
          <a:xfrm>
            <a:off x="5159256" y="5425298"/>
            <a:ext cx="2830244" cy="59378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b="1" dirty="0">
                <a:latin typeface="+mn-lt"/>
              </a:rPr>
              <a:t>4 </a:t>
            </a:r>
            <a:r>
              <a:rPr lang="cs-CZ" sz="2600" b="1" dirty="0"/>
              <a:t>-</a:t>
            </a:r>
            <a:r>
              <a:rPr lang="cs-CZ" sz="2600" b="1" dirty="0">
                <a:latin typeface="+mn-lt"/>
              </a:rPr>
              <a:t> </a:t>
            </a:r>
            <a:r>
              <a:rPr lang="cs-CZ" sz="2600" dirty="0">
                <a:latin typeface="+mn-lt"/>
              </a:rPr>
              <a:t>11, 13, 17, 19</a:t>
            </a:r>
          </a:p>
        </p:txBody>
      </p:sp>
      <p:sp>
        <p:nvSpPr>
          <p:cNvPr id="23" name="Nadpis 1">
            <a:extLst>
              <a:ext uri="{FF2B5EF4-FFF2-40B4-BE49-F238E27FC236}">
                <a16:creationId xmlns:a16="http://schemas.microsoft.com/office/drawing/2014/main" id="{9B5AC3D3-5F3C-497C-9D68-22AE6F4A57B0}"/>
              </a:ext>
            </a:extLst>
          </p:cNvPr>
          <p:cNvSpPr txBox="1">
            <a:spLocks/>
          </p:cNvSpPr>
          <p:nvPr/>
        </p:nvSpPr>
        <p:spPr>
          <a:xfrm>
            <a:off x="5159256" y="6281772"/>
            <a:ext cx="2567048" cy="59378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b="1" dirty="0">
                <a:latin typeface="+mn-lt"/>
              </a:rPr>
              <a:t>3 </a:t>
            </a:r>
            <a:r>
              <a:rPr lang="cs-CZ" sz="2600" b="1" dirty="0"/>
              <a:t>-</a:t>
            </a:r>
            <a:r>
              <a:rPr lang="cs-CZ" sz="2600" b="1" dirty="0">
                <a:latin typeface="+mn-lt"/>
              </a:rPr>
              <a:t> </a:t>
            </a:r>
            <a:r>
              <a:rPr lang="cs-CZ" sz="2600" dirty="0">
                <a:latin typeface="+mn-lt"/>
              </a:rPr>
              <a:t>21, 33, 49</a:t>
            </a:r>
            <a:r>
              <a:rPr lang="cs-CZ" sz="2600" b="1" dirty="0">
                <a:latin typeface="+mn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7868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2" grpId="0" animBg="1"/>
      <p:bldP spid="20" grpId="0" animBg="1"/>
      <p:bldP spid="21" grpId="0" animBg="1"/>
      <p:bldP spid="22" grpId="0"/>
      <p:bldP spid="23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Obdélník 32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6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9 . 5 = </a:t>
            </a:r>
            <a:endParaRPr lang="cs-CZ" sz="2600" dirty="0">
              <a:solidFill>
                <a:prstClr val="white"/>
              </a:solidFill>
            </a:endParaRPr>
          </a:p>
        </p:txBody>
      </p:sp>
      <p:sp>
        <p:nvSpPr>
          <p:cNvPr id="34" name="Šipka doprava 33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5" name="Šipka doprava 3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8" name="Zahnutá šipka doleva 3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sp>
        <p:nvSpPr>
          <p:cNvPr id="40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Prvočísla a složená čísla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C8A7E014-B176-48EC-890C-1B615B15E8C8}"/>
              </a:ext>
            </a:extLst>
          </p:cNvPr>
          <p:cNvSpPr/>
          <p:nvPr/>
        </p:nvSpPr>
        <p:spPr>
          <a:xfrm>
            <a:off x="211444" y="776726"/>
            <a:ext cx="8825052" cy="59031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cs-CZ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14) Urči součin všech prvočísel mezi čísly 7, 11, 15, 27, 39 a 45.</a:t>
            </a:r>
          </a:p>
          <a:p>
            <a:pPr>
              <a:lnSpc>
                <a:spcPct val="115000"/>
              </a:lnSpc>
              <a:spcAft>
                <a:spcPts val="600"/>
              </a:spcAft>
            </a:pPr>
            <a:endParaRPr lang="cs-CZ" sz="2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cs-CZ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15) Mezi čísly 18, 31, 46, 51, 67 a 79 najdi největší složené číslo.</a:t>
            </a:r>
          </a:p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cs-CZ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227330" indent="-227330">
              <a:spcAft>
                <a:spcPts val="600"/>
              </a:spcAft>
            </a:pPr>
            <a:r>
              <a:rPr lang="cs-CZ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16) Urči rozdíl nejmenšího dvojciferného prvočísla a největšího jednociferného složeného čísla.</a:t>
            </a:r>
          </a:p>
          <a:p>
            <a:pPr marL="227330" indent="-227330">
              <a:spcAft>
                <a:spcPts val="600"/>
              </a:spcAft>
            </a:pPr>
            <a:endParaRPr lang="cs-CZ" sz="2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6695" indent="-226695">
              <a:spcAft>
                <a:spcPts val="600"/>
              </a:spcAft>
            </a:pPr>
            <a:r>
              <a:rPr lang="cs-CZ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17) Z číslic 0, 1, 4, 5 a 9 slož největší a nejmenší dvojciferné prvočíslo. (každou číslici můžeš použít pouze jednou)</a:t>
            </a:r>
          </a:p>
          <a:p>
            <a:pPr marL="226695" indent="-226695">
              <a:spcAft>
                <a:spcPts val="600"/>
              </a:spcAft>
            </a:pPr>
            <a:endParaRPr lang="cs-CZ" sz="2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7330" indent="-227330">
              <a:spcAft>
                <a:spcPts val="600"/>
              </a:spcAft>
            </a:pPr>
            <a:r>
              <a:rPr lang="cs-CZ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18) Odebráním dvou číslice ze čtyřciferného složeného čísla  5481 vytvoř dvojciferné prvočíslo.</a:t>
            </a:r>
          </a:p>
        </p:txBody>
      </p:sp>
      <p:sp>
        <p:nvSpPr>
          <p:cNvPr id="23" name="Nadpis 1">
            <a:extLst>
              <a:ext uri="{FF2B5EF4-FFF2-40B4-BE49-F238E27FC236}">
                <a16:creationId xmlns:a16="http://schemas.microsoft.com/office/drawing/2014/main" id="{9B5AC3D3-5F3C-497C-9D68-22AE6F4A57B0}"/>
              </a:ext>
            </a:extLst>
          </p:cNvPr>
          <p:cNvSpPr txBox="1">
            <a:spLocks/>
          </p:cNvSpPr>
          <p:nvPr/>
        </p:nvSpPr>
        <p:spPr>
          <a:xfrm>
            <a:off x="4572000" y="1326778"/>
            <a:ext cx="2567048" cy="59378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b="1" dirty="0">
                <a:latin typeface="+mn-lt"/>
              </a:rPr>
              <a:t>77 = </a:t>
            </a:r>
            <a:r>
              <a:rPr lang="cs-CZ" sz="2600" dirty="0">
                <a:latin typeface="+mn-lt"/>
              </a:rPr>
              <a:t>7 . 11</a:t>
            </a:r>
            <a:endParaRPr lang="cs-CZ" sz="2600" b="1" dirty="0">
              <a:latin typeface="+mn-lt"/>
            </a:endParaRPr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3FB1FBA1-D061-4856-B059-D262387F4966}"/>
              </a:ext>
            </a:extLst>
          </p:cNvPr>
          <p:cNvSpPr txBox="1">
            <a:spLocks/>
          </p:cNvSpPr>
          <p:nvPr/>
        </p:nvSpPr>
        <p:spPr>
          <a:xfrm>
            <a:off x="5233355" y="2420888"/>
            <a:ext cx="648072" cy="59378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b="1" dirty="0">
                <a:latin typeface="+mn-lt"/>
              </a:rPr>
              <a:t>51</a:t>
            </a:r>
          </a:p>
        </p:txBody>
      </p:sp>
      <p:sp>
        <p:nvSpPr>
          <p:cNvPr id="10" name="Nadpis 1">
            <a:extLst>
              <a:ext uri="{FF2B5EF4-FFF2-40B4-BE49-F238E27FC236}">
                <a16:creationId xmlns:a16="http://schemas.microsoft.com/office/drawing/2014/main" id="{D67E45C2-1778-4039-8705-5E1871307008}"/>
              </a:ext>
            </a:extLst>
          </p:cNvPr>
          <p:cNvSpPr txBox="1">
            <a:spLocks/>
          </p:cNvSpPr>
          <p:nvPr/>
        </p:nvSpPr>
        <p:spPr>
          <a:xfrm>
            <a:off x="5233354" y="3546440"/>
            <a:ext cx="2074949" cy="59378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dirty="0">
                <a:latin typeface="+mn-lt"/>
              </a:rPr>
              <a:t>11 - 9 </a:t>
            </a:r>
            <a:r>
              <a:rPr lang="cs-CZ" sz="2600" b="1" dirty="0">
                <a:latin typeface="+mn-lt"/>
              </a:rPr>
              <a:t>= 2</a:t>
            </a:r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F28D347E-4866-40D8-9EA8-3B0E29082065}"/>
              </a:ext>
            </a:extLst>
          </p:cNvPr>
          <p:cNvSpPr txBox="1">
            <a:spLocks/>
          </p:cNvSpPr>
          <p:nvPr/>
        </p:nvSpPr>
        <p:spPr>
          <a:xfrm>
            <a:off x="3586495" y="5113160"/>
            <a:ext cx="2074949" cy="59378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b="1" dirty="0">
                <a:latin typeface="+mn-lt"/>
              </a:rPr>
              <a:t>59</a:t>
            </a:r>
          </a:p>
        </p:txBody>
      </p:sp>
      <p:sp>
        <p:nvSpPr>
          <p:cNvPr id="12" name="Nadpis 1">
            <a:extLst>
              <a:ext uri="{FF2B5EF4-FFF2-40B4-BE49-F238E27FC236}">
                <a16:creationId xmlns:a16="http://schemas.microsoft.com/office/drawing/2014/main" id="{29862AF8-8E9A-43BA-A3DD-5A9F65E7B5E9}"/>
              </a:ext>
            </a:extLst>
          </p:cNvPr>
          <p:cNvSpPr txBox="1">
            <a:spLocks/>
          </p:cNvSpPr>
          <p:nvPr/>
        </p:nvSpPr>
        <p:spPr>
          <a:xfrm>
            <a:off x="5524913" y="5113160"/>
            <a:ext cx="631264" cy="59378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b="1" dirty="0">
                <a:latin typeface="+mn-lt"/>
              </a:rPr>
              <a:t>19</a:t>
            </a:r>
          </a:p>
        </p:txBody>
      </p:sp>
      <p:sp>
        <p:nvSpPr>
          <p:cNvPr id="13" name="Nadpis 1">
            <a:extLst>
              <a:ext uri="{FF2B5EF4-FFF2-40B4-BE49-F238E27FC236}">
                <a16:creationId xmlns:a16="http://schemas.microsoft.com/office/drawing/2014/main" id="{0CFAA4E7-408E-414D-A27D-69039A229874}"/>
              </a:ext>
            </a:extLst>
          </p:cNvPr>
          <p:cNvSpPr txBox="1">
            <a:spLocks/>
          </p:cNvSpPr>
          <p:nvPr/>
        </p:nvSpPr>
        <p:spPr>
          <a:xfrm>
            <a:off x="6252447" y="6018205"/>
            <a:ext cx="631264" cy="59378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b="1" dirty="0">
                <a:latin typeface="+mn-lt"/>
              </a:rPr>
              <a:t>41</a:t>
            </a:r>
          </a:p>
        </p:txBody>
      </p:sp>
    </p:spTree>
    <p:extLst>
      <p:ext uri="{BB962C8B-B14F-4D97-AF65-F5344CB8AC3E}">
        <p14:creationId xmlns:p14="http://schemas.microsoft.com/office/powerpoint/2010/main" val="1830889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9" grpId="0"/>
      <p:bldP spid="10" grpId="0"/>
      <p:bldP spid="11" grpId="0"/>
      <p:bldP spid="12" grpId="0"/>
      <p:bldP spid="13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Obdélník 32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6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9 . 5 = </a:t>
            </a:r>
            <a:endParaRPr lang="cs-CZ" sz="2600" dirty="0">
              <a:solidFill>
                <a:prstClr val="white"/>
              </a:solidFill>
            </a:endParaRPr>
          </a:p>
        </p:txBody>
      </p:sp>
      <p:sp>
        <p:nvSpPr>
          <p:cNvPr id="34" name="Šipka doprava 33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5" name="Šipka doprava 3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8" name="Zahnutá šipka doleva 3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sp>
        <p:nvSpPr>
          <p:cNvPr id="40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Prvočísla a složená čísla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C8A7E014-B176-48EC-890C-1B615B15E8C8}"/>
              </a:ext>
            </a:extLst>
          </p:cNvPr>
          <p:cNvSpPr/>
          <p:nvPr/>
        </p:nvSpPr>
        <p:spPr>
          <a:xfrm>
            <a:off x="211444" y="776726"/>
            <a:ext cx="8825052" cy="56712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7330" indent="-227330"/>
            <a:r>
              <a:rPr lang="cs-CZ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19) Kolik různých číslic můžeme doplnit místo * do čísla *1, aby vzniklo složené číslo?</a:t>
            </a:r>
          </a:p>
          <a:p>
            <a:pPr marL="227330" indent="-227330"/>
            <a:endParaRPr lang="cs-CZ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7330" indent="-227330">
              <a:lnSpc>
                <a:spcPct val="115000"/>
              </a:lnSpc>
            </a:pPr>
            <a:r>
              <a:rPr lang="cs-CZ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20) Mezi čísly 8, 11, 24, 42 a 56 vyber číslo, jehož součet s číslem 25 je prvočíslo.</a:t>
            </a:r>
          </a:p>
          <a:p>
            <a:pPr marL="227330" indent="-227330">
              <a:lnSpc>
                <a:spcPct val="115000"/>
              </a:lnSpc>
            </a:pPr>
            <a:endParaRPr lang="cs-CZ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6695" indent="-226695">
              <a:lnSpc>
                <a:spcPct val="115000"/>
              </a:lnSpc>
            </a:pPr>
            <a:r>
              <a:rPr lang="cs-CZ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21) Najdi 3 prvočísla, jejich součet je 23.</a:t>
            </a:r>
          </a:p>
          <a:p>
            <a:pPr marL="226695" indent="-226695">
              <a:lnSpc>
                <a:spcPct val="115000"/>
              </a:lnSpc>
            </a:pP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6695" indent="-226695">
              <a:lnSpc>
                <a:spcPct val="115000"/>
              </a:lnSpc>
            </a:pPr>
            <a:r>
              <a:rPr lang="cs-CZ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22) </a:t>
            </a:r>
            <a:r>
              <a:rPr lang="cs-CZ" sz="2600" dirty="0">
                <a:latin typeface="Calibri" panose="020F0502020204030204" pitchFamily="34" charset="0"/>
                <a:cs typeface="Times New Roman" panose="02020603050405020304" pitchFamily="18" charset="0"/>
              </a:rPr>
              <a:t>Zapiš číslo 30 jako součin tří různých prvočísel.</a:t>
            </a:r>
          </a:p>
          <a:p>
            <a:pPr marL="226695" indent="-226695">
              <a:lnSpc>
                <a:spcPct val="115000"/>
              </a:lnSpc>
            </a:pP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6695" indent="-226695">
              <a:lnSpc>
                <a:spcPct val="115000"/>
              </a:lnSpc>
              <a:spcAft>
                <a:spcPts val="400"/>
              </a:spcAft>
            </a:pPr>
            <a:r>
              <a:rPr lang="cs-CZ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23) </a:t>
            </a:r>
            <a:r>
              <a:rPr lang="cs-CZ" sz="2600" dirty="0">
                <a:latin typeface="Calibri" panose="020F0502020204030204" pitchFamily="34" charset="0"/>
                <a:cs typeface="Times New Roman" panose="02020603050405020304" pitchFamily="18" charset="0"/>
              </a:rPr>
              <a:t>Urči součet všech prvočísel větších než 60 a zároveň menších než 70. </a:t>
            </a:r>
          </a:p>
          <a:p>
            <a:r>
              <a:rPr lang="cs-CZ" sz="2600" dirty="0">
                <a:latin typeface="Calibri" panose="020F0502020204030204" pitchFamily="34" charset="0"/>
                <a:cs typeface="Times New Roman" panose="02020603050405020304" pitchFamily="18" charset="0"/>
              </a:rPr>
              <a:t>24) Z číslic 0, 1, 2, 3 a 4 slož nejmenší trojciferné prvočíslo.</a:t>
            </a:r>
          </a:p>
          <a:p>
            <a:r>
              <a:rPr lang="cs-CZ" sz="2600" dirty="0">
                <a:latin typeface="Calibri" panose="020F0502020204030204" pitchFamily="34" charset="0"/>
                <a:cs typeface="Times New Roman" panose="02020603050405020304" pitchFamily="18" charset="0"/>
              </a:rPr>
              <a:t>      (každou číslici můžeš použít pouze jednou)</a:t>
            </a:r>
          </a:p>
        </p:txBody>
      </p:sp>
      <p:sp>
        <p:nvSpPr>
          <p:cNvPr id="25" name="Nadpis 1">
            <a:extLst>
              <a:ext uri="{FF2B5EF4-FFF2-40B4-BE49-F238E27FC236}">
                <a16:creationId xmlns:a16="http://schemas.microsoft.com/office/drawing/2014/main" id="{2225A88E-2212-4F87-B05C-E589A720487C}"/>
              </a:ext>
            </a:extLst>
          </p:cNvPr>
          <p:cNvSpPr txBox="1">
            <a:spLocks/>
          </p:cNvSpPr>
          <p:nvPr/>
        </p:nvSpPr>
        <p:spPr>
          <a:xfrm>
            <a:off x="5461336" y="1388363"/>
            <a:ext cx="2567048" cy="59378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b="1" dirty="0">
                <a:latin typeface="+mn-lt"/>
              </a:rPr>
              <a:t>4 – </a:t>
            </a:r>
            <a:r>
              <a:rPr lang="cs-CZ" sz="2600" dirty="0">
                <a:latin typeface="+mn-lt"/>
              </a:rPr>
              <a:t>2, 5, 8, 9</a:t>
            </a:r>
            <a:endParaRPr lang="cs-CZ" sz="2600" b="1" dirty="0">
              <a:latin typeface="+mn-lt"/>
            </a:endParaRPr>
          </a:p>
        </p:txBody>
      </p:sp>
      <p:sp>
        <p:nvSpPr>
          <p:cNvPr id="26" name="Nadpis 1">
            <a:extLst>
              <a:ext uri="{FF2B5EF4-FFF2-40B4-BE49-F238E27FC236}">
                <a16:creationId xmlns:a16="http://schemas.microsoft.com/office/drawing/2014/main" id="{CE9E9BA9-E9E6-4D6A-A9C7-FFC41286C894}"/>
              </a:ext>
            </a:extLst>
          </p:cNvPr>
          <p:cNvSpPr txBox="1">
            <a:spLocks/>
          </p:cNvSpPr>
          <p:nvPr/>
        </p:nvSpPr>
        <p:spPr>
          <a:xfrm>
            <a:off x="5461336" y="2426619"/>
            <a:ext cx="2567048" cy="59378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dirty="0">
                <a:latin typeface="+mn-lt"/>
              </a:rPr>
              <a:t>25 +</a:t>
            </a:r>
            <a:r>
              <a:rPr lang="cs-CZ" sz="2600" b="1" dirty="0">
                <a:latin typeface="+mn-lt"/>
              </a:rPr>
              <a:t> 42  </a:t>
            </a:r>
            <a:r>
              <a:rPr lang="cs-CZ" sz="2600" dirty="0">
                <a:latin typeface="+mn-lt"/>
              </a:rPr>
              <a:t>= 67</a:t>
            </a:r>
          </a:p>
        </p:txBody>
      </p:sp>
      <p:sp>
        <p:nvSpPr>
          <p:cNvPr id="27" name="Nadpis 1">
            <a:extLst>
              <a:ext uri="{FF2B5EF4-FFF2-40B4-BE49-F238E27FC236}">
                <a16:creationId xmlns:a16="http://schemas.microsoft.com/office/drawing/2014/main" id="{EC284FE7-61BB-486C-A80C-F6AF9D434C52}"/>
              </a:ext>
            </a:extLst>
          </p:cNvPr>
          <p:cNvSpPr txBox="1">
            <a:spLocks/>
          </p:cNvSpPr>
          <p:nvPr/>
        </p:nvSpPr>
        <p:spPr>
          <a:xfrm>
            <a:off x="3635896" y="3411946"/>
            <a:ext cx="5184576" cy="59378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b="1" dirty="0">
                <a:latin typeface="+mn-lt"/>
              </a:rPr>
              <a:t>5</a:t>
            </a:r>
            <a:r>
              <a:rPr lang="cs-CZ" sz="2600" dirty="0">
                <a:latin typeface="+mn-lt"/>
              </a:rPr>
              <a:t> +</a:t>
            </a:r>
            <a:r>
              <a:rPr lang="cs-CZ" sz="2600" b="1" dirty="0">
                <a:latin typeface="+mn-lt"/>
              </a:rPr>
              <a:t> 7 + 11  </a:t>
            </a:r>
            <a:r>
              <a:rPr lang="cs-CZ" sz="2600" dirty="0">
                <a:latin typeface="+mn-lt"/>
              </a:rPr>
              <a:t>= 23  nebo </a:t>
            </a:r>
            <a:r>
              <a:rPr lang="cs-CZ" sz="2600" b="1" dirty="0">
                <a:latin typeface="+mn-lt"/>
              </a:rPr>
              <a:t>3 + 7 + 13 </a:t>
            </a:r>
            <a:r>
              <a:rPr lang="cs-CZ" sz="2600" dirty="0">
                <a:latin typeface="+mn-lt"/>
              </a:rPr>
              <a:t>= 23</a:t>
            </a:r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C7D69E46-E619-4432-AFDF-3309D644F544}"/>
              </a:ext>
            </a:extLst>
          </p:cNvPr>
          <p:cNvSpPr txBox="1">
            <a:spLocks/>
          </p:cNvSpPr>
          <p:nvPr/>
        </p:nvSpPr>
        <p:spPr>
          <a:xfrm>
            <a:off x="6985526" y="4183865"/>
            <a:ext cx="2003140" cy="59378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dirty="0">
                <a:latin typeface="+mn-lt"/>
              </a:rPr>
              <a:t>30 = </a:t>
            </a:r>
            <a:r>
              <a:rPr lang="cs-CZ" sz="2600" b="1" dirty="0">
                <a:latin typeface="+mn-lt"/>
              </a:rPr>
              <a:t>2 . 3 . 5</a:t>
            </a:r>
          </a:p>
        </p:txBody>
      </p:sp>
      <p:sp>
        <p:nvSpPr>
          <p:cNvPr id="12" name="Nadpis 1">
            <a:extLst>
              <a:ext uri="{FF2B5EF4-FFF2-40B4-BE49-F238E27FC236}">
                <a16:creationId xmlns:a16="http://schemas.microsoft.com/office/drawing/2014/main" id="{008492EB-ACF0-4773-B588-D5DC5C0B073D}"/>
              </a:ext>
            </a:extLst>
          </p:cNvPr>
          <p:cNvSpPr txBox="1">
            <a:spLocks/>
          </p:cNvSpPr>
          <p:nvPr/>
        </p:nvSpPr>
        <p:spPr>
          <a:xfrm>
            <a:off x="5724128" y="5087414"/>
            <a:ext cx="2567048" cy="59378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b="1" dirty="0">
                <a:latin typeface="+mn-lt"/>
              </a:rPr>
              <a:t>128</a:t>
            </a:r>
            <a:r>
              <a:rPr lang="cs-CZ" sz="2600" dirty="0">
                <a:latin typeface="+mn-lt"/>
              </a:rPr>
              <a:t> = 61 + 67</a:t>
            </a:r>
          </a:p>
        </p:txBody>
      </p:sp>
      <p:sp>
        <p:nvSpPr>
          <p:cNvPr id="13" name="Nadpis 1">
            <a:extLst>
              <a:ext uri="{FF2B5EF4-FFF2-40B4-BE49-F238E27FC236}">
                <a16:creationId xmlns:a16="http://schemas.microsoft.com/office/drawing/2014/main" id="{830A6C6B-044C-47F7-8240-27F4DCCFFE4D}"/>
              </a:ext>
            </a:extLst>
          </p:cNvPr>
          <p:cNvSpPr txBox="1">
            <a:spLocks/>
          </p:cNvSpPr>
          <p:nvPr/>
        </p:nvSpPr>
        <p:spPr>
          <a:xfrm>
            <a:off x="6949170" y="5990963"/>
            <a:ext cx="1079214" cy="59378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b="1" dirty="0">
                <a:latin typeface="+mn-lt"/>
              </a:rPr>
              <a:t>103</a:t>
            </a:r>
            <a:endParaRPr lang="cs-CZ" sz="2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82378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11" grpId="0"/>
      <p:bldP spid="12" grpId="0"/>
      <p:bldP spid="13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Obdélník 32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9 . 5 = </a:t>
            </a:r>
            <a:endParaRPr lang="cs-CZ" dirty="0">
              <a:solidFill>
                <a:prstClr val="white"/>
              </a:solidFill>
            </a:endParaRPr>
          </a:p>
        </p:txBody>
      </p:sp>
      <p:sp>
        <p:nvSpPr>
          <p:cNvPr id="31" name="Nadpis 1"/>
          <p:cNvSpPr txBox="1">
            <a:spLocks/>
          </p:cNvSpPr>
          <p:nvPr/>
        </p:nvSpPr>
        <p:spPr>
          <a:xfrm>
            <a:off x="107504" y="2996952"/>
            <a:ext cx="8640960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>
                <a:solidFill>
                  <a:prstClr val="black"/>
                </a:solidFill>
              </a:rPr>
              <a:t>Konec prezentace</a:t>
            </a:r>
          </a:p>
        </p:txBody>
      </p:sp>
      <p:sp>
        <p:nvSpPr>
          <p:cNvPr id="34" name="Šipka doprava 33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5" name="Šipka doprava 3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8" name="Zahnutá šipka doleva 3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sp>
        <p:nvSpPr>
          <p:cNvPr id="40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Prvočísla a složená čísla</a:t>
            </a:r>
          </a:p>
        </p:txBody>
      </p:sp>
    </p:spTree>
    <p:extLst>
      <p:ext uri="{BB962C8B-B14F-4D97-AF65-F5344CB8AC3E}">
        <p14:creationId xmlns:p14="http://schemas.microsoft.com/office/powerpoint/2010/main" val="9390665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07504" y="97468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Prvočísla a složená čísla</a:t>
            </a:r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5" name="Nadpis 1"/>
          <p:cNvSpPr txBox="1">
            <a:spLocks/>
          </p:cNvSpPr>
          <p:nvPr/>
        </p:nvSpPr>
        <p:spPr>
          <a:xfrm>
            <a:off x="251520" y="764704"/>
            <a:ext cx="8496920" cy="115212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200"/>
              </a:spcAft>
            </a:pPr>
            <a:r>
              <a:rPr lang="cs-CZ" sz="2800" dirty="0">
                <a:latin typeface="+mn-lt"/>
              </a:rPr>
              <a:t>Jak určujeme, zda dané přirozené číslo je prvočíslo nebo složené číslo. </a:t>
            </a:r>
          </a:p>
        </p:txBody>
      </p:sp>
      <p:sp>
        <p:nvSpPr>
          <p:cNvPr id="24" name="Nadpis 1">
            <a:extLst>
              <a:ext uri="{FF2B5EF4-FFF2-40B4-BE49-F238E27FC236}">
                <a16:creationId xmlns:a16="http://schemas.microsoft.com/office/drawing/2014/main" id="{D4493F1D-6137-4653-BD85-B7FAB89BEB6E}"/>
              </a:ext>
            </a:extLst>
          </p:cNvPr>
          <p:cNvSpPr txBox="1">
            <a:spLocks/>
          </p:cNvSpPr>
          <p:nvPr/>
        </p:nvSpPr>
        <p:spPr>
          <a:xfrm>
            <a:off x="244554" y="1772816"/>
            <a:ext cx="8791942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200"/>
              </a:spcAft>
            </a:pPr>
            <a:r>
              <a:rPr lang="cs-CZ" sz="2800" dirty="0">
                <a:latin typeface="+mn-lt"/>
              </a:rPr>
              <a:t>U menších čísel budeme většinou schopni to určit zpaměti</a:t>
            </a:r>
          </a:p>
          <a:p>
            <a:pPr algn="l">
              <a:spcAft>
                <a:spcPts val="1200"/>
              </a:spcAft>
            </a:pPr>
            <a:r>
              <a:rPr lang="cs-CZ" sz="2800" dirty="0">
                <a:latin typeface="+mn-lt"/>
              </a:rPr>
              <a:t>Tvrdit, že nějaké číslo je složené číslo můžeme, pokud se nám podaří nalézt jiného dělitele než 1 a číslo samotné.  </a:t>
            </a:r>
          </a:p>
        </p:txBody>
      </p:sp>
      <p:sp>
        <p:nvSpPr>
          <p:cNvPr id="25" name="Nadpis 1">
            <a:extLst>
              <a:ext uri="{FF2B5EF4-FFF2-40B4-BE49-F238E27FC236}">
                <a16:creationId xmlns:a16="http://schemas.microsoft.com/office/drawing/2014/main" id="{56B2E452-B712-42D2-A8D9-9B37D870CBA0}"/>
              </a:ext>
            </a:extLst>
          </p:cNvPr>
          <p:cNvSpPr txBox="1">
            <a:spLocks/>
          </p:cNvSpPr>
          <p:nvPr/>
        </p:nvSpPr>
        <p:spPr>
          <a:xfrm>
            <a:off x="251520" y="3645024"/>
            <a:ext cx="8496920" cy="115212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200"/>
              </a:spcAft>
            </a:pPr>
            <a:r>
              <a:rPr lang="cs-CZ" sz="2800" dirty="0">
                <a:latin typeface="+mn-lt"/>
              </a:rPr>
              <a:t>1) Zakroužkujte všechna složená čísla:</a:t>
            </a:r>
          </a:p>
          <a:p>
            <a:pPr algn="l"/>
            <a:r>
              <a:rPr lang="cs-CZ" sz="2800" dirty="0">
                <a:latin typeface="+mn-lt"/>
              </a:rPr>
              <a:t>     </a:t>
            </a:r>
            <a:r>
              <a:rPr lang="cs-CZ" sz="3600" dirty="0">
                <a:latin typeface="+mn-lt"/>
              </a:rPr>
              <a:t>29   30   31   36   40   44   47   57   64   71 </a:t>
            </a:r>
            <a:endParaRPr lang="cs-CZ" sz="2800" dirty="0">
              <a:latin typeface="+mn-lt"/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9C23AB52-6551-42E0-B6E9-C52734C1E752}"/>
              </a:ext>
            </a:extLst>
          </p:cNvPr>
          <p:cNvSpPr txBox="1"/>
          <p:nvPr/>
        </p:nvSpPr>
        <p:spPr>
          <a:xfrm>
            <a:off x="360000" y="5040000"/>
            <a:ext cx="79928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29 nemá žádného jiného dělitele než 1 a 29 </a:t>
            </a:r>
          </a:p>
          <a:p>
            <a:r>
              <a:rPr lang="cs-CZ" sz="2800" dirty="0"/>
              <a:t>                                             je tedy </a:t>
            </a:r>
            <a:r>
              <a:rPr lang="cs-CZ" sz="2800" b="1" dirty="0"/>
              <a:t>prvočíslo</a:t>
            </a:r>
          </a:p>
        </p:txBody>
      </p:sp>
      <p:sp>
        <p:nvSpPr>
          <p:cNvPr id="27" name="TextovéPole 26">
            <a:extLst>
              <a:ext uri="{FF2B5EF4-FFF2-40B4-BE49-F238E27FC236}">
                <a16:creationId xmlns:a16="http://schemas.microsoft.com/office/drawing/2014/main" id="{F5FA78CD-87CA-4208-89E3-C769032D1F5E}"/>
              </a:ext>
            </a:extLst>
          </p:cNvPr>
          <p:cNvSpPr txBox="1"/>
          <p:nvPr/>
        </p:nvSpPr>
        <p:spPr>
          <a:xfrm>
            <a:off x="360000" y="5040000"/>
            <a:ext cx="79928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30 je kromě 1 a 30 dělitelná i 3, 5, 6, …</a:t>
            </a:r>
          </a:p>
          <a:p>
            <a:r>
              <a:rPr lang="cs-CZ" sz="2800" dirty="0"/>
              <a:t>                                             je tedy složené </a:t>
            </a:r>
            <a:r>
              <a:rPr lang="cs-CZ" sz="2800" b="1" dirty="0"/>
              <a:t>číslo</a:t>
            </a:r>
          </a:p>
        </p:txBody>
      </p:sp>
      <p:sp>
        <p:nvSpPr>
          <p:cNvPr id="4" name="Ovál 3">
            <a:extLst>
              <a:ext uri="{FF2B5EF4-FFF2-40B4-BE49-F238E27FC236}">
                <a16:creationId xmlns:a16="http://schemas.microsoft.com/office/drawing/2014/main" id="{7EF817F8-1168-4C89-9ACE-56B92D8DCEDA}"/>
              </a:ext>
            </a:extLst>
          </p:cNvPr>
          <p:cNvSpPr/>
          <p:nvPr/>
        </p:nvSpPr>
        <p:spPr>
          <a:xfrm>
            <a:off x="1439720" y="4270618"/>
            <a:ext cx="612000" cy="576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TextovéPole 28">
            <a:extLst>
              <a:ext uri="{FF2B5EF4-FFF2-40B4-BE49-F238E27FC236}">
                <a16:creationId xmlns:a16="http://schemas.microsoft.com/office/drawing/2014/main" id="{74C9B7BD-3974-4967-A5FA-06E1E519E998}"/>
              </a:ext>
            </a:extLst>
          </p:cNvPr>
          <p:cNvSpPr txBox="1"/>
          <p:nvPr/>
        </p:nvSpPr>
        <p:spPr>
          <a:xfrm>
            <a:off x="360000" y="5040000"/>
            <a:ext cx="79928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31 nemá žádného jiného dělitele než 1 a 31 </a:t>
            </a:r>
          </a:p>
          <a:p>
            <a:r>
              <a:rPr lang="cs-CZ" sz="2800" dirty="0"/>
              <a:t>                                             je tedy </a:t>
            </a:r>
            <a:r>
              <a:rPr lang="cs-CZ" sz="2800" b="1" dirty="0"/>
              <a:t>prvočíslo</a:t>
            </a:r>
          </a:p>
        </p:txBody>
      </p:sp>
      <p:sp>
        <p:nvSpPr>
          <p:cNvPr id="30" name="TextovéPole 29">
            <a:extLst>
              <a:ext uri="{FF2B5EF4-FFF2-40B4-BE49-F238E27FC236}">
                <a16:creationId xmlns:a16="http://schemas.microsoft.com/office/drawing/2014/main" id="{B2ED2F15-83BC-4E4E-B9FF-234570231F1B}"/>
              </a:ext>
            </a:extLst>
          </p:cNvPr>
          <p:cNvSpPr txBox="1"/>
          <p:nvPr/>
        </p:nvSpPr>
        <p:spPr>
          <a:xfrm>
            <a:off x="360000" y="5040000"/>
            <a:ext cx="79928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36 je kromě 1 a 36 dělitelná i 2, 3, 4, … </a:t>
            </a:r>
          </a:p>
          <a:p>
            <a:r>
              <a:rPr lang="cs-CZ" sz="2800" dirty="0"/>
              <a:t>                                             je tedy složené </a:t>
            </a:r>
            <a:r>
              <a:rPr lang="cs-CZ" sz="2800" b="1" dirty="0"/>
              <a:t>číslo</a:t>
            </a:r>
          </a:p>
        </p:txBody>
      </p:sp>
      <p:sp>
        <p:nvSpPr>
          <p:cNvPr id="34" name="Ovál 33">
            <a:extLst>
              <a:ext uri="{FF2B5EF4-FFF2-40B4-BE49-F238E27FC236}">
                <a16:creationId xmlns:a16="http://schemas.microsoft.com/office/drawing/2014/main" id="{DED1FF92-B942-4E07-8AAD-FD0415D7BBD1}"/>
              </a:ext>
            </a:extLst>
          </p:cNvPr>
          <p:cNvSpPr/>
          <p:nvPr/>
        </p:nvSpPr>
        <p:spPr>
          <a:xfrm>
            <a:off x="2987824" y="4270618"/>
            <a:ext cx="612000" cy="576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TextovéPole 34">
            <a:extLst>
              <a:ext uri="{FF2B5EF4-FFF2-40B4-BE49-F238E27FC236}">
                <a16:creationId xmlns:a16="http://schemas.microsoft.com/office/drawing/2014/main" id="{43C28B15-CA7A-4EEA-9F7D-5769FE8BFD53}"/>
              </a:ext>
            </a:extLst>
          </p:cNvPr>
          <p:cNvSpPr txBox="1"/>
          <p:nvPr/>
        </p:nvSpPr>
        <p:spPr>
          <a:xfrm>
            <a:off x="360000" y="5040000"/>
            <a:ext cx="79928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40 je kromě 1 a 40 dělitelná i 2, 4, 5, … </a:t>
            </a:r>
          </a:p>
          <a:p>
            <a:r>
              <a:rPr lang="cs-CZ" sz="2800" dirty="0"/>
              <a:t>                                             je tedy složené </a:t>
            </a:r>
            <a:r>
              <a:rPr lang="cs-CZ" sz="2800" b="1" dirty="0"/>
              <a:t>číslo</a:t>
            </a:r>
          </a:p>
        </p:txBody>
      </p:sp>
      <p:sp>
        <p:nvSpPr>
          <p:cNvPr id="36" name="Ovál 35">
            <a:extLst>
              <a:ext uri="{FF2B5EF4-FFF2-40B4-BE49-F238E27FC236}">
                <a16:creationId xmlns:a16="http://schemas.microsoft.com/office/drawing/2014/main" id="{63CE9F64-E27F-425F-8204-EF8E9E893132}"/>
              </a:ext>
            </a:extLst>
          </p:cNvPr>
          <p:cNvSpPr/>
          <p:nvPr/>
        </p:nvSpPr>
        <p:spPr>
          <a:xfrm>
            <a:off x="3767126" y="4270618"/>
            <a:ext cx="612000" cy="576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TextovéPole 36">
            <a:extLst>
              <a:ext uri="{FF2B5EF4-FFF2-40B4-BE49-F238E27FC236}">
                <a16:creationId xmlns:a16="http://schemas.microsoft.com/office/drawing/2014/main" id="{AAAFBA19-B0FD-4F0E-A4A4-43B688CBDB6C}"/>
              </a:ext>
            </a:extLst>
          </p:cNvPr>
          <p:cNvSpPr txBox="1"/>
          <p:nvPr/>
        </p:nvSpPr>
        <p:spPr>
          <a:xfrm>
            <a:off x="360000" y="5040000"/>
            <a:ext cx="79928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44 je kromě 1 a 4 dělitelná i 2, 4, …</a:t>
            </a:r>
          </a:p>
          <a:p>
            <a:r>
              <a:rPr lang="cs-CZ" sz="2800" dirty="0"/>
              <a:t>                                             je tedy složené </a:t>
            </a:r>
            <a:r>
              <a:rPr lang="cs-CZ" sz="2800" b="1" dirty="0"/>
              <a:t>číslo</a:t>
            </a:r>
          </a:p>
        </p:txBody>
      </p:sp>
      <p:sp>
        <p:nvSpPr>
          <p:cNvPr id="38" name="Ovál 37">
            <a:extLst>
              <a:ext uri="{FF2B5EF4-FFF2-40B4-BE49-F238E27FC236}">
                <a16:creationId xmlns:a16="http://schemas.microsoft.com/office/drawing/2014/main" id="{9400E683-57EF-43EF-8EB1-9A3777EC8C4E}"/>
              </a:ext>
            </a:extLst>
          </p:cNvPr>
          <p:cNvSpPr/>
          <p:nvPr/>
        </p:nvSpPr>
        <p:spPr>
          <a:xfrm>
            <a:off x="4541166" y="4270618"/>
            <a:ext cx="612000" cy="576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TextovéPole 38">
            <a:extLst>
              <a:ext uri="{FF2B5EF4-FFF2-40B4-BE49-F238E27FC236}">
                <a16:creationId xmlns:a16="http://schemas.microsoft.com/office/drawing/2014/main" id="{69AF8E9F-12E0-4EFF-B12A-44FD493B2098}"/>
              </a:ext>
            </a:extLst>
          </p:cNvPr>
          <p:cNvSpPr txBox="1"/>
          <p:nvPr/>
        </p:nvSpPr>
        <p:spPr>
          <a:xfrm>
            <a:off x="360000" y="5040000"/>
            <a:ext cx="79928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47 nemá žádného jiného dělitele než 1 a 47 </a:t>
            </a:r>
          </a:p>
          <a:p>
            <a:r>
              <a:rPr lang="cs-CZ" sz="2800" dirty="0"/>
              <a:t>                                             je tedy </a:t>
            </a:r>
            <a:r>
              <a:rPr lang="cs-CZ" sz="2800" b="1" dirty="0"/>
              <a:t>prvočíslo</a:t>
            </a:r>
          </a:p>
        </p:txBody>
      </p:sp>
      <p:sp>
        <p:nvSpPr>
          <p:cNvPr id="40" name="TextovéPole 39">
            <a:extLst>
              <a:ext uri="{FF2B5EF4-FFF2-40B4-BE49-F238E27FC236}">
                <a16:creationId xmlns:a16="http://schemas.microsoft.com/office/drawing/2014/main" id="{B2F721B9-31C9-4A40-9AD0-FAD59A400F64}"/>
              </a:ext>
            </a:extLst>
          </p:cNvPr>
          <p:cNvSpPr txBox="1"/>
          <p:nvPr/>
        </p:nvSpPr>
        <p:spPr>
          <a:xfrm>
            <a:off x="360000" y="5040000"/>
            <a:ext cx="79928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57 je kromě 1 a 57 dělitelná i 3, … </a:t>
            </a:r>
          </a:p>
          <a:p>
            <a:r>
              <a:rPr lang="cs-CZ" sz="2800" dirty="0"/>
              <a:t>                                             je tedy složené </a:t>
            </a:r>
            <a:r>
              <a:rPr lang="cs-CZ" sz="2800" b="1" dirty="0"/>
              <a:t>číslo</a:t>
            </a:r>
          </a:p>
        </p:txBody>
      </p:sp>
      <p:sp>
        <p:nvSpPr>
          <p:cNvPr id="41" name="Ovál 40">
            <a:extLst>
              <a:ext uri="{FF2B5EF4-FFF2-40B4-BE49-F238E27FC236}">
                <a16:creationId xmlns:a16="http://schemas.microsoft.com/office/drawing/2014/main" id="{F28BEF77-0165-494C-B0C5-7D6A7649B39B}"/>
              </a:ext>
            </a:extLst>
          </p:cNvPr>
          <p:cNvSpPr/>
          <p:nvPr/>
        </p:nvSpPr>
        <p:spPr>
          <a:xfrm>
            <a:off x="6066280" y="4251609"/>
            <a:ext cx="612000" cy="576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TextovéPole 22">
            <a:extLst>
              <a:ext uri="{FF2B5EF4-FFF2-40B4-BE49-F238E27FC236}">
                <a16:creationId xmlns:a16="http://schemas.microsoft.com/office/drawing/2014/main" id="{766ABC9C-ACFB-43FC-B52F-ADACB0BE7634}"/>
              </a:ext>
            </a:extLst>
          </p:cNvPr>
          <p:cNvSpPr txBox="1"/>
          <p:nvPr/>
        </p:nvSpPr>
        <p:spPr>
          <a:xfrm>
            <a:off x="360000" y="5040000"/>
            <a:ext cx="79928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64 je kromě 1 a 64 dělitelná i 2, 4, … </a:t>
            </a:r>
          </a:p>
          <a:p>
            <a:r>
              <a:rPr lang="cs-CZ" sz="2800" dirty="0"/>
              <a:t>                                             je tedy složené </a:t>
            </a:r>
            <a:r>
              <a:rPr lang="cs-CZ" sz="2800" b="1" dirty="0"/>
              <a:t>číslo</a:t>
            </a:r>
          </a:p>
        </p:txBody>
      </p:sp>
      <p:sp>
        <p:nvSpPr>
          <p:cNvPr id="26" name="Ovál 25">
            <a:extLst>
              <a:ext uri="{FF2B5EF4-FFF2-40B4-BE49-F238E27FC236}">
                <a16:creationId xmlns:a16="http://schemas.microsoft.com/office/drawing/2014/main" id="{33E88495-46F6-4EEC-AE08-B3E451C0CCAD}"/>
              </a:ext>
            </a:extLst>
          </p:cNvPr>
          <p:cNvSpPr/>
          <p:nvPr/>
        </p:nvSpPr>
        <p:spPr>
          <a:xfrm>
            <a:off x="6840320" y="4251609"/>
            <a:ext cx="612000" cy="576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TextovéPole 27">
            <a:extLst>
              <a:ext uri="{FF2B5EF4-FFF2-40B4-BE49-F238E27FC236}">
                <a16:creationId xmlns:a16="http://schemas.microsoft.com/office/drawing/2014/main" id="{B0C3F358-2D05-4E5B-9AD1-EA17ED8CAD99}"/>
              </a:ext>
            </a:extLst>
          </p:cNvPr>
          <p:cNvSpPr txBox="1"/>
          <p:nvPr/>
        </p:nvSpPr>
        <p:spPr>
          <a:xfrm>
            <a:off x="360000" y="5040000"/>
            <a:ext cx="79928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71 nemá žádného jiného dělitele než 1 a 71</a:t>
            </a:r>
          </a:p>
          <a:p>
            <a:r>
              <a:rPr lang="cs-CZ" sz="2800" dirty="0"/>
              <a:t>                                             je tedy </a:t>
            </a:r>
            <a:r>
              <a:rPr lang="cs-CZ" sz="2800" b="1" dirty="0"/>
              <a:t>prvočíslo</a:t>
            </a:r>
          </a:p>
        </p:txBody>
      </p:sp>
    </p:spTree>
    <p:extLst>
      <p:ext uri="{BB962C8B-B14F-4D97-AF65-F5344CB8AC3E}">
        <p14:creationId xmlns:p14="http://schemas.microsoft.com/office/powerpoint/2010/main" val="27549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" grpId="0"/>
      <p:bldP spid="2" grpId="1"/>
      <p:bldP spid="27" grpId="0"/>
      <p:bldP spid="27" grpId="1"/>
      <p:bldP spid="4" grpId="0" animBg="1"/>
      <p:bldP spid="29" grpId="0"/>
      <p:bldP spid="29" grpId="1"/>
      <p:bldP spid="30" grpId="0"/>
      <p:bldP spid="30" grpId="1"/>
      <p:bldP spid="34" grpId="0" animBg="1"/>
      <p:bldP spid="35" grpId="0"/>
      <p:bldP spid="35" grpId="1"/>
      <p:bldP spid="36" grpId="0" animBg="1"/>
      <p:bldP spid="37" grpId="0"/>
      <p:bldP spid="37" grpId="1"/>
      <p:bldP spid="38" grpId="0" animBg="1"/>
      <p:bldP spid="39" grpId="0"/>
      <p:bldP spid="39" grpId="1"/>
      <p:bldP spid="40" grpId="0"/>
      <p:bldP spid="40" grpId="1"/>
      <p:bldP spid="41" grpId="0" animBg="1"/>
      <p:bldP spid="23" grpId="0"/>
      <p:bldP spid="23" grpId="1"/>
      <p:bldP spid="26" grpId="0" animBg="1"/>
      <p:bldP spid="28" grpId="0"/>
      <p:bldP spid="28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07504" y="97468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Prvočísla a složená čísla</a:t>
            </a:r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5" name="Nadpis 1"/>
          <p:cNvSpPr txBox="1">
            <a:spLocks/>
          </p:cNvSpPr>
          <p:nvPr/>
        </p:nvSpPr>
        <p:spPr>
          <a:xfrm>
            <a:off x="251520" y="764704"/>
            <a:ext cx="8496920" cy="115212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200"/>
              </a:spcAft>
            </a:pPr>
            <a:r>
              <a:rPr lang="cs-CZ" sz="2800" dirty="0">
                <a:latin typeface="+mn-lt"/>
              </a:rPr>
              <a:t>Jak určujeme, zda dané přirozené číslo je prvočíslo nebo složené číslo. </a:t>
            </a:r>
          </a:p>
        </p:txBody>
      </p:sp>
      <p:sp>
        <p:nvSpPr>
          <p:cNvPr id="24" name="Nadpis 1">
            <a:extLst>
              <a:ext uri="{FF2B5EF4-FFF2-40B4-BE49-F238E27FC236}">
                <a16:creationId xmlns:a16="http://schemas.microsoft.com/office/drawing/2014/main" id="{D4493F1D-6137-4653-BD85-B7FAB89BEB6E}"/>
              </a:ext>
            </a:extLst>
          </p:cNvPr>
          <p:cNvSpPr txBox="1">
            <a:spLocks/>
          </p:cNvSpPr>
          <p:nvPr/>
        </p:nvSpPr>
        <p:spPr>
          <a:xfrm>
            <a:off x="244554" y="1772816"/>
            <a:ext cx="8791942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200"/>
              </a:spcAft>
            </a:pPr>
            <a:r>
              <a:rPr lang="cs-CZ" sz="2800" dirty="0">
                <a:latin typeface="+mn-lt"/>
              </a:rPr>
              <a:t>U menších čísel budeme většinou schopni to určit zpaměti</a:t>
            </a:r>
          </a:p>
          <a:p>
            <a:pPr algn="l">
              <a:spcAft>
                <a:spcPts val="1200"/>
              </a:spcAft>
            </a:pPr>
            <a:r>
              <a:rPr lang="cs-CZ" sz="2800" dirty="0">
                <a:latin typeface="+mn-lt"/>
              </a:rPr>
              <a:t>Tvrdit, že nějaké číslo je složené číslo můžeme, pokud se nám podaří nalézt jiného dělitele než 1 a číslo samotné.  </a:t>
            </a:r>
          </a:p>
        </p:txBody>
      </p:sp>
      <p:sp>
        <p:nvSpPr>
          <p:cNvPr id="25" name="Nadpis 1">
            <a:extLst>
              <a:ext uri="{FF2B5EF4-FFF2-40B4-BE49-F238E27FC236}">
                <a16:creationId xmlns:a16="http://schemas.microsoft.com/office/drawing/2014/main" id="{56B2E452-B712-42D2-A8D9-9B37D870CBA0}"/>
              </a:ext>
            </a:extLst>
          </p:cNvPr>
          <p:cNvSpPr txBox="1">
            <a:spLocks/>
          </p:cNvSpPr>
          <p:nvPr/>
        </p:nvSpPr>
        <p:spPr>
          <a:xfrm>
            <a:off x="251520" y="3645024"/>
            <a:ext cx="8496920" cy="115212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200"/>
              </a:spcAft>
            </a:pPr>
            <a:r>
              <a:rPr lang="cs-CZ" sz="2800" dirty="0">
                <a:latin typeface="+mn-lt"/>
              </a:rPr>
              <a:t>2) Zakroužkujte všechna prvočísla:</a:t>
            </a:r>
          </a:p>
          <a:p>
            <a:pPr algn="l"/>
            <a:r>
              <a:rPr lang="cs-CZ" sz="2800" dirty="0">
                <a:latin typeface="+mn-lt"/>
              </a:rPr>
              <a:t>  </a:t>
            </a:r>
            <a:r>
              <a:rPr lang="cs-CZ" sz="3600" dirty="0">
                <a:latin typeface="+mn-lt"/>
              </a:rPr>
              <a:t>18   23   32   38   43   67   69   72   75    79    </a:t>
            </a:r>
            <a:endParaRPr lang="cs-CZ" sz="2800" dirty="0">
              <a:latin typeface="+mn-lt"/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9C23AB52-6551-42E0-B6E9-C52734C1E752}"/>
              </a:ext>
            </a:extLst>
          </p:cNvPr>
          <p:cNvSpPr txBox="1"/>
          <p:nvPr/>
        </p:nvSpPr>
        <p:spPr>
          <a:xfrm>
            <a:off x="360000" y="5040000"/>
            <a:ext cx="79928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18 je kromě 1 a 18 dělitelná i 2, 3, …</a:t>
            </a:r>
          </a:p>
          <a:p>
            <a:r>
              <a:rPr lang="cs-CZ" sz="2800" dirty="0"/>
              <a:t>                                             je tedy složené </a:t>
            </a:r>
            <a:r>
              <a:rPr lang="cs-CZ" sz="2800" b="1" dirty="0"/>
              <a:t>číslo</a:t>
            </a:r>
          </a:p>
        </p:txBody>
      </p:sp>
      <p:sp>
        <p:nvSpPr>
          <p:cNvPr id="27" name="TextovéPole 26">
            <a:extLst>
              <a:ext uri="{FF2B5EF4-FFF2-40B4-BE49-F238E27FC236}">
                <a16:creationId xmlns:a16="http://schemas.microsoft.com/office/drawing/2014/main" id="{F5FA78CD-87CA-4208-89E3-C769032D1F5E}"/>
              </a:ext>
            </a:extLst>
          </p:cNvPr>
          <p:cNvSpPr txBox="1"/>
          <p:nvPr/>
        </p:nvSpPr>
        <p:spPr>
          <a:xfrm>
            <a:off x="360000" y="5040000"/>
            <a:ext cx="79928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23 nemá žádného jiného dělitele než 1 a 23 </a:t>
            </a:r>
          </a:p>
          <a:p>
            <a:r>
              <a:rPr lang="cs-CZ" sz="2800" dirty="0"/>
              <a:t>                                             je tedy </a:t>
            </a:r>
            <a:r>
              <a:rPr lang="cs-CZ" sz="2800" b="1" dirty="0"/>
              <a:t>prvočíslo</a:t>
            </a:r>
          </a:p>
        </p:txBody>
      </p:sp>
      <p:sp>
        <p:nvSpPr>
          <p:cNvPr id="4" name="Ovál 3">
            <a:extLst>
              <a:ext uri="{FF2B5EF4-FFF2-40B4-BE49-F238E27FC236}">
                <a16:creationId xmlns:a16="http://schemas.microsoft.com/office/drawing/2014/main" id="{7EF817F8-1168-4C89-9ACE-56B92D8DCEDA}"/>
              </a:ext>
            </a:extLst>
          </p:cNvPr>
          <p:cNvSpPr/>
          <p:nvPr/>
        </p:nvSpPr>
        <p:spPr>
          <a:xfrm>
            <a:off x="1187624" y="4270618"/>
            <a:ext cx="612000" cy="576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TextovéPole 28">
            <a:extLst>
              <a:ext uri="{FF2B5EF4-FFF2-40B4-BE49-F238E27FC236}">
                <a16:creationId xmlns:a16="http://schemas.microsoft.com/office/drawing/2014/main" id="{74C9B7BD-3974-4967-A5FA-06E1E519E998}"/>
              </a:ext>
            </a:extLst>
          </p:cNvPr>
          <p:cNvSpPr txBox="1"/>
          <p:nvPr/>
        </p:nvSpPr>
        <p:spPr>
          <a:xfrm>
            <a:off x="360000" y="5040000"/>
            <a:ext cx="79928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32 je kromě 1 a 32 dělitelná i 2, 4 , …</a:t>
            </a:r>
          </a:p>
          <a:p>
            <a:r>
              <a:rPr lang="cs-CZ" sz="2800" dirty="0"/>
              <a:t>                                             je tedy složené </a:t>
            </a:r>
            <a:r>
              <a:rPr lang="cs-CZ" sz="2800" b="1" dirty="0"/>
              <a:t>číslo</a:t>
            </a:r>
          </a:p>
        </p:txBody>
      </p:sp>
      <p:sp>
        <p:nvSpPr>
          <p:cNvPr id="30" name="TextovéPole 29">
            <a:extLst>
              <a:ext uri="{FF2B5EF4-FFF2-40B4-BE49-F238E27FC236}">
                <a16:creationId xmlns:a16="http://schemas.microsoft.com/office/drawing/2014/main" id="{B2ED2F15-83BC-4E4E-B9FF-234570231F1B}"/>
              </a:ext>
            </a:extLst>
          </p:cNvPr>
          <p:cNvSpPr txBox="1"/>
          <p:nvPr/>
        </p:nvSpPr>
        <p:spPr>
          <a:xfrm>
            <a:off x="360000" y="5040000"/>
            <a:ext cx="79928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38 je kromě 1 a 38 dělitelná i 2, …</a:t>
            </a:r>
          </a:p>
          <a:p>
            <a:r>
              <a:rPr lang="cs-CZ" sz="2800" dirty="0"/>
              <a:t>                                             je tedy složené </a:t>
            </a:r>
            <a:r>
              <a:rPr lang="cs-CZ" sz="2800" b="1" dirty="0"/>
              <a:t>číslo</a:t>
            </a:r>
          </a:p>
        </p:txBody>
      </p:sp>
      <p:sp>
        <p:nvSpPr>
          <p:cNvPr id="35" name="TextovéPole 34">
            <a:extLst>
              <a:ext uri="{FF2B5EF4-FFF2-40B4-BE49-F238E27FC236}">
                <a16:creationId xmlns:a16="http://schemas.microsoft.com/office/drawing/2014/main" id="{43C28B15-CA7A-4EEA-9F7D-5769FE8BFD53}"/>
              </a:ext>
            </a:extLst>
          </p:cNvPr>
          <p:cNvSpPr txBox="1"/>
          <p:nvPr/>
        </p:nvSpPr>
        <p:spPr>
          <a:xfrm>
            <a:off x="360000" y="5040000"/>
            <a:ext cx="79928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43 nemá žádného jiného dělitele než 1 a 43 </a:t>
            </a:r>
          </a:p>
          <a:p>
            <a:r>
              <a:rPr lang="cs-CZ" sz="2800" dirty="0"/>
              <a:t>                                             je tedy </a:t>
            </a:r>
            <a:r>
              <a:rPr lang="cs-CZ" sz="2800" b="1" dirty="0"/>
              <a:t>prvočíslo</a:t>
            </a:r>
          </a:p>
        </p:txBody>
      </p:sp>
      <p:sp>
        <p:nvSpPr>
          <p:cNvPr id="36" name="Ovál 35">
            <a:extLst>
              <a:ext uri="{FF2B5EF4-FFF2-40B4-BE49-F238E27FC236}">
                <a16:creationId xmlns:a16="http://schemas.microsoft.com/office/drawing/2014/main" id="{63CE9F64-E27F-425F-8204-EF8E9E893132}"/>
              </a:ext>
            </a:extLst>
          </p:cNvPr>
          <p:cNvSpPr/>
          <p:nvPr/>
        </p:nvSpPr>
        <p:spPr>
          <a:xfrm>
            <a:off x="3545964" y="4270618"/>
            <a:ext cx="612000" cy="576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TextovéPole 36">
            <a:extLst>
              <a:ext uri="{FF2B5EF4-FFF2-40B4-BE49-F238E27FC236}">
                <a16:creationId xmlns:a16="http://schemas.microsoft.com/office/drawing/2014/main" id="{AAAFBA19-B0FD-4F0E-A4A4-43B688CBDB6C}"/>
              </a:ext>
            </a:extLst>
          </p:cNvPr>
          <p:cNvSpPr txBox="1"/>
          <p:nvPr/>
        </p:nvSpPr>
        <p:spPr>
          <a:xfrm>
            <a:off x="360000" y="5040000"/>
            <a:ext cx="79928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67 nemá žádného jiného dělitele než 1 a 67</a:t>
            </a:r>
          </a:p>
          <a:p>
            <a:r>
              <a:rPr lang="cs-CZ" sz="2800" dirty="0"/>
              <a:t>                                             je tedy </a:t>
            </a:r>
            <a:r>
              <a:rPr lang="cs-CZ" sz="2800" b="1" dirty="0"/>
              <a:t>prvočíslo</a:t>
            </a:r>
          </a:p>
        </p:txBody>
      </p:sp>
      <p:sp>
        <p:nvSpPr>
          <p:cNvPr id="38" name="Ovál 37">
            <a:extLst>
              <a:ext uri="{FF2B5EF4-FFF2-40B4-BE49-F238E27FC236}">
                <a16:creationId xmlns:a16="http://schemas.microsoft.com/office/drawing/2014/main" id="{9400E683-57EF-43EF-8EB1-9A3777EC8C4E}"/>
              </a:ext>
            </a:extLst>
          </p:cNvPr>
          <p:cNvSpPr/>
          <p:nvPr/>
        </p:nvSpPr>
        <p:spPr>
          <a:xfrm>
            <a:off x="4320004" y="4270618"/>
            <a:ext cx="612000" cy="576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TextovéPole 39">
            <a:extLst>
              <a:ext uri="{FF2B5EF4-FFF2-40B4-BE49-F238E27FC236}">
                <a16:creationId xmlns:a16="http://schemas.microsoft.com/office/drawing/2014/main" id="{B2F721B9-31C9-4A40-9AD0-FAD59A400F64}"/>
              </a:ext>
            </a:extLst>
          </p:cNvPr>
          <p:cNvSpPr txBox="1"/>
          <p:nvPr/>
        </p:nvSpPr>
        <p:spPr>
          <a:xfrm>
            <a:off x="360000" y="5040000"/>
            <a:ext cx="79928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69 je kromě 1 a 69 dělitelná i 3, …</a:t>
            </a:r>
          </a:p>
          <a:p>
            <a:r>
              <a:rPr lang="cs-CZ" sz="2800" dirty="0"/>
              <a:t>                                             je tedy složené </a:t>
            </a:r>
            <a:r>
              <a:rPr lang="cs-CZ" sz="2800" b="1" dirty="0"/>
              <a:t>číslo</a:t>
            </a:r>
          </a:p>
        </p:txBody>
      </p:sp>
      <p:sp>
        <p:nvSpPr>
          <p:cNvPr id="39" name="TextovéPole 38">
            <a:extLst>
              <a:ext uri="{FF2B5EF4-FFF2-40B4-BE49-F238E27FC236}">
                <a16:creationId xmlns:a16="http://schemas.microsoft.com/office/drawing/2014/main" id="{69AF8E9F-12E0-4EFF-B12A-44FD493B2098}"/>
              </a:ext>
            </a:extLst>
          </p:cNvPr>
          <p:cNvSpPr txBox="1"/>
          <p:nvPr/>
        </p:nvSpPr>
        <p:spPr>
          <a:xfrm>
            <a:off x="360000" y="5040000"/>
            <a:ext cx="79928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72 je kromě 1 a 72 dělitelná i 2, 3 , …</a:t>
            </a:r>
          </a:p>
          <a:p>
            <a:r>
              <a:rPr lang="cs-CZ" sz="2800" dirty="0"/>
              <a:t>                                             je tedy složené </a:t>
            </a:r>
            <a:r>
              <a:rPr lang="cs-CZ" sz="2800" b="1" dirty="0"/>
              <a:t>číslo</a:t>
            </a:r>
          </a:p>
        </p:txBody>
      </p:sp>
      <p:sp>
        <p:nvSpPr>
          <p:cNvPr id="22" name="TextovéPole 21">
            <a:extLst>
              <a:ext uri="{FF2B5EF4-FFF2-40B4-BE49-F238E27FC236}">
                <a16:creationId xmlns:a16="http://schemas.microsoft.com/office/drawing/2014/main" id="{A86823D4-C0B2-40FF-8793-77ADE6808BF3}"/>
              </a:ext>
            </a:extLst>
          </p:cNvPr>
          <p:cNvSpPr txBox="1"/>
          <p:nvPr/>
        </p:nvSpPr>
        <p:spPr>
          <a:xfrm>
            <a:off x="360000" y="5040000"/>
            <a:ext cx="79928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75 je kromě 1 a 75 dělitelná i 5, … </a:t>
            </a:r>
          </a:p>
          <a:p>
            <a:r>
              <a:rPr lang="cs-CZ" sz="2800" dirty="0"/>
              <a:t>                                             je tedy složené </a:t>
            </a:r>
            <a:r>
              <a:rPr lang="cs-CZ" sz="2800" b="1" dirty="0"/>
              <a:t>číslo</a:t>
            </a:r>
          </a:p>
        </p:txBody>
      </p:sp>
      <p:sp>
        <p:nvSpPr>
          <p:cNvPr id="23" name="Ovál 22">
            <a:extLst>
              <a:ext uri="{FF2B5EF4-FFF2-40B4-BE49-F238E27FC236}">
                <a16:creationId xmlns:a16="http://schemas.microsoft.com/office/drawing/2014/main" id="{6E25E563-B377-42BF-AC04-E246AF10ABB4}"/>
              </a:ext>
            </a:extLst>
          </p:cNvPr>
          <p:cNvSpPr/>
          <p:nvPr/>
        </p:nvSpPr>
        <p:spPr>
          <a:xfrm>
            <a:off x="7488392" y="4256343"/>
            <a:ext cx="612000" cy="576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TextovéPole 25">
            <a:extLst>
              <a:ext uri="{FF2B5EF4-FFF2-40B4-BE49-F238E27FC236}">
                <a16:creationId xmlns:a16="http://schemas.microsoft.com/office/drawing/2014/main" id="{D9158C0C-FCE0-4157-8B10-74202FDA3AEA}"/>
              </a:ext>
            </a:extLst>
          </p:cNvPr>
          <p:cNvSpPr txBox="1"/>
          <p:nvPr/>
        </p:nvSpPr>
        <p:spPr>
          <a:xfrm>
            <a:off x="360000" y="5040000"/>
            <a:ext cx="79928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79 nemá žádného jiného dělitele než 1 a 79 </a:t>
            </a:r>
          </a:p>
          <a:p>
            <a:r>
              <a:rPr lang="cs-CZ" sz="2800" dirty="0"/>
              <a:t>                                             je tedy </a:t>
            </a:r>
            <a:r>
              <a:rPr lang="cs-CZ" sz="2800" b="1" dirty="0"/>
              <a:t>prvočíslo</a:t>
            </a:r>
          </a:p>
        </p:txBody>
      </p:sp>
    </p:spTree>
    <p:extLst>
      <p:ext uri="{BB962C8B-B14F-4D97-AF65-F5344CB8AC3E}">
        <p14:creationId xmlns:p14="http://schemas.microsoft.com/office/powerpoint/2010/main" val="3341471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" grpId="0"/>
      <p:bldP spid="2" grpId="1"/>
      <p:bldP spid="27" grpId="0"/>
      <p:bldP spid="27" grpId="1"/>
      <p:bldP spid="4" grpId="0" animBg="1"/>
      <p:bldP spid="29" grpId="0"/>
      <p:bldP spid="29" grpId="1"/>
      <p:bldP spid="30" grpId="0"/>
      <p:bldP spid="30" grpId="1"/>
      <p:bldP spid="35" grpId="0"/>
      <p:bldP spid="35" grpId="1"/>
      <p:bldP spid="36" grpId="0" animBg="1"/>
      <p:bldP spid="37" grpId="0"/>
      <p:bldP spid="37" grpId="1"/>
      <p:bldP spid="38" grpId="0" animBg="1"/>
      <p:bldP spid="40" grpId="0"/>
      <p:bldP spid="40" grpId="1"/>
      <p:bldP spid="39" grpId="0"/>
      <p:bldP spid="39" grpId="1"/>
      <p:bldP spid="22" grpId="0"/>
      <p:bldP spid="22" grpId="1"/>
      <p:bldP spid="23" grpId="0" animBg="1"/>
      <p:bldP spid="26" grpId="0"/>
      <p:bldP spid="26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64652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600"/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07504" y="97468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Prvočísla a složená čísla</a:t>
            </a:r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4" name="Nadpis 1">
            <a:extLst>
              <a:ext uri="{FF2B5EF4-FFF2-40B4-BE49-F238E27FC236}">
                <a16:creationId xmlns:a16="http://schemas.microsoft.com/office/drawing/2014/main" id="{D4493F1D-6137-4653-BD85-B7FAB89BEB6E}"/>
              </a:ext>
            </a:extLst>
          </p:cNvPr>
          <p:cNvSpPr txBox="1">
            <a:spLocks/>
          </p:cNvSpPr>
          <p:nvPr/>
        </p:nvSpPr>
        <p:spPr>
          <a:xfrm>
            <a:off x="107504" y="620688"/>
            <a:ext cx="8928992" cy="93610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200"/>
              </a:spcAft>
            </a:pPr>
            <a:r>
              <a:rPr lang="cs-CZ" sz="2600" dirty="0">
                <a:latin typeface="+mn-lt"/>
              </a:rPr>
              <a:t>Co dělat, když nejsem schopný určit (prvočíslo x složené číslo) zpaměti nebo si nejsem jistý.</a:t>
            </a:r>
          </a:p>
        </p:txBody>
      </p:sp>
      <p:sp>
        <p:nvSpPr>
          <p:cNvPr id="26" name="Nadpis 1">
            <a:extLst>
              <a:ext uri="{FF2B5EF4-FFF2-40B4-BE49-F238E27FC236}">
                <a16:creationId xmlns:a16="http://schemas.microsoft.com/office/drawing/2014/main" id="{2A06BE39-9120-4E86-BC59-2C6EC7C2B794}"/>
              </a:ext>
            </a:extLst>
          </p:cNvPr>
          <p:cNvSpPr txBox="1">
            <a:spLocks/>
          </p:cNvSpPr>
          <p:nvPr/>
        </p:nvSpPr>
        <p:spPr>
          <a:xfrm>
            <a:off x="107504" y="1412776"/>
            <a:ext cx="8928992" cy="14204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dirty="0">
                <a:latin typeface="+mn-lt"/>
              </a:rPr>
              <a:t>Pro čísla 10 – 120 platí: </a:t>
            </a:r>
          </a:p>
          <a:p>
            <a:pPr algn="l"/>
            <a:r>
              <a:rPr lang="cs-CZ" sz="2600" dirty="0">
                <a:latin typeface="+mn-lt"/>
              </a:rPr>
              <a:t>     Pokud je číslo dělitelné 2, 3, 5 nebo 7 </a:t>
            </a:r>
            <a:r>
              <a:rPr lang="cs-CZ" sz="2600" dirty="0">
                <a:latin typeface="+mn-lt"/>
                <a:sym typeface="Wingdings" panose="05000000000000000000" pitchFamily="2" charset="2"/>
              </a:rPr>
              <a:t> je </a:t>
            </a:r>
            <a:r>
              <a:rPr lang="cs-CZ" sz="2600" b="1" dirty="0">
                <a:latin typeface="+mn-lt"/>
                <a:sym typeface="Wingdings" panose="05000000000000000000" pitchFamily="2" charset="2"/>
              </a:rPr>
              <a:t>složené</a:t>
            </a:r>
            <a:r>
              <a:rPr lang="cs-CZ" sz="2600" dirty="0">
                <a:latin typeface="+mn-lt"/>
                <a:sym typeface="Wingdings" panose="05000000000000000000" pitchFamily="2" charset="2"/>
              </a:rPr>
              <a:t> číslo</a:t>
            </a:r>
          </a:p>
          <a:p>
            <a:pPr algn="l">
              <a:spcAft>
                <a:spcPts val="1200"/>
              </a:spcAft>
            </a:pPr>
            <a:r>
              <a:rPr lang="cs-CZ" sz="2600" dirty="0">
                <a:latin typeface="+mn-lt"/>
              </a:rPr>
              <a:t>     Pokud číslo není </a:t>
            </a:r>
            <a:r>
              <a:rPr lang="cs-CZ" sz="2600" dirty="0"/>
              <a:t>dělitelné 2, 3, 5 ani 7 </a:t>
            </a:r>
            <a:r>
              <a:rPr lang="cs-CZ" sz="2600" dirty="0">
                <a:sym typeface="Wingdings" panose="05000000000000000000" pitchFamily="2" charset="2"/>
              </a:rPr>
              <a:t> je </a:t>
            </a:r>
            <a:r>
              <a:rPr lang="cs-CZ" sz="2600" b="1" dirty="0">
                <a:sym typeface="Wingdings" panose="05000000000000000000" pitchFamily="2" charset="2"/>
              </a:rPr>
              <a:t>prvočíslo</a:t>
            </a:r>
            <a:endParaRPr lang="cs-CZ" sz="2600" b="1" dirty="0">
              <a:latin typeface="+mn-lt"/>
            </a:endParaRPr>
          </a:p>
        </p:txBody>
      </p:sp>
      <p:sp>
        <p:nvSpPr>
          <p:cNvPr id="28" name="Nadpis 1">
            <a:extLst>
              <a:ext uri="{FF2B5EF4-FFF2-40B4-BE49-F238E27FC236}">
                <a16:creationId xmlns:a16="http://schemas.microsoft.com/office/drawing/2014/main" id="{963C5ED6-4E08-4928-85B4-210461AA09B3}"/>
              </a:ext>
            </a:extLst>
          </p:cNvPr>
          <p:cNvSpPr txBox="1">
            <a:spLocks/>
          </p:cNvSpPr>
          <p:nvPr/>
        </p:nvSpPr>
        <p:spPr>
          <a:xfrm>
            <a:off x="179512" y="3179862"/>
            <a:ext cx="8791942" cy="49244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dirty="0">
                <a:latin typeface="+mn-lt"/>
              </a:rPr>
              <a:t>1) číslo je </a:t>
            </a:r>
            <a:r>
              <a:rPr lang="cs-CZ" sz="2600" dirty="0"/>
              <a:t>dělitelné dvěma, když </a:t>
            </a:r>
            <a:r>
              <a:rPr lang="cs-CZ" sz="2600" dirty="0">
                <a:latin typeface="+mn-lt"/>
              </a:rPr>
              <a:t>je sudé</a:t>
            </a:r>
            <a:endParaRPr lang="cs-CZ" sz="2600" b="1" dirty="0">
              <a:latin typeface="+mn-lt"/>
              <a:sym typeface="Wingdings" panose="05000000000000000000" pitchFamily="2" charset="2"/>
            </a:endParaRPr>
          </a:p>
        </p:txBody>
      </p:sp>
      <p:sp>
        <p:nvSpPr>
          <p:cNvPr id="32" name="Nadpis 1">
            <a:extLst>
              <a:ext uri="{FF2B5EF4-FFF2-40B4-BE49-F238E27FC236}">
                <a16:creationId xmlns:a16="http://schemas.microsoft.com/office/drawing/2014/main" id="{1CD7210D-F915-4180-A401-EB8D5F38041B}"/>
              </a:ext>
            </a:extLst>
          </p:cNvPr>
          <p:cNvSpPr txBox="1">
            <a:spLocks/>
          </p:cNvSpPr>
          <p:nvPr/>
        </p:nvSpPr>
        <p:spPr>
          <a:xfrm>
            <a:off x="185378" y="3669968"/>
            <a:ext cx="8958621" cy="87804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dirty="0">
                <a:latin typeface="+mn-lt"/>
              </a:rPr>
              <a:t>2) </a:t>
            </a:r>
            <a:r>
              <a:rPr lang="cs-CZ" sz="2600" dirty="0"/>
              <a:t>číslo je dělitelné třemi, když má </a:t>
            </a:r>
            <a:r>
              <a:rPr lang="cs-CZ" sz="2600" dirty="0" err="1"/>
              <a:t>ciferný</a:t>
            </a:r>
            <a:r>
              <a:rPr lang="cs-CZ" sz="2600" dirty="0"/>
              <a:t> součet dělitelný třemi     </a:t>
            </a:r>
          </a:p>
          <a:p>
            <a:pPr algn="l">
              <a:spcAft>
                <a:spcPts val="1200"/>
              </a:spcAft>
            </a:pPr>
            <a:r>
              <a:rPr lang="cs-CZ" sz="2600" dirty="0">
                <a:sym typeface="Wingdings" panose="05000000000000000000" pitchFamily="2" charset="2"/>
              </a:rPr>
              <a:t>                                                                             </a:t>
            </a:r>
            <a:endParaRPr lang="cs-CZ" sz="2600" b="1" dirty="0"/>
          </a:p>
        </p:txBody>
      </p:sp>
      <p:sp>
        <p:nvSpPr>
          <p:cNvPr id="33" name="Nadpis 1">
            <a:extLst>
              <a:ext uri="{FF2B5EF4-FFF2-40B4-BE49-F238E27FC236}">
                <a16:creationId xmlns:a16="http://schemas.microsoft.com/office/drawing/2014/main" id="{97CD65AC-D0E6-4CB7-B805-2F7BF03EE8AE}"/>
              </a:ext>
            </a:extLst>
          </p:cNvPr>
          <p:cNvSpPr txBox="1">
            <a:spLocks/>
          </p:cNvSpPr>
          <p:nvPr/>
        </p:nvSpPr>
        <p:spPr>
          <a:xfrm>
            <a:off x="179512" y="4149080"/>
            <a:ext cx="8791942" cy="53717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dirty="0">
                <a:latin typeface="+mn-lt"/>
              </a:rPr>
              <a:t>3) </a:t>
            </a:r>
            <a:r>
              <a:rPr lang="cs-CZ" sz="2600" dirty="0"/>
              <a:t>číslo je dělitelné pěti, když končí 0 nebo 5</a:t>
            </a:r>
            <a:endParaRPr lang="cs-CZ" sz="2600" b="1" dirty="0">
              <a:latin typeface="+mn-lt"/>
            </a:endParaRPr>
          </a:p>
        </p:txBody>
      </p:sp>
      <p:sp>
        <p:nvSpPr>
          <p:cNvPr id="42" name="Nadpis 1">
            <a:extLst>
              <a:ext uri="{FF2B5EF4-FFF2-40B4-BE49-F238E27FC236}">
                <a16:creationId xmlns:a16="http://schemas.microsoft.com/office/drawing/2014/main" id="{9BFFF287-2954-4F56-A7BB-55D4920ED752}"/>
              </a:ext>
            </a:extLst>
          </p:cNvPr>
          <p:cNvSpPr txBox="1">
            <a:spLocks/>
          </p:cNvSpPr>
          <p:nvPr/>
        </p:nvSpPr>
        <p:spPr>
          <a:xfrm>
            <a:off x="165650" y="4614242"/>
            <a:ext cx="8791942" cy="53717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dirty="0">
                <a:latin typeface="+mn-lt"/>
              </a:rPr>
              <a:t>4) pro dělitelnost sedmi není pravidlo, určuji podle zbytku</a:t>
            </a:r>
            <a:endParaRPr lang="cs-CZ" sz="2600" b="1" dirty="0">
              <a:latin typeface="+mn-lt"/>
            </a:endParaRPr>
          </a:p>
        </p:txBody>
      </p:sp>
      <p:sp>
        <p:nvSpPr>
          <p:cNvPr id="17" name="Nadpis 1">
            <a:extLst>
              <a:ext uri="{FF2B5EF4-FFF2-40B4-BE49-F238E27FC236}">
                <a16:creationId xmlns:a16="http://schemas.microsoft.com/office/drawing/2014/main" id="{5B47D6FD-464D-4C8C-BEF1-1C15E3BFDAA3}"/>
              </a:ext>
            </a:extLst>
          </p:cNvPr>
          <p:cNvSpPr txBox="1">
            <a:spLocks/>
          </p:cNvSpPr>
          <p:nvPr/>
        </p:nvSpPr>
        <p:spPr>
          <a:xfrm>
            <a:off x="107504" y="2714700"/>
            <a:ext cx="2757730" cy="61964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dirty="0">
                <a:latin typeface="+mn-lt"/>
              </a:rPr>
              <a:t>Pro připomenutí:</a:t>
            </a:r>
            <a:endParaRPr lang="cs-CZ" sz="2600" b="1" dirty="0">
              <a:latin typeface="+mn-lt"/>
            </a:endParaRPr>
          </a:p>
        </p:txBody>
      </p:sp>
      <p:sp>
        <p:nvSpPr>
          <p:cNvPr id="18" name="Nadpis 1">
            <a:extLst>
              <a:ext uri="{FF2B5EF4-FFF2-40B4-BE49-F238E27FC236}">
                <a16:creationId xmlns:a16="http://schemas.microsoft.com/office/drawing/2014/main" id="{0BD1BF1A-03BE-4DAB-9E91-BA9723C7121C}"/>
              </a:ext>
            </a:extLst>
          </p:cNvPr>
          <p:cNvSpPr txBox="1">
            <a:spLocks/>
          </p:cNvSpPr>
          <p:nvPr/>
        </p:nvSpPr>
        <p:spPr>
          <a:xfrm>
            <a:off x="676602" y="5911948"/>
            <a:ext cx="6055638" cy="53717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dirty="0">
                <a:latin typeface="+mn-lt"/>
              </a:rPr>
              <a:t>Číslo 88 dělitelné 2 </a:t>
            </a:r>
            <a:r>
              <a:rPr lang="cs-CZ" sz="2600" dirty="0">
                <a:latin typeface="+mn-lt"/>
                <a:sym typeface="Wingdings" panose="05000000000000000000" pitchFamily="2" charset="2"/>
              </a:rPr>
              <a:t> </a:t>
            </a:r>
            <a:r>
              <a:rPr lang="cs-CZ" sz="2600" b="1" dirty="0">
                <a:latin typeface="+mn-lt"/>
                <a:sym typeface="Wingdings" panose="05000000000000000000" pitchFamily="2" charset="2"/>
              </a:rPr>
              <a:t>složené číslo</a:t>
            </a:r>
            <a:endParaRPr lang="cs-CZ" sz="2600" b="1" dirty="0">
              <a:latin typeface="+mn-lt"/>
            </a:endParaRPr>
          </a:p>
        </p:txBody>
      </p:sp>
      <p:sp>
        <p:nvSpPr>
          <p:cNvPr id="19" name="Nadpis 1">
            <a:extLst>
              <a:ext uri="{FF2B5EF4-FFF2-40B4-BE49-F238E27FC236}">
                <a16:creationId xmlns:a16="http://schemas.microsoft.com/office/drawing/2014/main" id="{9AA6769E-829A-4534-ACD1-15653F276B8A}"/>
              </a:ext>
            </a:extLst>
          </p:cNvPr>
          <p:cNvSpPr txBox="1">
            <a:spLocks/>
          </p:cNvSpPr>
          <p:nvPr/>
        </p:nvSpPr>
        <p:spPr>
          <a:xfrm>
            <a:off x="281942" y="5361602"/>
            <a:ext cx="8791942" cy="53717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b="1" dirty="0">
                <a:latin typeface="+mn-lt"/>
              </a:rPr>
              <a:t>Př.</a:t>
            </a:r>
            <a:r>
              <a:rPr lang="cs-CZ" sz="2600" dirty="0">
                <a:latin typeface="+mn-lt"/>
              </a:rPr>
              <a:t> Určete, zda číslo 88 je prvočíslo nebo složené číslo</a:t>
            </a:r>
          </a:p>
        </p:txBody>
      </p:sp>
    </p:spTree>
    <p:extLst>
      <p:ext uri="{BB962C8B-B14F-4D97-AF65-F5344CB8AC3E}">
        <p14:creationId xmlns:p14="http://schemas.microsoft.com/office/powerpoint/2010/main" val="721419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6" grpId="0"/>
      <p:bldP spid="28" grpId="0"/>
      <p:bldP spid="32" grpId="0"/>
      <p:bldP spid="33" grpId="0"/>
      <p:bldP spid="42" grpId="0"/>
      <p:bldP spid="17" grpId="0"/>
      <p:bldP spid="18" grpId="0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64652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600"/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07504" y="97468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Prvočísla a složená čísla</a:t>
            </a:r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4" name="Nadpis 1">
            <a:extLst>
              <a:ext uri="{FF2B5EF4-FFF2-40B4-BE49-F238E27FC236}">
                <a16:creationId xmlns:a16="http://schemas.microsoft.com/office/drawing/2014/main" id="{D4493F1D-6137-4653-BD85-B7FAB89BEB6E}"/>
              </a:ext>
            </a:extLst>
          </p:cNvPr>
          <p:cNvSpPr txBox="1">
            <a:spLocks/>
          </p:cNvSpPr>
          <p:nvPr/>
        </p:nvSpPr>
        <p:spPr>
          <a:xfrm>
            <a:off x="107504" y="620688"/>
            <a:ext cx="8928992" cy="93610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200"/>
              </a:spcAft>
            </a:pPr>
            <a:r>
              <a:rPr lang="cs-CZ" sz="2600" dirty="0">
                <a:latin typeface="+mn-lt"/>
              </a:rPr>
              <a:t>Co dělat, když nejsem schopný určit (prvočíslo x složené číslo) zpaměti nebo si nejsem jistý.</a:t>
            </a:r>
          </a:p>
        </p:txBody>
      </p:sp>
      <p:sp>
        <p:nvSpPr>
          <p:cNvPr id="26" name="Nadpis 1">
            <a:extLst>
              <a:ext uri="{FF2B5EF4-FFF2-40B4-BE49-F238E27FC236}">
                <a16:creationId xmlns:a16="http://schemas.microsoft.com/office/drawing/2014/main" id="{2A06BE39-9120-4E86-BC59-2C6EC7C2B794}"/>
              </a:ext>
            </a:extLst>
          </p:cNvPr>
          <p:cNvSpPr txBox="1">
            <a:spLocks/>
          </p:cNvSpPr>
          <p:nvPr/>
        </p:nvSpPr>
        <p:spPr>
          <a:xfrm>
            <a:off x="107504" y="1412776"/>
            <a:ext cx="8928992" cy="14204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dirty="0">
                <a:latin typeface="+mn-lt"/>
              </a:rPr>
              <a:t>Pro čísla 10 – 120 platí: </a:t>
            </a:r>
          </a:p>
          <a:p>
            <a:pPr algn="l"/>
            <a:r>
              <a:rPr lang="cs-CZ" sz="2600" dirty="0">
                <a:latin typeface="+mn-lt"/>
              </a:rPr>
              <a:t>     Pokud je číslo dělitelné 2, 3, 5 nebo 7 </a:t>
            </a:r>
            <a:r>
              <a:rPr lang="cs-CZ" sz="2600" dirty="0">
                <a:latin typeface="+mn-lt"/>
                <a:sym typeface="Wingdings" panose="05000000000000000000" pitchFamily="2" charset="2"/>
              </a:rPr>
              <a:t> je </a:t>
            </a:r>
            <a:r>
              <a:rPr lang="cs-CZ" sz="2600" b="1" dirty="0">
                <a:latin typeface="+mn-lt"/>
                <a:sym typeface="Wingdings" panose="05000000000000000000" pitchFamily="2" charset="2"/>
              </a:rPr>
              <a:t>složené</a:t>
            </a:r>
            <a:r>
              <a:rPr lang="cs-CZ" sz="2600" dirty="0">
                <a:latin typeface="+mn-lt"/>
                <a:sym typeface="Wingdings" panose="05000000000000000000" pitchFamily="2" charset="2"/>
              </a:rPr>
              <a:t> </a:t>
            </a:r>
            <a:r>
              <a:rPr lang="cs-CZ" sz="2600" b="1" dirty="0">
                <a:latin typeface="+mn-lt"/>
                <a:sym typeface="Wingdings" panose="05000000000000000000" pitchFamily="2" charset="2"/>
              </a:rPr>
              <a:t>číslo</a:t>
            </a:r>
          </a:p>
          <a:p>
            <a:pPr algn="l">
              <a:spcAft>
                <a:spcPts val="1200"/>
              </a:spcAft>
            </a:pPr>
            <a:r>
              <a:rPr lang="cs-CZ" sz="2600" dirty="0">
                <a:latin typeface="+mn-lt"/>
              </a:rPr>
              <a:t>     Pokud číslo není </a:t>
            </a:r>
            <a:r>
              <a:rPr lang="cs-CZ" sz="2600" dirty="0"/>
              <a:t>dělitelné 2, 3, 5 ani 7 </a:t>
            </a:r>
            <a:r>
              <a:rPr lang="cs-CZ" sz="2600" dirty="0">
                <a:sym typeface="Wingdings" panose="05000000000000000000" pitchFamily="2" charset="2"/>
              </a:rPr>
              <a:t> je </a:t>
            </a:r>
            <a:r>
              <a:rPr lang="cs-CZ" sz="2600" b="1" dirty="0">
                <a:sym typeface="Wingdings" panose="05000000000000000000" pitchFamily="2" charset="2"/>
              </a:rPr>
              <a:t>prvočíslo</a:t>
            </a:r>
            <a:endParaRPr lang="cs-CZ" sz="2600" b="1" dirty="0">
              <a:latin typeface="+mn-lt"/>
            </a:endParaRPr>
          </a:p>
        </p:txBody>
      </p:sp>
      <p:sp>
        <p:nvSpPr>
          <p:cNvPr id="28" name="Nadpis 1">
            <a:extLst>
              <a:ext uri="{FF2B5EF4-FFF2-40B4-BE49-F238E27FC236}">
                <a16:creationId xmlns:a16="http://schemas.microsoft.com/office/drawing/2014/main" id="{963C5ED6-4E08-4928-85B4-210461AA09B3}"/>
              </a:ext>
            </a:extLst>
          </p:cNvPr>
          <p:cNvSpPr txBox="1">
            <a:spLocks/>
          </p:cNvSpPr>
          <p:nvPr/>
        </p:nvSpPr>
        <p:spPr>
          <a:xfrm>
            <a:off x="179512" y="3179862"/>
            <a:ext cx="8791942" cy="49244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dirty="0">
                <a:latin typeface="+mn-lt"/>
              </a:rPr>
              <a:t>1) číslo je </a:t>
            </a:r>
            <a:r>
              <a:rPr lang="cs-CZ" sz="2600" dirty="0"/>
              <a:t>dělitelné dvěma, když </a:t>
            </a:r>
            <a:r>
              <a:rPr lang="cs-CZ" sz="2600" dirty="0">
                <a:latin typeface="+mn-lt"/>
              </a:rPr>
              <a:t>je sudé</a:t>
            </a:r>
            <a:endParaRPr lang="cs-CZ" sz="2600" b="1" dirty="0">
              <a:latin typeface="+mn-lt"/>
              <a:sym typeface="Wingdings" panose="05000000000000000000" pitchFamily="2" charset="2"/>
            </a:endParaRPr>
          </a:p>
        </p:txBody>
      </p:sp>
      <p:sp>
        <p:nvSpPr>
          <p:cNvPr id="32" name="Nadpis 1">
            <a:extLst>
              <a:ext uri="{FF2B5EF4-FFF2-40B4-BE49-F238E27FC236}">
                <a16:creationId xmlns:a16="http://schemas.microsoft.com/office/drawing/2014/main" id="{1CD7210D-F915-4180-A401-EB8D5F38041B}"/>
              </a:ext>
            </a:extLst>
          </p:cNvPr>
          <p:cNvSpPr txBox="1">
            <a:spLocks/>
          </p:cNvSpPr>
          <p:nvPr/>
        </p:nvSpPr>
        <p:spPr>
          <a:xfrm>
            <a:off x="185378" y="3669968"/>
            <a:ext cx="8958621" cy="87804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dirty="0">
                <a:latin typeface="+mn-lt"/>
              </a:rPr>
              <a:t>2) </a:t>
            </a:r>
            <a:r>
              <a:rPr lang="cs-CZ" sz="2600" dirty="0"/>
              <a:t>číslo je dělitelné třemi, když má </a:t>
            </a:r>
            <a:r>
              <a:rPr lang="cs-CZ" sz="2600" dirty="0" err="1"/>
              <a:t>ciferný</a:t>
            </a:r>
            <a:r>
              <a:rPr lang="cs-CZ" sz="2600" dirty="0"/>
              <a:t> součet dělitelný třemi     </a:t>
            </a:r>
          </a:p>
          <a:p>
            <a:pPr algn="l">
              <a:spcAft>
                <a:spcPts val="1200"/>
              </a:spcAft>
            </a:pPr>
            <a:r>
              <a:rPr lang="cs-CZ" sz="2600" dirty="0">
                <a:sym typeface="Wingdings" panose="05000000000000000000" pitchFamily="2" charset="2"/>
              </a:rPr>
              <a:t>                                                                             </a:t>
            </a:r>
            <a:endParaRPr lang="cs-CZ" sz="2600" b="1" dirty="0"/>
          </a:p>
        </p:txBody>
      </p:sp>
      <p:sp>
        <p:nvSpPr>
          <p:cNvPr id="33" name="Nadpis 1">
            <a:extLst>
              <a:ext uri="{FF2B5EF4-FFF2-40B4-BE49-F238E27FC236}">
                <a16:creationId xmlns:a16="http://schemas.microsoft.com/office/drawing/2014/main" id="{97CD65AC-D0E6-4CB7-B805-2F7BF03EE8AE}"/>
              </a:ext>
            </a:extLst>
          </p:cNvPr>
          <p:cNvSpPr txBox="1">
            <a:spLocks/>
          </p:cNvSpPr>
          <p:nvPr/>
        </p:nvSpPr>
        <p:spPr>
          <a:xfrm>
            <a:off x="179512" y="4149080"/>
            <a:ext cx="8791942" cy="53717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dirty="0">
                <a:latin typeface="+mn-lt"/>
              </a:rPr>
              <a:t>3) </a:t>
            </a:r>
            <a:r>
              <a:rPr lang="cs-CZ" sz="2600" dirty="0"/>
              <a:t>číslo je dělitelné pěti, když končí 0 nebo 5</a:t>
            </a:r>
            <a:endParaRPr lang="cs-CZ" sz="2600" b="1" dirty="0">
              <a:latin typeface="+mn-lt"/>
            </a:endParaRPr>
          </a:p>
        </p:txBody>
      </p:sp>
      <p:sp>
        <p:nvSpPr>
          <p:cNvPr id="42" name="Nadpis 1">
            <a:extLst>
              <a:ext uri="{FF2B5EF4-FFF2-40B4-BE49-F238E27FC236}">
                <a16:creationId xmlns:a16="http://schemas.microsoft.com/office/drawing/2014/main" id="{9BFFF287-2954-4F56-A7BB-55D4920ED752}"/>
              </a:ext>
            </a:extLst>
          </p:cNvPr>
          <p:cNvSpPr txBox="1">
            <a:spLocks/>
          </p:cNvSpPr>
          <p:nvPr/>
        </p:nvSpPr>
        <p:spPr>
          <a:xfrm>
            <a:off x="165650" y="4614242"/>
            <a:ext cx="8791942" cy="53717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dirty="0">
                <a:latin typeface="+mn-lt"/>
              </a:rPr>
              <a:t>4) pro dělitelnost sedmi není pravidlo, určuji podle zbytku</a:t>
            </a:r>
            <a:endParaRPr lang="cs-CZ" sz="2600" b="1" dirty="0">
              <a:latin typeface="+mn-lt"/>
            </a:endParaRPr>
          </a:p>
        </p:txBody>
      </p:sp>
      <p:sp>
        <p:nvSpPr>
          <p:cNvPr id="17" name="Nadpis 1">
            <a:extLst>
              <a:ext uri="{FF2B5EF4-FFF2-40B4-BE49-F238E27FC236}">
                <a16:creationId xmlns:a16="http://schemas.microsoft.com/office/drawing/2014/main" id="{5B47D6FD-464D-4C8C-BEF1-1C15E3BFDAA3}"/>
              </a:ext>
            </a:extLst>
          </p:cNvPr>
          <p:cNvSpPr txBox="1">
            <a:spLocks/>
          </p:cNvSpPr>
          <p:nvPr/>
        </p:nvSpPr>
        <p:spPr>
          <a:xfrm>
            <a:off x="107504" y="2714700"/>
            <a:ext cx="2757730" cy="61964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dirty="0">
                <a:latin typeface="+mn-lt"/>
              </a:rPr>
              <a:t>Pro připomenutí:</a:t>
            </a:r>
            <a:endParaRPr lang="cs-CZ" sz="2600" b="1" dirty="0">
              <a:latin typeface="+mn-lt"/>
            </a:endParaRPr>
          </a:p>
        </p:txBody>
      </p:sp>
      <p:sp>
        <p:nvSpPr>
          <p:cNvPr id="20" name="Nadpis 1">
            <a:extLst>
              <a:ext uri="{FF2B5EF4-FFF2-40B4-BE49-F238E27FC236}">
                <a16:creationId xmlns:a16="http://schemas.microsoft.com/office/drawing/2014/main" id="{10CBF198-5D8D-4EDF-85FA-72662257912F}"/>
              </a:ext>
            </a:extLst>
          </p:cNvPr>
          <p:cNvSpPr txBox="1">
            <a:spLocks/>
          </p:cNvSpPr>
          <p:nvPr/>
        </p:nvSpPr>
        <p:spPr>
          <a:xfrm>
            <a:off x="676602" y="5923563"/>
            <a:ext cx="7747782" cy="53082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dirty="0">
                <a:latin typeface="+mn-lt"/>
              </a:rPr>
              <a:t>Číslo 95 je dělitelné 5 </a:t>
            </a:r>
            <a:r>
              <a:rPr lang="cs-CZ" sz="2600" dirty="0">
                <a:latin typeface="+mn-lt"/>
                <a:sym typeface="Wingdings" panose="05000000000000000000" pitchFamily="2" charset="2"/>
              </a:rPr>
              <a:t> </a:t>
            </a:r>
            <a:r>
              <a:rPr lang="cs-CZ" sz="2600" b="1" dirty="0">
                <a:latin typeface="+mn-lt"/>
                <a:sym typeface="Wingdings" panose="05000000000000000000" pitchFamily="2" charset="2"/>
              </a:rPr>
              <a:t>složené číslo</a:t>
            </a:r>
            <a:endParaRPr lang="cs-CZ" sz="2600" b="1" dirty="0">
              <a:latin typeface="+mn-lt"/>
            </a:endParaRPr>
          </a:p>
        </p:txBody>
      </p:sp>
      <p:sp>
        <p:nvSpPr>
          <p:cNvPr id="21" name="Nadpis 1">
            <a:extLst>
              <a:ext uri="{FF2B5EF4-FFF2-40B4-BE49-F238E27FC236}">
                <a16:creationId xmlns:a16="http://schemas.microsoft.com/office/drawing/2014/main" id="{1226C54D-0924-4A76-AD9B-2ADD9F7B8F23}"/>
              </a:ext>
            </a:extLst>
          </p:cNvPr>
          <p:cNvSpPr txBox="1">
            <a:spLocks/>
          </p:cNvSpPr>
          <p:nvPr/>
        </p:nvSpPr>
        <p:spPr>
          <a:xfrm>
            <a:off x="281942" y="5373216"/>
            <a:ext cx="8791942" cy="53717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b="1" dirty="0">
                <a:latin typeface="+mn-lt"/>
              </a:rPr>
              <a:t>Př.</a:t>
            </a:r>
            <a:r>
              <a:rPr lang="cs-CZ" sz="2600" dirty="0">
                <a:latin typeface="+mn-lt"/>
              </a:rPr>
              <a:t> Určete, zda číslo 95 je prvočíslo nebo složené číslo</a:t>
            </a:r>
          </a:p>
        </p:txBody>
      </p:sp>
    </p:spTree>
    <p:extLst>
      <p:ext uri="{BB962C8B-B14F-4D97-AF65-F5344CB8AC3E}">
        <p14:creationId xmlns:p14="http://schemas.microsoft.com/office/powerpoint/2010/main" val="1261486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64652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600"/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07504" y="97468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Prvočísla a složená čísla</a:t>
            </a:r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4" name="Nadpis 1">
            <a:extLst>
              <a:ext uri="{FF2B5EF4-FFF2-40B4-BE49-F238E27FC236}">
                <a16:creationId xmlns:a16="http://schemas.microsoft.com/office/drawing/2014/main" id="{D4493F1D-6137-4653-BD85-B7FAB89BEB6E}"/>
              </a:ext>
            </a:extLst>
          </p:cNvPr>
          <p:cNvSpPr txBox="1">
            <a:spLocks/>
          </p:cNvSpPr>
          <p:nvPr/>
        </p:nvSpPr>
        <p:spPr>
          <a:xfrm>
            <a:off x="107504" y="620688"/>
            <a:ext cx="8928992" cy="93610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200"/>
              </a:spcAft>
            </a:pPr>
            <a:r>
              <a:rPr lang="cs-CZ" sz="2600" dirty="0">
                <a:latin typeface="+mn-lt"/>
              </a:rPr>
              <a:t>Co dělat, když nejsem schopný určit (prvočíslo x složené číslo) zpaměti nebo si nejsem jistý.</a:t>
            </a:r>
          </a:p>
        </p:txBody>
      </p:sp>
      <p:sp>
        <p:nvSpPr>
          <p:cNvPr id="26" name="Nadpis 1">
            <a:extLst>
              <a:ext uri="{FF2B5EF4-FFF2-40B4-BE49-F238E27FC236}">
                <a16:creationId xmlns:a16="http://schemas.microsoft.com/office/drawing/2014/main" id="{2A06BE39-9120-4E86-BC59-2C6EC7C2B794}"/>
              </a:ext>
            </a:extLst>
          </p:cNvPr>
          <p:cNvSpPr txBox="1">
            <a:spLocks/>
          </p:cNvSpPr>
          <p:nvPr/>
        </p:nvSpPr>
        <p:spPr>
          <a:xfrm>
            <a:off x="107504" y="1412776"/>
            <a:ext cx="8928992" cy="14204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dirty="0">
                <a:latin typeface="+mn-lt"/>
              </a:rPr>
              <a:t>Pro čísla 10 – 120 platí: </a:t>
            </a:r>
          </a:p>
          <a:p>
            <a:pPr algn="l"/>
            <a:r>
              <a:rPr lang="cs-CZ" sz="2600" dirty="0">
                <a:latin typeface="+mn-lt"/>
              </a:rPr>
              <a:t>     Pokud je číslo dělitelné 2, 3, 5 nebo 7 </a:t>
            </a:r>
            <a:r>
              <a:rPr lang="cs-CZ" sz="2600" dirty="0">
                <a:latin typeface="+mn-lt"/>
                <a:sym typeface="Wingdings" panose="05000000000000000000" pitchFamily="2" charset="2"/>
              </a:rPr>
              <a:t> je </a:t>
            </a:r>
            <a:r>
              <a:rPr lang="cs-CZ" sz="2600" b="1" dirty="0">
                <a:latin typeface="+mn-lt"/>
                <a:sym typeface="Wingdings" panose="05000000000000000000" pitchFamily="2" charset="2"/>
              </a:rPr>
              <a:t>složené</a:t>
            </a:r>
            <a:r>
              <a:rPr lang="cs-CZ" sz="2600" dirty="0">
                <a:latin typeface="+mn-lt"/>
                <a:sym typeface="Wingdings" panose="05000000000000000000" pitchFamily="2" charset="2"/>
              </a:rPr>
              <a:t> </a:t>
            </a:r>
            <a:r>
              <a:rPr lang="cs-CZ" sz="2600" b="1" dirty="0">
                <a:latin typeface="+mn-lt"/>
                <a:sym typeface="Wingdings" panose="05000000000000000000" pitchFamily="2" charset="2"/>
              </a:rPr>
              <a:t>číslo</a:t>
            </a:r>
          </a:p>
          <a:p>
            <a:pPr algn="l">
              <a:spcAft>
                <a:spcPts val="1200"/>
              </a:spcAft>
            </a:pPr>
            <a:r>
              <a:rPr lang="cs-CZ" sz="2600" dirty="0">
                <a:latin typeface="+mn-lt"/>
              </a:rPr>
              <a:t>     Pokud číslo není </a:t>
            </a:r>
            <a:r>
              <a:rPr lang="cs-CZ" sz="2600" dirty="0"/>
              <a:t>dělitelné 2, 3, 5 ani 7 </a:t>
            </a:r>
            <a:r>
              <a:rPr lang="cs-CZ" sz="2600" dirty="0">
                <a:sym typeface="Wingdings" panose="05000000000000000000" pitchFamily="2" charset="2"/>
              </a:rPr>
              <a:t> je </a:t>
            </a:r>
            <a:r>
              <a:rPr lang="cs-CZ" sz="2600" b="1" dirty="0">
                <a:sym typeface="Wingdings" panose="05000000000000000000" pitchFamily="2" charset="2"/>
              </a:rPr>
              <a:t>prvočíslo</a:t>
            </a:r>
            <a:endParaRPr lang="cs-CZ" sz="2600" b="1" dirty="0">
              <a:latin typeface="+mn-lt"/>
            </a:endParaRPr>
          </a:p>
        </p:txBody>
      </p:sp>
      <p:sp>
        <p:nvSpPr>
          <p:cNvPr id="28" name="Nadpis 1">
            <a:extLst>
              <a:ext uri="{FF2B5EF4-FFF2-40B4-BE49-F238E27FC236}">
                <a16:creationId xmlns:a16="http://schemas.microsoft.com/office/drawing/2014/main" id="{963C5ED6-4E08-4928-85B4-210461AA09B3}"/>
              </a:ext>
            </a:extLst>
          </p:cNvPr>
          <p:cNvSpPr txBox="1">
            <a:spLocks/>
          </p:cNvSpPr>
          <p:nvPr/>
        </p:nvSpPr>
        <p:spPr>
          <a:xfrm>
            <a:off x="179512" y="3179862"/>
            <a:ext cx="8791942" cy="49244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dirty="0">
                <a:latin typeface="+mn-lt"/>
              </a:rPr>
              <a:t>1) číslo je </a:t>
            </a:r>
            <a:r>
              <a:rPr lang="cs-CZ" sz="2600" dirty="0"/>
              <a:t>dělitelné dvěma, když </a:t>
            </a:r>
            <a:r>
              <a:rPr lang="cs-CZ" sz="2600" dirty="0">
                <a:latin typeface="+mn-lt"/>
              </a:rPr>
              <a:t>je sudé</a:t>
            </a:r>
            <a:endParaRPr lang="cs-CZ" sz="2600" b="1" dirty="0">
              <a:latin typeface="+mn-lt"/>
              <a:sym typeface="Wingdings" panose="05000000000000000000" pitchFamily="2" charset="2"/>
            </a:endParaRPr>
          </a:p>
        </p:txBody>
      </p:sp>
      <p:sp>
        <p:nvSpPr>
          <p:cNvPr id="32" name="Nadpis 1">
            <a:extLst>
              <a:ext uri="{FF2B5EF4-FFF2-40B4-BE49-F238E27FC236}">
                <a16:creationId xmlns:a16="http://schemas.microsoft.com/office/drawing/2014/main" id="{1CD7210D-F915-4180-A401-EB8D5F38041B}"/>
              </a:ext>
            </a:extLst>
          </p:cNvPr>
          <p:cNvSpPr txBox="1">
            <a:spLocks/>
          </p:cNvSpPr>
          <p:nvPr/>
        </p:nvSpPr>
        <p:spPr>
          <a:xfrm>
            <a:off x="185378" y="3669968"/>
            <a:ext cx="8958621" cy="87804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dirty="0">
                <a:latin typeface="+mn-lt"/>
              </a:rPr>
              <a:t>2) </a:t>
            </a:r>
            <a:r>
              <a:rPr lang="cs-CZ" sz="2600" dirty="0"/>
              <a:t>číslo je dělitelné třemi, když má </a:t>
            </a:r>
            <a:r>
              <a:rPr lang="cs-CZ" sz="2600" dirty="0" err="1"/>
              <a:t>ciferný</a:t>
            </a:r>
            <a:r>
              <a:rPr lang="cs-CZ" sz="2600" dirty="0"/>
              <a:t> součet dělitelný třemi     </a:t>
            </a:r>
          </a:p>
          <a:p>
            <a:pPr algn="l">
              <a:spcAft>
                <a:spcPts val="1200"/>
              </a:spcAft>
            </a:pPr>
            <a:r>
              <a:rPr lang="cs-CZ" sz="2600" dirty="0">
                <a:sym typeface="Wingdings" panose="05000000000000000000" pitchFamily="2" charset="2"/>
              </a:rPr>
              <a:t>                                                                             </a:t>
            </a:r>
            <a:endParaRPr lang="cs-CZ" sz="2600" b="1" dirty="0"/>
          </a:p>
        </p:txBody>
      </p:sp>
      <p:sp>
        <p:nvSpPr>
          <p:cNvPr id="33" name="Nadpis 1">
            <a:extLst>
              <a:ext uri="{FF2B5EF4-FFF2-40B4-BE49-F238E27FC236}">
                <a16:creationId xmlns:a16="http://schemas.microsoft.com/office/drawing/2014/main" id="{97CD65AC-D0E6-4CB7-B805-2F7BF03EE8AE}"/>
              </a:ext>
            </a:extLst>
          </p:cNvPr>
          <p:cNvSpPr txBox="1">
            <a:spLocks/>
          </p:cNvSpPr>
          <p:nvPr/>
        </p:nvSpPr>
        <p:spPr>
          <a:xfrm>
            <a:off x="179512" y="4149080"/>
            <a:ext cx="8791942" cy="53717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dirty="0">
                <a:latin typeface="+mn-lt"/>
              </a:rPr>
              <a:t>3) </a:t>
            </a:r>
            <a:r>
              <a:rPr lang="cs-CZ" sz="2600" dirty="0"/>
              <a:t>číslo je dělitelné pěti, když končí 0 nebo 5</a:t>
            </a:r>
            <a:endParaRPr lang="cs-CZ" sz="2600" b="1" dirty="0">
              <a:latin typeface="+mn-lt"/>
            </a:endParaRPr>
          </a:p>
        </p:txBody>
      </p:sp>
      <p:sp>
        <p:nvSpPr>
          <p:cNvPr id="42" name="Nadpis 1">
            <a:extLst>
              <a:ext uri="{FF2B5EF4-FFF2-40B4-BE49-F238E27FC236}">
                <a16:creationId xmlns:a16="http://schemas.microsoft.com/office/drawing/2014/main" id="{9BFFF287-2954-4F56-A7BB-55D4920ED752}"/>
              </a:ext>
            </a:extLst>
          </p:cNvPr>
          <p:cNvSpPr txBox="1">
            <a:spLocks/>
          </p:cNvSpPr>
          <p:nvPr/>
        </p:nvSpPr>
        <p:spPr>
          <a:xfrm>
            <a:off x="165650" y="4614242"/>
            <a:ext cx="8791942" cy="53717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dirty="0">
                <a:latin typeface="+mn-lt"/>
              </a:rPr>
              <a:t>4) pro dělitelnost sedmi není pravidlo, určuji podle zbytku</a:t>
            </a:r>
            <a:endParaRPr lang="cs-CZ" sz="2600" b="1" dirty="0">
              <a:latin typeface="+mn-lt"/>
            </a:endParaRPr>
          </a:p>
        </p:txBody>
      </p:sp>
      <p:sp>
        <p:nvSpPr>
          <p:cNvPr id="17" name="Nadpis 1">
            <a:extLst>
              <a:ext uri="{FF2B5EF4-FFF2-40B4-BE49-F238E27FC236}">
                <a16:creationId xmlns:a16="http://schemas.microsoft.com/office/drawing/2014/main" id="{5B47D6FD-464D-4C8C-BEF1-1C15E3BFDAA3}"/>
              </a:ext>
            </a:extLst>
          </p:cNvPr>
          <p:cNvSpPr txBox="1">
            <a:spLocks/>
          </p:cNvSpPr>
          <p:nvPr/>
        </p:nvSpPr>
        <p:spPr>
          <a:xfrm>
            <a:off x="107504" y="2714700"/>
            <a:ext cx="2757730" cy="61964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dirty="0">
                <a:latin typeface="+mn-lt"/>
              </a:rPr>
              <a:t>Pro připomenutí:</a:t>
            </a:r>
            <a:endParaRPr lang="cs-CZ" sz="2600" b="1" dirty="0">
              <a:latin typeface="+mn-lt"/>
            </a:endParaRPr>
          </a:p>
        </p:txBody>
      </p:sp>
      <p:sp>
        <p:nvSpPr>
          <p:cNvPr id="16" name="Nadpis 1">
            <a:extLst>
              <a:ext uri="{FF2B5EF4-FFF2-40B4-BE49-F238E27FC236}">
                <a16:creationId xmlns:a16="http://schemas.microsoft.com/office/drawing/2014/main" id="{B656AC1F-1060-4090-9410-811EC478FAF8}"/>
              </a:ext>
            </a:extLst>
          </p:cNvPr>
          <p:cNvSpPr txBox="1">
            <a:spLocks/>
          </p:cNvSpPr>
          <p:nvPr/>
        </p:nvSpPr>
        <p:spPr>
          <a:xfrm>
            <a:off x="718188" y="5916166"/>
            <a:ext cx="8791942" cy="53717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dirty="0">
                <a:latin typeface="+mn-lt"/>
              </a:rPr>
              <a:t>Číslo 93 je dělitelné 3 </a:t>
            </a:r>
            <a:r>
              <a:rPr lang="cs-CZ" sz="2600" dirty="0">
                <a:latin typeface="+mn-lt"/>
                <a:sym typeface="Wingdings" panose="05000000000000000000" pitchFamily="2" charset="2"/>
              </a:rPr>
              <a:t> </a:t>
            </a:r>
            <a:r>
              <a:rPr lang="cs-CZ" sz="2600" b="1" dirty="0">
                <a:latin typeface="+mn-lt"/>
                <a:sym typeface="Wingdings" panose="05000000000000000000" pitchFamily="2" charset="2"/>
              </a:rPr>
              <a:t>složené číslo</a:t>
            </a:r>
            <a:endParaRPr lang="cs-CZ" sz="2600" b="1" dirty="0">
              <a:latin typeface="+mn-lt"/>
            </a:endParaRPr>
          </a:p>
        </p:txBody>
      </p:sp>
      <p:sp>
        <p:nvSpPr>
          <p:cNvPr id="18" name="Nadpis 1">
            <a:extLst>
              <a:ext uri="{FF2B5EF4-FFF2-40B4-BE49-F238E27FC236}">
                <a16:creationId xmlns:a16="http://schemas.microsoft.com/office/drawing/2014/main" id="{11C0F94D-3EB2-4F5D-94EE-D9F6BFCA5779}"/>
              </a:ext>
            </a:extLst>
          </p:cNvPr>
          <p:cNvSpPr txBox="1">
            <a:spLocks/>
          </p:cNvSpPr>
          <p:nvPr/>
        </p:nvSpPr>
        <p:spPr>
          <a:xfrm>
            <a:off x="323528" y="5365819"/>
            <a:ext cx="8791942" cy="53717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b="1" dirty="0">
                <a:latin typeface="+mn-lt"/>
              </a:rPr>
              <a:t>Př.</a:t>
            </a:r>
            <a:r>
              <a:rPr lang="cs-CZ" sz="2600" dirty="0">
                <a:latin typeface="+mn-lt"/>
              </a:rPr>
              <a:t> Určete, zda číslo 93 je prvočíslo nebo složené číslo</a:t>
            </a:r>
          </a:p>
        </p:txBody>
      </p:sp>
    </p:spTree>
    <p:extLst>
      <p:ext uri="{BB962C8B-B14F-4D97-AF65-F5344CB8AC3E}">
        <p14:creationId xmlns:p14="http://schemas.microsoft.com/office/powerpoint/2010/main" val="3652551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64652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600"/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07504" y="97468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Prvočísla a složená čísla</a:t>
            </a:r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4" name="Nadpis 1">
            <a:extLst>
              <a:ext uri="{FF2B5EF4-FFF2-40B4-BE49-F238E27FC236}">
                <a16:creationId xmlns:a16="http://schemas.microsoft.com/office/drawing/2014/main" id="{D4493F1D-6137-4653-BD85-B7FAB89BEB6E}"/>
              </a:ext>
            </a:extLst>
          </p:cNvPr>
          <p:cNvSpPr txBox="1">
            <a:spLocks/>
          </p:cNvSpPr>
          <p:nvPr/>
        </p:nvSpPr>
        <p:spPr>
          <a:xfrm>
            <a:off x="107504" y="620688"/>
            <a:ext cx="8928992" cy="93610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200"/>
              </a:spcAft>
            </a:pPr>
            <a:r>
              <a:rPr lang="cs-CZ" sz="2600" dirty="0">
                <a:latin typeface="+mn-lt"/>
              </a:rPr>
              <a:t>Co dělat, když nejsem schopný určit (prvočíslo x složené číslo) zpaměti nebo si nejsem jistý.</a:t>
            </a:r>
          </a:p>
        </p:txBody>
      </p:sp>
      <p:sp>
        <p:nvSpPr>
          <p:cNvPr id="26" name="Nadpis 1">
            <a:extLst>
              <a:ext uri="{FF2B5EF4-FFF2-40B4-BE49-F238E27FC236}">
                <a16:creationId xmlns:a16="http://schemas.microsoft.com/office/drawing/2014/main" id="{2A06BE39-9120-4E86-BC59-2C6EC7C2B794}"/>
              </a:ext>
            </a:extLst>
          </p:cNvPr>
          <p:cNvSpPr txBox="1">
            <a:spLocks/>
          </p:cNvSpPr>
          <p:nvPr/>
        </p:nvSpPr>
        <p:spPr>
          <a:xfrm>
            <a:off x="107504" y="1412776"/>
            <a:ext cx="8928992" cy="14204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dirty="0">
                <a:latin typeface="+mn-lt"/>
              </a:rPr>
              <a:t>Pro čísla 10 – 120 platí: </a:t>
            </a:r>
          </a:p>
          <a:p>
            <a:pPr algn="l"/>
            <a:r>
              <a:rPr lang="cs-CZ" sz="2600" dirty="0">
                <a:latin typeface="+mn-lt"/>
              </a:rPr>
              <a:t>     Pokud je číslo dělitelné 2, 3, 5 nebo 7 </a:t>
            </a:r>
            <a:r>
              <a:rPr lang="cs-CZ" sz="2600" dirty="0">
                <a:latin typeface="+mn-lt"/>
                <a:sym typeface="Wingdings" panose="05000000000000000000" pitchFamily="2" charset="2"/>
              </a:rPr>
              <a:t> je </a:t>
            </a:r>
            <a:r>
              <a:rPr lang="cs-CZ" sz="2600" b="1" dirty="0">
                <a:latin typeface="+mn-lt"/>
                <a:sym typeface="Wingdings" panose="05000000000000000000" pitchFamily="2" charset="2"/>
              </a:rPr>
              <a:t>složené</a:t>
            </a:r>
            <a:r>
              <a:rPr lang="cs-CZ" sz="2600" dirty="0">
                <a:latin typeface="+mn-lt"/>
                <a:sym typeface="Wingdings" panose="05000000000000000000" pitchFamily="2" charset="2"/>
              </a:rPr>
              <a:t> </a:t>
            </a:r>
            <a:r>
              <a:rPr lang="cs-CZ" sz="2600" b="1" dirty="0">
                <a:latin typeface="+mn-lt"/>
                <a:sym typeface="Wingdings" panose="05000000000000000000" pitchFamily="2" charset="2"/>
              </a:rPr>
              <a:t>číslo</a:t>
            </a:r>
          </a:p>
          <a:p>
            <a:pPr algn="l">
              <a:spcAft>
                <a:spcPts val="1200"/>
              </a:spcAft>
            </a:pPr>
            <a:r>
              <a:rPr lang="cs-CZ" sz="2600" dirty="0">
                <a:latin typeface="+mn-lt"/>
              </a:rPr>
              <a:t>     Pokud číslo není </a:t>
            </a:r>
            <a:r>
              <a:rPr lang="cs-CZ" sz="2600" dirty="0"/>
              <a:t>dělitelné 2, 3, 5 ani 7 </a:t>
            </a:r>
            <a:r>
              <a:rPr lang="cs-CZ" sz="2600" dirty="0">
                <a:sym typeface="Wingdings" panose="05000000000000000000" pitchFamily="2" charset="2"/>
              </a:rPr>
              <a:t> je </a:t>
            </a:r>
            <a:r>
              <a:rPr lang="cs-CZ" sz="2600" b="1" dirty="0">
                <a:sym typeface="Wingdings" panose="05000000000000000000" pitchFamily="2" charset="2"/>
              </a:rPr>
              <a:t>prvočíslo</a:t>
            </a:r>
            <a:endParaRPr lang="cs-CZ" sz="2600" b="1" dirty="0">
              <a:latin typeface="+mn-lt"/>
            </a:endParaRPr>
          </a:p>
        </p:txBody>
      </p:sp>
      <p:sp>
        <p:nvSpPr>
          <p:cNvPr id="28" name="Nadpis 1">
            <a:extLst>
              <a:ext uri="{FF2B5EF4-FFF2-40B4-BE49-F238E27FC236}">
                <a16:creationId xmlns:a16="http://schemas.microsoft.com/office/drawing/2014/main" id="{963C5ED6-4E08-4928-85B4-210461AA09B3}"/>
              </a:ext>
            </a:extLst>
          </p:cNvPr>
          <p:cNvSpPr txBox="1">
            <a:spLocks/>
          </p:cNvSpPr>
          <p:nvPr/>
        </p:nvSpPr>
        <p:spPr>
          <a:xfrm>
            <a:off x="179512" y="3179862"/>
            <a:ext cx="8791942" cy="49244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dirty="0">
                <a:latin typeface="+mn-lt"/>
              </a:rPr>
              <a:t>1) číslo je </a:t>
            </a:r>
            <a:r>
              <a:rPr lang="cs-CZ" sz="2600" dirty="0"/>
              <a:t>dělitelné dvěma, když </a:t>
            </a:r>
            <a:r>
              <a:rPr lang="cs-CZ" sz="2600" dirty="0">
                <a:latin typeface="+mn-lt"/>
              </a:rPr>
              <a:t>je sudé</a:t>
            </a:r>
            <a:endParaRPr lang="cs-CZ" sz="2600" b="1" dirty="0">
              <a:latin typeface="+mn-lt"/>
              <a:sym typeface="Wingdings" panose="05000000000000000000" pitchFamily="2" charset="2"/>
            </a:endParaRPr>
          </a:p>
        </p:txBody>
      </p:sp>
      <p:sp>
        <p:nvSpPr>
          <p:cNvPr id="32" name="Nadpis 1">
            <a:extLst>
              <a:ext uri="{FF2B5EF4-FFF2-40B4-BE49-F238E27FC236}">
                <a16:creationId xmlns:a16="http://schemas.microsoft.com/office/drawing/2014/main" id="{1CD7210D-F915-4180-A401-EB8D5F38041B}"/>
              </a:ext>
            </a:extLst>
          </p:cNvPr>
          <p:cNvSpPr txBox="1">
            <a:spLocks/>
          </p:cNvSpPr>
          <p:nvPr/>
        </p:nvSpPr>
        <p:spPr>
          <a:xfrm>
            <a:off x="185378" y="3669968"/>
            <a:ext cx="8958621" cy="87804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dirty="0">
                <a:latin typeface="+mn-lt"/>
              </a:rPr>
              <a:t>2) </a:t>
            </a:r>
            <a:r>
              <a:rPr lang="cs-CZ" sz="2600" dirty="0"/>
              <a:t>číslo je dělitelné třemi, když má </a:t>
            </a:r>
            <a:r>
              <a:rPr lang="cs-CZ" sz="2600" dirty="0" err="1"/>
              <a:t>ciferný</a:t>
            </a:r>
            <a:r>
              <a:rPr lang="cs-CZ" sz="2600" dirty="0"/>
              <a:t> součet dělitelný třemi     </a:t>
            </a:r>
          </a:p>
          <a:p>
            <a:pPr algn="l">
              <a:spcAft>
                <a:spcPts val="1200"/>
              </a:spcAft>
            </a:pPr>
            <a:r>
              <a:rPr lang="cs-CZ" sz="2600" dirty="0">
                <a:sym typeface="Wingdings" panose="05000000000000000000" pitchFamily="2" charset="2"/>
              </a:rPr>
              <a:t>                                                                             </a:t>
            </a:r>
            <a:endParaRPr lang="cs-CZ" sz="2600" b="1" dirty="0"/>
          </a:p>
        </p:txBody>
      </p:sp>
      <p:sp>
        <p:nvSpPr>
          <p:cNvPr id="33" name="Nadpis 1">
            <a:extLst>
              <a:ext uri="{FF2B5EF4-FFF2-40B4-BE49-F238E27FC236}">
                <a16:creationId xmlns:a16="http://schemas.microsoft.com/office/drawing/2014/main" id="{97CD65AC-D0E6-4CB7-B805-2F7BF03EE8AE}"/>
              </a:ext>
            </a:extLst>
          </p:cNvPr>
          <p:cNvSpPr txBox="1">
            <a:spLocks/>
          </p:cNvSpPr>
          <p:nvPr/>
        </p:nvSpPr>
        <p:spPr>
          <a:xfrm>
            <a:off x="179512" y="4149080"/>
            <a:ext cx="8791942" cy="53717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dirty="0">
                <a:latin typeface="+mn-lt"/>
              </a:rPr>
              <a:t>3) </a:t>
            </a:r>
            <a:r>
              <a:rPr lang="cs-CZ" sz="2600" dirty="0"/>
              <a:t>číslo je dělitelné pěti, když končí 0 nebo 5</a:t>
            </a:r>
            <a:endParaRPr lang="cs-CZ" sz="2600" b="1" dirty="0">
              <a:latin typeface="+mn-lt"/>
            </a:endParaRPr>
          </a:p>
        </p:txBody>
      </p:sp>
      <p:sp>
        <p:nvSpPr>
          <p:cNvPr id="42" name="Nadpis 1">
            <a:extLst>
              <a:ext uri="{FF2B5EF4-FFF2-40B4-BE49-F238E27FC236}">
                <a16:creationId xmlns:a16="http://schemas.microsoft.com/office/drawing/2014/main" id="{9BFFF287-2954-4F56-A7BB-55D4920ED752}"/>
              </a:ext>
            </a:extLst>
          </p:cNvPr>
          <p:cNvSpPr txBox="1">
            <a:spLocks/>
          </p:cNvSpPr>
          <p:nvPr/>
        </p:nvSpPr>
        <p:spPr>
          <a:xfrm>
            <a:off x="165650" y="4614242"/>
            <a:ext cx="8791942" cy="53717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dirty="0">
                <a:latin typeface="+mn-lt"/>
              </a:rPr>
              <a:t>4) pro dělitelnost sedmi není pravidlo, určuji podle zbytku</a:t>
            </a:r>
            <a:endParaRPr lang="cs-CZ" sz="2600" b="1" dirty="0">
              <a:latin typeface="+mn-lt"/>
            </a:endParaRPr>
          </a:p>
        </p:txBody>
      </p:sp>
      <p:sp>
        <p:nvSpPr>
          <p:cNvPr id="17" name="Nadpis 1">
            <a:extLst>
              <a:ext uri="{FF2B5EF4-FFF2-40B4-BE49-F238E27FC236}">
                <a16:creationId xmlns:a16="http://schemas.microsoft.com/office/drawing/2014/main" id="{5B47D6FD-464D-4C8C-BEF1-1C15E3BFDAA3}"/>
              </a:ext>
            </a:extLst>
          </p:cNvPr>
          <p:cNvSpPr txBox="1">
            <a:spLocks/>
          </p:cNvSpPr>
          <p:nvPr/>
        </p:nvSpPr>
        <p:spPr>
          <a:xfrm>
            <a:off x="107504" y="2714700"/>
            <a:ext cx="2757730" cy="61964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dirty="0">
                <a:latin typeface="+mn-lt"/>
              </a:rPr>
              <a:t>Pro připomenutí:</a:t>
            </a:r>
            <a:endParaRPr lang="cs-CZ" sz="2600" b="1" dirty="0">
              <a:latin typeface="+mn-lt"/>
            </a:endParaRPr>
          </a:p>
        </p:txBody>
      </p:sp>
      <p:sp>
        <p:nvSpPr>
          <p:cNvPr id="19" name="Nadpis 1">
            <a:extLst>
              <a:ext uri="{FF2B5EF4-FFF2-40B4-BE49-F238E27FC236}">
                <a16:creationId xmlns:a16="http://schemas.microsoft.com/office/drawing/2014/main" id="{4E3AC13C-4675-490C-9A23-F4B8B31F707A}"/>
              </a:ext>
            </a:extLst>
          </p:cNvPr>
          <p:cNvSpPr txBox="1">
            <a:spLocks/>
          </p:cNvSpPr>
          <p:nvPr/>
        </p:nvSpPr>
        <p:spPr>
          <a:xfrm>
            <a:off x="574172" y="5950843"/>
            <a:ext cx="8791942" cy="50249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dirty="0">
                <a:latin typeface="+mn-lt"/>
              </a:rPr>
              <a:t>Číslo 91 je dělitelné 7 </a:t>
            </a:r>
            <a:r>
              <a:rPr lang="cs-CZ" sz="2600" dirty="0">
                <a:latin typeface="+mn-lt"/>
                <a:sym typeface="Wingdings" panose="05000000000000000000" pitchFamily="2" charset="2"/>
              </a:rPr>
              <a:t> </a:t>
            </a:r>
            <a:r>
              <a:rPr lang="cs-CZ" sz="2600" b="1" dirty="0">
                <a:latin typeface="+mn-lt"/>
                <a:sym typeface="Wingdings" panose="05000000000000000000" pitchFamily="2" charset="2"/>
              </a:rPr>
              <a:t>složené číslo</a:t>
            </a:r>
            <a:endParaRPr lang="cs-CZ" sz="2600" b="1" dirty="0">
              <a:latin typeface="+mn-lt"/>
            </a:endParaRPr>
          </a:p>
        </p:txBody>
      </p:sp>
      <p:sp>
        <p:nvSpPr>
          <p:cNvPr id="20" name="Nadpis 1">
            <a:extLst>
              <a:ext uri="{FF2B5EF4-FFF2-40B4-BE49-F238E27FC236}">
                <a16:creationId xmlns:a16="http://schemas.microsoft.com/office/drawing/2014/main" id="{C2660E72-358E-46FA-8A43-84701D9FF697}"/>
              </a:ext>
            </a:extLst>
          </p:cNvPr>
          <p:cNvSpPr txBox="1">
            <a:spLocks/>
          </p:cNvSpPr>
          <p:nvPr/>
        </p:nvSpPr>
        <p:spPr>
          <a:xfrm>
            <a:off x="179512" y="5400497"/>
            <a:ext cx="8791942" cy="53717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b="1" dirty="0">
                <a:latin typeface="+mn-lt"/>
              </a:rPr>
              <a:t>Př.</a:t>
            </a:r>
            <a:r>
              <a:rPr lang="cs-CZ" sz="2600" dirty="0">
                <a:latin typeface="+mn-lt"/>
              </a:rPr>
              <a:t> Určete, zda číslo 91 je prvočíslo nebo složené číslo</a:t>
            </a:r>
          </a:p>
        </p:txBody>
      </p:sp>
    </p:spTree>
    <p:extLst>
      <p:ext uri="{BB962C8B-B14F-4D97-AF65-F5344CB8AC3E}">
        <p14:creationId xmlns:p14="http://schemas.microsoft.com/office/powerpoint/2010/main" val="1555804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3892</TotalTime>
  <Words>5154</Words>
  <Application>Microsoft Office PowerPoint</Application>
  <PresentationFormat>Předvádění na obrazovce (4:3)</PresentationFormat>
  <Paragraphs>502</Paragraphs>
  <Slides>33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7" baseType="lpstr">
      <vt:lpstr>Arial</vt:lpstr>
      <vt:lpstr>Calibri</vt:lpstr>
      <vt:lpstr>Times New Roman</vt:lpstr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ZS Odolena Voda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holyma</dc:creator>
  <cp:lastModifiedBy>Holý, Martin</cp:lastModifiedBy>
  <cp:revision>311</cp:revision>
  <dcterms:created xsi:type="dcterms:W3CDTF">2012-09-24T07:40:13Z</dcterms:created>
  <dcterms:modified xsi:type="dcterms:W3CDTF">2020-04-06T17:46:29Z</dcterms:modified>
</cp:coreProperties>
</file>