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1" r:id="rId3"/>
    <p:sldId id="308" r:id="rId4"/>
    <p:sldId id="302" r:id="rId5"/>
    <p:sldId id="303" r:id="rId6"/>
    <p:sldId id="304" r:id="rId7"/>
    <p:sldId id="305" r:id="rId8"/>
    <p:sldId id="306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0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 varScale="1">
        <p:scale>
          <a:sx n="77" d="100"/>
          <a:sy n="77" d="100"/>
        </p:scale>
        <p:origin x="1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34076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Největší společný dělitel</a:t>
            </a:r>
          </a:p>
          <a:p>
            <a:pPr algn="ctr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více čísel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4509120"/>
            <a:ext cx="51845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4805" y="5661248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c) 81, 99 a 117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85725" y="1783928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23850" y="2863428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1014413" y="28634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81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28613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1019175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27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503238" y="281897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019175" y="281897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673100" y="24506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81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63713" y="2853903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238" y="28539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99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763713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13000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33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866900" y="2809453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2411413" y="2809453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2066925" y="24395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99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323528" y="3682578"/>
            <a:ext cx="395287" cy="395288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1763688" y="3680991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772816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643438" y="4798094"/>
            <a:ext cx="430371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D(81,99,117)= 3 . 3 = </a:t>
            </a:r>
            <a:r>
              <a:rPr lang="cs-CZ" altLang="cs-CZ" sz="2800" b="1" dirty="0">
                <a:latin typeface="+mn-lt"/>
              </a:rPr>
              <a:t>9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4859287" y="2495128"/>
            <a:ext cx="3313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81 = 3 . 3 . 3 . 3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4860000" y="3214266"/>
            <a:ext cx="37258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99 = 3 . 3 .          11</a:t>
            </a:r>
          </a:p>
        </p:txBody>
      </p:sp>
      <p:sp>
        <p:nvSpPr>
          <p:cNvPr id="32" name="Obdélník 29"/>
          <p:cNvSpPr>
            <a:spLocks noChangeArrowheads="1"/>
          </p:cNvSpPr>
          <p:nvPr/>
        </p:nvSpPr>
        <p:spPr bwMode="auto">
          <a:xfrm>
            <a:off x="3059113" y="2836441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3" name="Obdélník 30"/>
          <p:cNvSpPr>
            <a:spLocks noChangeArrowheads="1"/>
          </p:cNvSpPr>
          <p:nvPr/>
        </p:nvSpPr>
        <p:spPr bwMode="auto">
          <a:xfrm>
            <a:off x="3703638" y="28364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117</a:t>
            </a:r>
          </a:p>
        </p:txBody>
      </p:sp>
      <p:sp>
        <p:nvSpPr>
          <p:cNvPr id="34" name="Obdélník 31"/>
          <p:cNvSpPr>
            <a:spLocks noChangeArrowheads="1"/>
          </p:cNvSpPr>
          <p:nvPr/>
        </p:nvSpPr>
        <p:spPr bwMode="auto">
          <a:xfrm>
            <a:off x="3059113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35" name="Obdélník 32"/>
          <p:cNvSpPr>
            <a:spLocks noChangeArrowheads="1"/>
          </p:cNvSpPr>
          <p:nvPr/>
        </p:nvSpPr>
        <p:spPr bwMode="auto">
          <a:xfrm>
            <a:off x="3708400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39</a:t>
            </a:r>
          </a:p>
        </p:txBody>
      </p:sp>
      <p:cxnSp>
        <p:nvCxnSpPr>
          <p:cNvPr id="36" name="Přímá spojnice 34"/>
          <p:cNvCxnSpPr>
            <a:cxnSpLocks noChangeShapeType="1"/>
          </p:cNvCxnSpPr>
          <p:nvPr/>
        </p:nvCxnSpPr>
        <p:spPr bwMode="auto">
          <a:xfrm>
            <a:off x="3162300" y="2791991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5"/>
          <p:cNvCxnSpPr>
            <a:cxnSpLocks noChangeShapeType="1"/>
          </p:cNvCxnSpPr>
          <p:nvPr/>
        </p:nvCxnSpPr>
        <p:spPr bwMode="auto">
          <a:xfrm>
            <a:off x="3706813" y="2791991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bdélník 36"/>
          <p:cNvSpPr>
            <a:spLocks noChangeArrowheads="1"/>
          </p:cNvSpPr>
          <p:nvPr/>
        </p:nvSpPr>
        <p:spPr bwMode="auto">
          <a:xfrm>
            <a:off x="3362325" y="24221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117</a:t>
            </a:r>
          </a:p>
        </p:txBody>
      </p:sp>
      <p:sp>
        <p:nvSpPr>
          <p:cNvPr id="39" name="Ovál 37"/>
          <p:cNvSpPr>
            <a:spLocks noChangeArrowheads="1"/>
          </p:cNvSpPr>
          <p:nvPr/>
        </p:nvSpPr>
        <p:spPr bwMode="auto">
          <a:xfrm>
            <a:off x="3059832" y="3646066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40" name="Obdélník 51"/>
          <p:cNvSpPr>
            <a:spLocks noChangeArrowheads="1"/>
          </p:cNvSpPr>
          <p:nvPr/>
        </p:nvSpPr>
        <p:spPr bwMode="auto">
          <a:xfrm>
            <a:off x="4716000" y="3934991"/>
            <a:ext cx="4105026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117 = 3 . 3 .                13 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811213" y="4764757"/>
            <a:ext cx="34559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D(81,99,117) = </a:t>
            </a:r>
            <a:r>
              <a:rPr lang="cs-CZ" altLang="cs-CZ" sz="2800" b="1" dirty="0">
                <a:latin typeface="+mn-lt"/>
              </a:rPr>
              <a:t>9</a:t>
            </a:r>
          </a:p>
        </p:txBody>
      </p:sp>
      <p:sp>
        <p:nvSpPr>
          <p:cNvPr id="42" name="Obdélník 7"/>
          <p:cNvSpPr>
            <a:spLocks noChangeArrowheads="1"/>
          </p:cNvSpPr>
          <p:nvPr/>
        </p:nvSpPr>
        <p:spPr bwMode="auto">
          <a:xfrm>
            <a:off x="328613" y="368099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</a:t>
            </a:r>
          </a:p>
        </p:txBody>
      </p:sp>
      <p:sp>
        <p:nvSpPr>
          <p:cNvPr id="43" name="Obdélník 18"/>
          <p:cNvSpPr>
            <a:spLocks noChangeArrowheads="1"/>
          </p:cNvSpPr>
          <p:nvPr/>
        </p:nvSpPr>
        <p:spPr bwMode="auto">
          <a:xfrm>
            <a:off x="1764060" y="36667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</a:t>
            </a:r>
          </a:p>
        </p:txBody>
      </p:sp>
      <p:sp>
        <p:nvSpPr>
          <p:cNvPr id="44" name="Obdélník 19"/>
          <p:cNvSpPr>
            <a:spLocks noChangeArrowheads="1"/>
          </p:cNvSpPr>
          <p:nvPr/>
        </p:nvSpPr>
        <p:spPr bwMode="auto">
          <a:xfrm>
            <a:off x="2413000" y="36667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</a:t>
            </a:r>
          </a:p>
        </p:txBody>
      </p:sp>
      <p:sp>
        <p:nvSpPr>
          <p:cNvPr id="45" name="Obdélník 31"/>
          <p:cNvSpPr>
            <a:spLocks noChangeArrowheads="1"/>
          </p:cNvSpPr>
          <p:nvPr/>
        </p:nvSpPr>
        <p:spPr bwMode="auto">
          <a:xfrm>
            <a:off x="3060204" y="36444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9</a:t>
            </a:r>
          </a:p>
        </p:txBody>
      </p:sp>
      <p:sp>
        <p:nvSpPr>
          <p:cNvPr id="46" name="Obdélník 32"/>
          <p:cNvSpPr>
            <a:spLocks noChangeArrowheads="1"/>
          </p:cNvSpPr>
          <p:nvPr/>
        </p:nvSpPr>
        <p:spPr bwMode="auto">
          <a:xfrm>
            <a:off x="3708400" y="36444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13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5544000" y="2385104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5904176" y="2385104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d) 56, 88 a 104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85725" y="1783928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23850" y="2863428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1014413" y="28634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56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28613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1019175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28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395536" y="281897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899592" y="2818978"/>
            <a:ext cx="23813" cy="190616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673100" y="24506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56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63713" y="2853903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238" y="28539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88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763713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13000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44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866900" y="2809453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 flipH="1">
            <a:off x="2390775" y="2809453"/>
            <a:ext cx="20638" cy="1771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2066925" y="24395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88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1043608" y="4113833"/>
            <a:ext cx="395287" cy="395287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1763688" y="4112245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772816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643438" y="5230391"/>
            <a:ext cx="43037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D(56,88,104)=2.2.2 = </a:t>
            </a:r>
            <a:r>
              <a:rPr lang="cs-CZ" altLang="cs-CZ" sz="2800" b="1" dirty="0">
                <a:latin typeface="+mn-lt"/>
              </a:rPr>
              <a:t>8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4787900" y="2495128"/>
            <a:ext cx="3313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56 = 2 . 2 . 2 . 7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4751388" y="3214266"/>
            <a:ext cx="3725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88 = 2 . 2 . 2 .      11</a:t>
            </a:r>
          </a:p>
        </p:txBody>
      </p:sp>
      <p:sp>
        <p:nvSpPr>
          <p:cNvPr id="32" name="Obdélník 29"/>
          <p:cNvSpPr>
            <a:spLocks noChangeArrowheads="1"/>
          </p:cNvSpPr>
          <p:nvPr/>
        </p:nvSpPr>
        <p:spPr bwMode="auto">
          <a:xfrm>
            <a:off x="3059113" y="2836441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3" name="Obdélník 30"/>
          <p:cNvSpPr>
            <a:spLocks noChangeArrowheads="1"/>
          </p:cNvSpPr>
          <p:nvPr/>
        </p:nvSpPr>
        <p:spPr bwMode="auto">
          <a:xfrm>
            <a:off x="3703638" y="28364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104</a:t>
            </a:r>
          </a:p>
        </p:txBody>
      </p:sp>
      <p:sp>
        <p:nvSpPr>
          <p:cNvPr id="34" name="Obdélník 31"/>
          <p:cNvSpPr>
            <a:spLocks noChangeArrowheads="1"/>
          </p:cNvSpPr>
          <p:nvPr/>
        </p:nvSpPr>
        <p:spPr bwMode="auto">
          <a:xfrm>
            <a:off x="3059113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35" name="Obdélník 32"/>
          <p:cNvSpPr>
            <a:spLocks noChangeArrowheads="1"/>
          </p:cNvSpPr>
          <p:nvPr/>
        </p:nvSpPr>
        <p:spPr bwMode="auto">
          <a:xfrm>
            <a:off x="3708400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52</a:t>
            </a:r>
          </a:p>
        </p:txBody>
      </p:sp>
      <p:cxnSp>
        <p:nvCxnSpPr>
          <p:cNvPr id="36" name="Přímá spojnice 34"/>
          <p:cNvCxnSpPr>
            <a:cxnSpLocks noChangeShapeType="1"/>
          </p:cNvCxnSpPr>
          <p:nvPr/>
        </p:nvCxnSpPr>
        <p:spPr bwMode="auto">
          <a:xfrm>
            <a:off x="3162300" y="2791991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5"/>
          <p:cNvCxnSpPr>
            <a:cxnSpLocks noChangeShapeType="1"/>
          </p:cNvCxnSpPr>
          <p:nvPr/>
        </p:nvCxnSpPr>
        <p:spPr bwMode="auto">
          <a:xfrm>
            <a:off x="3706813" y="2791991"/>
            <a:ext cx="1587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bdélník 36"/>
          <p:cNvSpPr>
            <a:spLocks noChangeArrowheads="1"/>
          </p:cNvSpPr>
          <p:nvPr/>
        </p:nvSpPr>
        <p:spPr bwMode="auto">
          <a:xfrm>
            <a:off x="3362325" y="24221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104</a:t>
            </a:r>
          </a:p>
        </p:txBody>
      </p:sp>
      <p:sp>
        <p:nvSpPr>
          <p:cNvPr id="39" name="Ovál 37"/>
          <p:cNvSpPr>
            <a:spLocks noChangeArrowheads="1"/>
          </p:cNvSpPr>
          <p:nvPr/>
        </p:nvSpPr>
        <p:spPr bwMode="auto">
          <a:xfrm>
            <a:off x="3059832" y="4077866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40" name="Obdélník 51"/>
          <p:cNvSpPr>
            <a:spLocks noChangeArrowheads="1"/>
          </p:cNvSpPr>
          <p:nvPr/>
        </p:nvSpPr>
        <p:spPr bwMode="auto">
          <a:xfrm>
            <a:off x="4608000" y="3934991"/>
            <a:ext cx="367297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104 = 2 . 2 . 2 .            13 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811213" y="5197053"/>
            <a:ext cx="345598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D(56,88,104) = </a:t>
            </a:r>
            <a:r>
              <a:rPr lang="cs-CZ" altLang="cs-CZ" sz="2800" b="1" dirty="0">
                <a:latin typeface="+mn-lt"/>
              </a:rPr>
              <a:t>8</a:t>
            </a:r>
          </a:p>
        </p:txBody>
      </p:sp>
      <p:sp>
        <p:nvSpPr>
          <p:cNvPr id="42" name="Obdélník 7"/>
          <p:cNvSpPr>
            <a:spLocks noChangeArrowheads="1"/>
          </p:cNvSpPr>
          <p:nvPr/>
        </p:nvSpPr>
        <p:spPr bwMode="auto">
          <a:xfrm>
            <a:off x="328613" y="410907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7</a:t>
            </a:r>
          </a:p>
        </p:txBody>
      </p:sp>
      <p:sp>
        <p:nvSpPr>
          <p:cNvPr id="43" name="Obdélník 18"/>
          <p:cNvSpPr>
            <a:spLocks noChangeArrowheads="1"/>
          </p:cNvSpPr>
          <p:nvPr/>
        </p:nvSpPr>
        <p:spPr bwMode="auto">
          <a:xfrm>
            <a:off x="1764060" y="410907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</a:t>
            </a:r>
          </a:p>
        </p:txBody>
      </p:sp>
      <p:sp>
        <p:nvSpPr>
          <p:cNvPr id="44" name="Obdélník 19"/>
          <p:cNvSpPr>
            <a:spLocks noChangeArrowheads="1"/>
          </p:cNvSpPr>
          <p:nvPr/>
        </p:nvSpPr>
        <p:spPr bwMode="auto">
          <a:xfrm>
            <a:off x="2413000" y="410907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11</a:t>
            </a:r>
          </a:p>
        </p:txBody>
      </p:sp>
      <p:sp>
        <p:nvSpPr>
          <p:cNvPr id="45" name="Obdélník 31"/>
          <p:cNvSpPr>
            <a:spLocks noChangeArrowheads="1"/>
          </p:cNvSpPr>
          <p:nvPr/>
        </p:nvSpPr>
        <p:spPr bwMode="auto">
          <a:xfrm>
            <a:off x="3059113" y="36460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6" name="Obdélník 32"/>
          <p:cNvSpPr>
            <a:spLocks noChangeArrowheads="1"/>
          </p:cNvSpPr>
          <p:nvPr/>
        </p:nvSpPr>
        <p:spPr bwMode="auto">
          <a:xfrm>
            <a:off x="3708400" y="36444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26</a:t>
            </a:r>
          </a:p>
        </p:txBody>
      </p:sp>
      <p:sp>
        <p:nvSpPr>
          <p:cNvPr id="48" name="Obdélník 31"/>
          <p:cNvSpPr>
            <a:spLocks noChangeArrowheads="1"/>
          </p:cNvSpPr>
          <p:nvPr/>
        </p:nvSpPr>
        <p:spPr bwMode="auto">
          <a:xfrm>
            <a:off x="3059113" y="40445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9" name="Obdélník 32"/>
          <p:cNvSpPr>
            <a:spLocks noChangeArrowheads="1"/>
          </p:cNvSpPr>
          <p:nvPr/>
        </p:nvSpPr>
        <p:spPr bwMode="auto">
          <a:xfrm>
            <a:off x="3708400" y="4041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13</a:t>
            </a:r>
          </a:p>
        </p:txBody>
      </p:sp>
      <p:sp>
        <p:nvSpPr>
          <p:cNvPr id="50" name="Obdélník 7"/>
          <p:cNvSpPr>
            <a:spLocks noChangeArrowheads="1"/>
          </p:cNvSpPr>
          <p:nvPr/>
        </p:nvSpPr>
        <p:spPr bwMode="auto">
          <a:xfrm>
            <a:off x="1042988" y="410907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5436096" y="2385104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5832168" y="2385104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6228184" y="2385104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7"/>
          <p:cNvSpPr>
            <a:spLocks noChangeArrowheads="1"/>
          </p:cNvSpPr>
          <p:nvPr/>
        </p:nvSpPr>
        <p:spPr bwMode="auto">
          <a:xfrm>
            <a:off x="323528" y="367702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</a:t>
            </a:r>
          </a:p>
        </p:txBody>
      </p:sp>
      <p:sp>
        <p:nvSpPr>
          <p:cNvPr id="53" name="Obdélník 8"/>
          <p:cNvSpPr>
            <a:spLocks noChangeArrowheads="1"/>
          </p:cNvSpPr>
          <p:nvPr/>
        </p:nvSpPr>
        <p:spPr bwMode="auto">
          <a:xfrm>
            <a:off x="1014090" y="367702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14</a:t>
            </a:r>
          </a:p>
        </p:txBody>
      </p:sp>
      <p:sp>
        <p:nvSpPr>
          <p:cNvPr id="56" name="Obdélník 55"/>
          <p:cNvSpPr>
            <a:spLocks noChangeArrowheads="1"/>
          </p:cNvSpPr>
          <p:nvPr/>
        </p:nvSpPr>
        <p:spPr bwMode="auto">
          <a:xfrm>
            <a:off x="1763688" y="367702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</a:t>
            </a:r>
          </a:p>
        </p:txBody>
      </p:sp>
      <p:sp>
        <p:nvSpPr>
          <p:cNvPr id="57" name="Obdélník 56"/>
          <p:cNvSpPr>
            <a:spLocks noChangeArrowheads="1"/>
          </p:cNvSpPr>
          <p:nvPr/>
        </p:nvSpPr>
        <p:spPr bwMode="auto">
          <a:xfrm>
            <a:off x="2412975" y="367702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0211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2" grpId="0" animBg="1"/>
      <p:bldP spid="54" grpId="0" animBg="1"/>
      <p:bldP spid="55" grpId="0" animBg="1"/>
      <p:bldP spid="51" grpId="0"/>
      <p:bldP spid="53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e) 38, 44 a 58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85725" y="1783928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23850" y="2863428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1014413" y="28634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38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28613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1019175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19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503238" y="281897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019175" y="281897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673100" y="24506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38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63713" y="2853903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238" y="28539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44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763713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13000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22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866900" y="2809453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2411413" y="2809453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2066925" y="24395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44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323528" y="3285703"/>
            <a:ext cx="395287" cy="395288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1763688" y="3285703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772816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643438" y="5230391"/>
            <a:ext cx="43037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D(38, 44, 58) = </a:t>
            </a:r>
            <a:r>
              <a:rPr lang="cs-CZ" altLang="cs-CZ" sz="2800" b="1" dirty="0">
                <a:latin typeface="+mn-lt"/>
              </a:rPr>
              <a:t>2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4787900" y="2495128"/>
            <a:ext cx="3313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38 = 2 . 19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4751388" y="3214266"/>
            <a:ext cx="3725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44 = 2 .        2 . 11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3059113" y="2836441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2" name="Obdélník 30"/>
          <p:cNvSpPr>
            <a:spLocks noChangeArrowheads="1"/>
          </p:cNvSpPr>
          <p:nvPr/>
        </p:nvSpPr>
        <p:spPr bwMode="auto">
          <a:xfrm>
            <a:off x="3703638" y="28364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104</a:t>
            </a:r>
          </a:p>
        </p:txBody>
      </p:sp>
      <p:sp>
        <p:nvSpPr>
          <p:cNvPr id="33" name="Obdélník 31"/>
          <p:cNvSpPr>
            <a:spLocks noChangeArrowheads="1"/>
          </p:cNvSpPr>
          <p:nvPr/>
        </p:nvSpPr>
        <p:spPr bwMode="auto">
          <a:xfrm>
            <a:off x="3059113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34" name="Obdélník 32"/>
          <p:cNvSpPr>
            <a:spLocks noChangeArrowheads="1"/>
          </p:cNvSpPr>
          <p:nvPr/>
        </p:nvSpPr>
        <p:spPr bwMode="auto">
          <a:xfrm>
            <a:off x="3708400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29</a:t>
            </a:r>
          </a:p>
        </p:txBody>
      </p: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3162300" y="2791991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3706813" y="2791991"/>
            <a:ext cx="1587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3362325" y="24221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58</a:t>
            </a:r>
          </a:p>
        </p:txBody>
      </p:sp>
      <p:sp>
        <p:nvSpPr>
          <p:cNvPr id="38" name="Ovál 37"/>
          <p:cNvSpPr>
            <a:spLocks noChangeArrowheads="1"/>
          </p:cNvSpPr>
          <p:nvPr/>
        </p:nvSpPr>
        <p:spPr bwMode="auto">
          <a:xfrm>
            <a:off x="3059832" y="3249191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9" name="Obdélník 51"/>
          <p:cNvSpPr>
            <a:spLocks noChangeArrowheads="1"/>
          </p:cNvSpPr>
          <p:nvPr/>
        </p:nvSpPr>
        <p:spPr bwMode="auto">
          <a:xfrm>
            <a:off x="4775200" y="3934991"/>
            <a:ext cx="303716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58 = 2 .                  29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03238" y="5197053"/>
            <a:ext cx="406876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D(38, 44, 58) = </a:t>
            </a:r>
            <a:r>
              <a:rPr lang="cs-CZ" altLang="cs-CZ" sz="2800" b="1" dirty="0">
                <a:latin typeface="+mn-lt"/>
              </a:rPr>
              <a:t>2</a:t>
            </a:r>
          </a:p>
        </p:txBody>
      </p:sp>
      <p:sp>
        <p:nvSpPr>
          <p:cNvPr id="41" name="Obdélník 18"/>
          <p:cNvSpPr>
            <a:spLocks noChangeArrowheads="1"/>
          </p:cNvSpPr>
          <p:nvPr/>
        </p:nvSpPr>
        <p:spPr bwMode="auto">
          <a:xfrm>
            <a:off x="1763713" y="36778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2" name="Obdélník 19"/>
          <p:cNvSpPr>
            <a:spLocks noChangeArrowheads="1"/>
          </p:cNvSpPr>
          <p:nvPr/>
        </p:nvSpPr>
        <p:spPr bwMode="auto">
          <a:xfrm>
            <a:off x="2413000" y="36667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5436096" y="2457112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7" grpId="0"/>
      <p:bldP spid="38" grpId="0" animBg="1"/>
      <p:bldP spid="39" grpId="0"/>
      <p:bldP spid="40" grpId="0"/>
      <p:bldP spid="41" grpId="0"/>
      <p:bldP spid="42" grpId="0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f) 28, 56 a 70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85725" y="1783928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23850" y="2863428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1014413" y="28634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28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28613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1019175" y="3279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503238" y="281897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019175" y="281897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673100" y="24506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28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63713" y="2853903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238" y="28539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56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763713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13000" y="32682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28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866900" y="2809453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2411413" y="2809453"/>
            <a:ext cx="1587" cy="1635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2066925" y="24395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56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1043608" y="3285703"/>
            <a:ext cx="395287" cy="395288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2448521" y="3680991"/>
            <a:ext cx="395287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772816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356100" y="5230391"/>
            <a:ext cx="45196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D(28, 56, 70)= 2 . 7 = </a:t>
            </a:r>
            <a:r>
              <a:rPr lang="cs-CZ" altLang="cs-CZ" sz="2800" b="1" dirty="0">
                <a:latin typeface="+mn-lt"/>
              </a:rPr>
              <a:t>14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4716000" y="2495128"/>
            <a:ext cx="3313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28 = 2 . 2 . 7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4716000" y="3214266"/>
            <a:ext cx="3725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56 = 2 . 2 . 7 . 2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3059113" y="2836441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2" name="Obdélník 30"/>
          <p:cNvSpPr>
            <a:spLocks noChangeArrowheads="1"/>
          </p:cNvSpPr>
          <p:nvPr/>
        </p:nvSpPr>
        <p:spPr bwMode="auto">
          <a:xfrm>
            <a:off x="3703638" y="2836441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70</a:t>
            </a:r>
          </a:p>
        </p:txBody>
      </p:sp>
      <p:sp>
        <p:nvSpPr>
          <p:cNvPr id="33" name="Obdélník 31"/>
          <p:cNvSpPr>
            <a:spLocks noChangeArrowheads="1"/>
          </p:cNvSpPr>
          <p:nvPr/>
        </p:nvSpPr>
        <p:spPr bwMode="auto">
          <a:xfrm>
            <a:off x="3059113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34" name="Obdélník 32"/>
          <p:cNvSpPr>
            <a:spLocks noChangeArrowheads="1"/>
          </p:cNvSpPr>
          <p:nvPr/>
        </p:nvSpPr>
        <p:spPr bwMode="auto">
          <a:xfrm>
            <a:off x="3708400" y="32507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35</a:t>
            </a:r>
          </a:p>
        </p:txBody>
      </p: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3162300" y="2791991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3706813" y="2791991"/>
            <a:ext cx="1587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3362325" y="24221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70</a:t>
            </a:r>
          </a:p>
        </p:txBody>
      </p:sp>
      <p:sp>
        <p:nvSpPr>
          <p:cNvPr id="38" name="Ovál 37"/>
          <p:cNvSpPr>
            <a:spLocks noChangeArrowheads="1"/>
          </p:cNvSpPr>
          <p:nvPr/>
        </p:nvSpPr>
        <p:spPr bwMode="auto">
          <a:xfrm>
            <a:off x="3744664" y="3646066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9" name="Obdélník 51"/>
          <p:cNvSpPr>
            <a:spLocks noChangeArrowheads="1"/>
          </p:cNvSpPr>
          <p:nvPr/>
        </p:nvSpPr>
        <p:spPr bwMode="auto">
          <a:xfrm>
            <a:off x="4716016" y="3934991"/>
            <a:ext cx="25923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70 = 2 .     7 .       5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684213" y="5230391"/>
            <a:ext cx="34559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D(28, 56, 70) = </a:t>
            </a:r>
            <a:r>
              <a:rPr lang="cs-CZ" altLang="cs-CZ" sz="2800" b="1" dirty="0">
                <a:latin typeface="+mn-lt"/>
              </a:rPr>
              <a:t>14</a:t>
            </a:r>
          </a:p>
        </p:txBody>
      </p:sp>
      <p:sp>
        <p:nvSpPr>
          <p:cNvPr id="41" name="Obdélník 7"/>
          <p:cNvSpPr>
            <a:spLocks noChangeArrowheads="1"/>
          </p:cNvSpPr>
          <p:nvPr/>
        </p:nvSpPr>
        <p:spPr bwMode="auto">
          <a:xfrm>
            <a:off x="328613" y="36778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2" name="Obdélník 18"/>
          <p:cNvSpPr>
            <a:spLocks noChangeArrowheads="1"/>
          </p:cNvSpPr>
          <p:nvPr/>
        </p:nvSpPr>
        <p:spPr bwMode="auto">
          <a:xfrm>
            <a:off x="1763713" y="36778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3" name="Obdélník 19"/>
          <p:cNvSpPr>
            <a:spLocks noChangeArrowheads="1"/>
          </p:cNvSpPr>
          <p:nvPr/>
        </p:nvSpPr>
        <p:spPr bwMode="auto">
          <a:xfrm>
            <a:off x="2413000" y="366670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14</a:t>
            </a:r>
          </a:p>
        </p:txBody>
      </p:sp>
      <p:sp>
        <p:nvSpPr>
          <p:cNvPr id="44" name="Obdélník 31"/>
          <p:cNvSpPr>
            <a:spLocks noChangeArrowheads="1"/>
          </p:cNvSpPr>
          <p:nvPr/>
        </p:nvSpPr>
        <p:spPr bwMode="auto">
          <a:xfrm>
            <a:off x="3059113" y="364606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5" name="Obdélník 32"/>
          <p:cNvSpPr>
            <a:spLocks noChangeArrowheads="1"/>
          </p:cNvSpPr>
          <p:nvPr/>
        </p:nvSpPr>
        <p:spPr bwMode="auto">
          <a:xfrm>
            <a:off x="3708400" y="364447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14</a:t>
            </a:r>
          </a:p>
        </p:txBody>
      </p:sp>
      <p:sp>
        <p:nvSpPr>
          <p:cNvPr id="47" name="Obdélník 31"/>
          <p:cNvSpPr>
            <a:spLocks noChangeArrowheads="1"/>
          </p:cNvSpPr>
          <p:nvPr/>
        </p:nvSpPr>
        <p:spPr bwMode="auto">
          <a:xfrm>
            <a:off x="3059113" y="404452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48" name="Obdélník 32"/>
          <p:cNvSpPr>
            <a:spLocks noChangeArrowheads="1"/>
          </p:cNvSpPr>
          <p:nvPr/>
        </p:nvSpPr>
        <p:spPr bwMode="auto">
          <a:xfrm>
            <a:off x="3708400" y="404135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</a:t>
            </a:r>
          </a:p>
        </p:txBody>
      </p:sp>
      <p:sp>
        <p:nvSpPr>
          <p:cNvPr id="49" name="Obdélník 7"/>
          <p:cNvSpPr>
            <a:spLocks noChangeArrowheads="1"/>
          </p:cNvSpPr>
          <p:nvPr/>
        </p:nvSpPr>
        <p:spPr bwMode="auto">
          <a:xfrm>
            <a:off x="1042988" y="36778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51" name="Obdélník 18"/>
          <p:cNvSpPr>
            <a:spLocks noChangeArrowheads="1"/>
          </p:cNvSpPr>
          <p:nvPr/>
        </p:nvSpPr>
        <p:spPr bwMode="auto">
          <a:xfrm>
            <a:off x="1763713" y="41096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7</a:t>
            </a:r>
          </a:p>
        </p:txBody>
      </p:sp>
      <p:sp>
        <p:nvSpPr>
          <p:cNvPr id="52" name="Obdélník 19"/>
          <p:cNvSpPr>
            <a:spLocks noChangeArrowheads="1"/>
          </p:cNvSpPr>
          <p:nvPr/>
        </p:nvSpPr>
        <p:spPr bwMode="auto">
          <a:xfrm>
            <a:off x="2413000" y="4109616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5364000" y="2420888"/>
            <a:ext cx="252000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1" grpId="0"/>
      <p:bldP spid="52" grpId="0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g) 32, 40, 52 a 68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228401" y="1639912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48282" y="2719412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796726" y="271941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32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53045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801489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16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285551" y="2674962"/>
            <a:ext cx="10810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755576" y="2674962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539924" y="23066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32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545580" y="2709887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46089" y="27098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40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45580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50851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20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504751" y="2665437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1979712" y="2665437"/>
            <a:ext cx="1587" cy="1635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1704776" y="229555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40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323528" y="3538562"/>
            <a:ext cx="395288" cy="395288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1547664" y="3536975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628800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551487" y="5086375"/>
            <a:ext cx="4485009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D( 32, 40, 52, 68)= 2.2 = </a:t>
            </a:r>
            <a:r>
              <a:rPr lang="cs-CZ" altLang="cs-CZ" sz="2800" b="1" dirty="0">
                <a:latin typeface="+mn-lt"/>
              </a:rPr>
              <a:t>4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5220915" y="2351112"/>
            <a:ext cx="3311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32 = 2 . 2 . 2 . 2 . 2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5220000" y="3070250"/>
            <a:ext cx="3744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40 = 2 . 2 . 2 .          5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2627114" y="2692425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2" name="Obdélník 30"/>
          <p:cNvSpPr>
            <a:spLocks noChangeArrowheads="1"/>
          </p:cNvSpPr>
          <p:nvPr/>
        </p:nvSpPr>
        <p:spPr bwMode="auto">
          <a:xfrm>
            <a:off x="3271639" y="26924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52</a:t>
            </a:r>
          </a:p>
        </p:txBody>
      </p:sp>
      <p:sp>
        <p:nvSpPr>
          <p:cNvPr id="33" name="Obdélník 31"/>
          <p:cNvSpPr>
            <a:spLocks noChangeArrowheads="1"/>
          </p:cNvSpPr>
          <p:nvPr/>
        </p:nvSpPr>
        <p:spPr bwMode="auto">
          <a:xfrm>
            <a:off x="2627114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34" name="Obdélník 32"/>
          <p:cNvSpPr>
            <a:spLocks noChangeArrowheads="1"/>
          </p:cNvSpPr>
          <p:nvPr/>
        </p:nvSpPr>
        <p:spPr bwMode="auto">
          <a:xfrm>
            <a:off x="3276401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26</a:t>
            </a:r>
          </a:p>
        </p:txBody>
      </p: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2730301" y="264797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3202261" y="2647975"/>
            <a:ext cx="1587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2988196" y="22780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52</a:t>
            </a:r>
          </a:p>
        </p:txBody>
      </p:sp>
      <p:sp>
        <p:nvSpPr>
          <p:cNvPr id="38" name="Ovál 37"/>
          <p:cNvSpPr>
            <a:spLocks noChangeArrowheads="1"/>
          </p:cNvSpPr>
          <p:nvPr/>
        </p:nvSpPr>
        <p:spPr bwMode="auto">
          <a:xfrm>
            <a:off x="2627784" y="3502050"/>
            <a:ext cx="395287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9" name="Obdélník 51"/>
          <p:cNvSpPr>
            <a:spLocks noChangeArrowheads="1"/>
          </p:cNvSpPr>
          <p:nvPr/>
        </p:nvSpPr>
        <p:spPr bwMode="auto">
          <a:xfrm>
            <a:off x="5220915" y="3717950"/>
            <a:ext cx="374357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52 = 2 . 2 .                   13 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467544" y="5086375"/>
            <a:ext cx="36718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D(32, 40, 52 a 68) = </a:t>
            </a:r>
            <a:r>
              <a:rPr lang="cs-CZ" altLang="cs-CZ" sz="2800" b="1" dirty="0">
                <a:latin typeface="+mn-lt"/>
              </a:rPr>
              <a:t>4</a:t>
            </a:r>
          </a:p>
        </p:txBody>
      </p:sp>
      <p:sp>
        <p:nvSpPr>
          <p:cNvPr id="41" name="Obdélník 7"/>
          <p:cNvSpPr>
            <a:spLocks noChangeArrowheads="1"/>
          </p:cNvSpPr>
          <p:nvPr/>
        </p:nvSpPr>
        <p:spPr bwMode="auto">
          <a:xfrm>
            <a:off x="353045" y="35338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2" name="Obdélník 18"/>
          <p:cNvSpPr>
            <a:spLocks noChangeArrowheads="1"/>
          </p:cNvSpPr>
          <p:nvPr/>
        </p:nvSpPr>
        <p:spPr bwMode="auto">
          <a:xfrm>
            <a:off x="1548036" y="35338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3" name="Obdélník 19"/>
          <p:cNvSpPr>
            <a:spLocks noChangeArrowheads="1"/>
          </p:cNvSpPr>
          <p:nvPr/>
        </p:nvSpPr>
        <p:spPr bwMode="auto">
          <a:xfrm>
            <a:off x="2050851" y="35226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10</a:t>
            </a:r>
          </a:p>
        </p:txBody>
      </p:sp>
      <p:sp>
        <p:nvSpPr>
          <p:cNvPr id="44" name="Obdélník 31"/>
          <p:cNvSpPr>
            <a:spLocks noChangeArrowheads="1"/>
          </p:cNvSpPr>
          <p:nvPr/>
        </p:nvSpPr>
        <p:spPr bwMode="auto">
          <a:xfrm>
            <a:off x="2627114" y="350205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45" name="Obdélník 32"/>
          <p:cNvSpPr>
            <a:spLocks noChangeArrowheads="1"/>
          </p:cNvSpPr>
          <p:nvPr/>
        </p:nvSpPr>
        <p:spPr bwMode="auto">
          <a:xfrm>
            <a:off x="3276401" y="35004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13</a:t>
            </a:r>
          </a:p>
        </p:txBody>
      </p:sp>
      <p:sp>
        <p:nvSpPr>
          <p:cNvPr id="47" name="Obdélník 7"/>
          <p:cNvSpPr>
            <a:spLocks noChangeArrowheads="1"/>
          </p:cNvSpPr>
          <p:nvPr/>
        </p:nvSpPr>
        <p:spPr bwMode="auto">
          <a:xfrm>
            <a:off x="826889" y="35338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49" name="Obdélník 18"/>
          <p:cNvSpPr>
            <a:spLocks noChangeArrowheads="1"/>
          </p:cNvSpPr>
          <p:nvPr/>
        </p:nvSpPr>
        <p:spPr bwMode="auto">
          <a:xfrm>
            <a:off x="1545580" y="39656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50" name="Obdélník 19"/>
          <p:cNvSpPr>
            <a:spLocks noChangeArrowheads="1"/>
          </p:cNvSpPr>
          <p:nvPr/>
        </p:nvSpPr>
        <p:spPr bwMode="auto">
          <a:xfrm>
            <a:off x="2050851" y="39656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8</a:t>
            </a:r>
          </a:p>
        </p:txBody>
      </p:sp>
      <p:sp>
        <p:nvSpPr>
          <p:cNvPr id="51" name="Obdélník 29"/>
          <p:cNvSpPr>
            <a:spLocks noChangeArrowheads="1"/>
          </p:cNvSpPr>
          <p:nvPr/>
        </p:nvSpPr>
        <p:spPr bwMode="auto">
          <a:xfrm>
            <a:off x="3994720" y="2692425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52" name="Obdélník 30"/>
          <p:cNvSpPr>
            <a:spLocks noChangeArrowheads="1"/>
          </p:cNvSpPr>
          <p:nvPr/>
        </p:nvSpPr>
        <p:spPr bwMode="auto">
          <a:xfrm>
            <a:off x="4495601" y="26924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68</a:t>
            </a:r>
          </a:p>
        </p:txBody>
      </p:sp>
      <p:sp>
        <p:nvSpPr>
          <p:cNvPr id="53" name="Obdélník 31"/>
          <p:cNvSpPr>
            <a:spLocks noChangeArrowheads="1"/>
          </p:cNvSpPr>
          <p:nvPr/>
        </p:nvSpPr>
        <p:spPr bwMode="auto">
          <a:xfrm>
            <a:off x="3994720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54" name="Obdélník 32"/>
          <p:cNvSpPr>
            <a:spLocks noChangeArrowheads="1"/>
          </p:cNvSpPr>
          <p:nvPr/>
        </p:nvSpPr>
        <p:spPr bwMode="auto">
          <a:xfrm>
            <a:off x="4500364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34</a:t>
            </a:r>
          </a:p>
        </p:txBody>
      </p:sp>
      <p:cxnSp>
        <p:nvCxnSpPr>
          <p:cNvPr id="55" name="Přímá spojnice 34"/>
          <p:cNvCxnSpPr>
            <a:cxnSpLocks noChangeShapeType="1"/>
          </p:cNvCxnSpPr>
          <p:nvPr/>
        </p:nvCxnSpPr>
        <p:spPr bwMode="auto">
          <a:xfrm>
            <a:off x="3954264" y="264797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35"/>
          <p:cNvCxnSpPr>
            <a:cxnSpLocks noChangeShapeType="1"/>
          </p:cNvCxnSpPr>
          <p:nvPr/>
        </p:nvCxnSpPr>
        <p:spPr bwMode="auto">
          <a:xfrm>
            <a:off x="4427984" y="2647975"/>
            <a:ext cx="1588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Obdélník 36"/>
          <p:cNvSpPr>
            <a:spLocks noChangeArrowheads="1"/>
          </p:cNvSpPr>
          <p:nvPr/>
        </p:nvSpPr>
        <p:spPr bwMode="auto">
          <a:xfrm>
            <a:off x="4154289" y="22780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68</a:t>
            </a:r>
          </a:p>
        </p:txBody>
      </p:sp>
      <p:sp>
        <p:nvSpPr>
          <p:cNvPr id="58" name="Ovál 37"/>
          <p:cNvSpPr>
            <a:spLocks noChangeArrowheads="1"/>
          </p:cNvSpPr>
          <p:nvPr/>
        </p:nvSpPr>
        <p:spPr bwMode="auto">
          <a:xfrm>
            <a:off x="3995564" y="3500462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59" name="Obdélník 31"/>
          <p:cNvSpPr>
            <a:spLocks noChangeArrowheads="1"/>
          </p:cNvSpPr>
          <p:nvPr/>
        </p:nvSpPr>
        <p:spPr bwMode="auto">
          <a:xfrm>
            <a:off x="3994720" y="35004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</a:t>
            </a:r>
          </a:p>
        </p:txBody>
      </p:sp>
      <p:sp>
        <p:nvSpPr>
          <p:cNvPr id="60" name="Obdélník 32"/>
          <p:cNvSpPr>
            <a:spLocks noChangeArrowheads="1"/>
          </p:cNvSpPr>
          <p:nvPr/>
        </p:nvSpPr>
        <p:spPr bwMode="auto">
          <a:xfrm>
            <a:off x="4500364" y="349887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17</a:t>
            </a:r>
          </a:p>
        </p:txBody>
      </p:sp>
      <p:sp>
        <p:nvSpPr>
          <p:cNvPr id="61" name="Obdélník 51"/>
          <p:cNvSpPr>
            <a:spLocks noChangeArrowheads="1"/>
          </p:cNvSpPr>
          <p:nvPr/>
        </p:nvSpPr>
        <p:spPr bwMode="auto">
          <a:xfrm>
            <a:off x="5220000" y="4367237"/>
            <a:ext cx="3816496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68 = 2 . 2 .                         17 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5868144" y="2385104"/>
            <a:ext cx="288032" cy="241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6264000" y="2385104"/>
            <a:ext cx="288032" cy="241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7" grpId="0"/>
      <p:bldP spid="58" grpId="0" animBg="1"/>
      <p:bldP spid="59" grpId="0"/>
      <p:bldP spid="60" grpId="0"/>
      <p:bldP spid="61" grpId="0"/>
      <p:bldP spid="62" grpId="0" animBg="1"/>
      <p:bldP spid="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h) 27, 45, 63 a 81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228401" y="1639912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48282" y="2719412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796726" y="271941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27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53045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801489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9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285551" y="2674962"/>
            <a:ext cx="10810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755576" y="2674962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539924" y="23066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27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545580" y="2709887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046089" y="27098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45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45580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050851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15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504751" y="2665437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1979712" y="2665437"/>
            <a:ext cx="1587" cy="154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1704776" y="229555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45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767717" y="3134901"/>
            <a:ext cx="395288" cy="395288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2074730" y="3535985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4572000" y="1628800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427985" y="5086375"/>
            <a:ext cx="46085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+mn-lt"/>
              </a:rPr>
              <a:t>D(27, 45, 63 a 81)</a:t>
            </a:r>
            <a:r>
              <a:rPr lang="cs-CZ" altLang="cs-CZ" sz="2800" dirty="0"/>
              <a:t> </a:t>
            </a:r>
            <a:r>
              <a:rPr lang="cs-CZ" altLang="cs-CZ" sz="2800" dirty="0">
                <a:latin typeface="+mn-lt"/>
              </a:rPr>
              <a:t>= 3.3 = </a:t>
            </a:r>
            <a:r>
              <a:rPr lang="cs-CZ" altLang="cs-CZ" sz="2800" b="1" dirty="0">
                <a:latin typeface="+mn-lt"/>
              </a:rPr>
              <a:t>9</a:t>
            </a:r>
          </a:p>
        </p:txBody>
      </p:sp>
      <p:sp>
        <p:nvSpPr>
          <p:cNvPr id="28" name="Obdélník 46"/>
          <p:cNvSpPr>
            <a:spLocks noChangeArrowheads="1"/>
          </p:cNvSpPr>
          <p:nvPr/>
        </p:nvSpPr>
        <p:spPr bwMode="auto">
          <a:xfrm>
            <a:off x="5220915" y="2351112"/>
            <a:ext cx="3311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27 = 3 . 3 . 3</a:t>
            </a:r>
          </a:p>
        </p:txBody>
      </p: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5220000" y="3070250"/>
            <a:ext cx="266278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45 = 3 . 3 . 5</a:t>
            </a:r>
          </a:p>
        </p:txBody>
      </p: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2758406" y="2692425"/>
            <a:ext cx="4454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1</a:t>
            </a:r>
          </a:p>
        </p:txBody>
      </p:sp>
      <p:sp>
        <p:nvSpPr>
          <p:cNvPr id="32" name="Obdélník 30"/>
          <p:cNvSpPr>
            <a:spLocks noChangeArrowheads="1"/>
          </p:cNvSpPr>
          <p:nvPr/>
        </p:nvSpPr>
        <p:spPr bwMode="auto">
          <a:xfrm>
            <a:off x="3271639" y="26924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63</a:t>
            </a:r>
          </a:p>
        </p:txBody>
      </p:sp>
      <p:sp>
        <p:nvSpPr>
          <p:cNvPr id="33" name="Obdélník 31"/>
          <p:cNvSpPr>
            <a:spLocks noChangeArrowheads="1"/>
          </p:cNvSpPr>
          <p:nvPr/>
        </p:nvSpPr>
        <p:spPr bwMode="auto">
          <a:xfrm>
            <a:off x="2758406" y="3106762"/>
            <a:ext cx="4454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34" name="Obdélník 32"/>
          <p:cNvSpPr>
            <a:spLocks noChangeArrowheads="1"/>
          </p:cNvSpPr>
          <p:nvPr/>
        </p:nvSpPr>
        <p:spPr bwMode="auto">
          <a:xfrm>
            <a:off x="3276401" y="3106762"/>
            <a:ext cx="5031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21</a:t>
            </a:r>
          </a:p>
        </p:txBody>
      </p: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2730301" y="264797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>
            <a:off x="3202261" y="2647975"/>
            <a:ext cx="1587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2988196" y="22780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63</a:t>
            </a:r>
          </a:p>
        </p:txBody>
      </p:sp>
      <p:sp>
        <p:nvSpPr>
          <p:cNvPr id="38" name="Ovál 37"/>
          <p:cNvSpPr>
            <a:spLocks noChangeArrowheads="1"/>
          </p:cNvSpPr>
          <p:nvPr/>
        </p:nvSpPr>
        <p:spPr bwMode="auto">
          <a:xfrm>
            <a:off x="3312617" y="3502050"/>
            <a:ext cx="395287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9" name="Obdélník 51"/>
          <p:cNvSpPr>
            <a:spLocks noChangeArrowheads="1"/>
          </p:cNvSpPr>
          <p:nvPr/>
        </p:nvSpPr>
        <p:spPr bwMode="auto">
          <a:xfrm>
            <a:off x="5220915" y="3717950"/>
            <a:ext cx="374357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63 = 3 . 3 . 7 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467544" y="5086375"/>
            <a:ext cx="36718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D(27, 45, 63 a 81) = </a:t>
            </a:r>
            <a:r>
              <a:rPr lang="cs-CZ" altLang="cs-CZ" sz="2800" b="1" dirty="0">
                <a:latin typeface="+mn-lt"/>
              </a:rPr>
              <a:t>9</a:t>
            </a:r>
          </a:p>
        </p:txBody>
      </p:sp>
      <p:sp>
        <p:nvSpPr>
          <p:cNvPr id="42" name="Obdélník 18"/>
          <p:cNvSpPr>
            <a:spLocks noChangeArrowheads="1"/>
          </p:cNvSpPr>
          <p:nvPr/>
        </p:nvSpPr>
        <p:spPr bwMode="auto">
          <a:xfrm>
            <a:off x="1548036" y="353380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5</a:t>
            </a:r>
          </a:p>
        </p:txBody>
      </p:sp>
      <p:sp>
        <p:nvSpPr>
          <p:cNvPr id="43" name="Obdélník 19"/>
          <p:cNvSpPr>
            <a:spLocks noChangeArrowheads="1"/>
          </p:cNvSpPr>
          <p:nvPr/>
        </p:nvSpPr>
        <p:spPr bwMode="auto">
          <a:xfrm>
            <a:off x="2050851" y="35226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 9</a:t>
            </a:r>
          </a:p>
        </p:txBody>
      </p:sp>
      <p:sp>
        <p:nvSpPr>
          <p:cNvPr id="44" name="Obdélník 31"/>
          <p:cNvSpPr>
            <a:spLocks noChangeArrowheads="1"/>
          </p:cNvSpPr>
          <p:nvPr/>
        </p:nvSpPr>
        <p:spPr bwMode="auto">
          <a:xfrm>
            <a:off x="2772172" y="3502050"/>
            <a:ext cx="44544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7</a:t>
            </a:r>
          </a:p>
        </p:txBody>
      </p:sp>
      <p:sp>
        <p:nvSpPr>
          <p:cNvPr id="45" name="Obdélník 32"/>
          <p:cNvSpPr>
            <a:spLocks noChangeArrowheads="1"/>
          </p:cNvSpPr>
          <p:nvPr/>
        </p:nvSpPr>
        <p:spPr bwMode="auto">
          <a:xfrm>
            <a:off x="3276401" y="3500462"/>
            <a:ext cx="52377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 9</a:t>
            </a:r>
          </a:p>
        </p:txBody>
      </p:sp>
      <p:sp>
        <p:nvSpPr>
          <p:cNvPr id="51" name="Obdélník 29"/>
          <p:cNvSpPr>
            <a:spLocks noChangeArrowheads="1"/>
          </p:cNvSpPr>
          <p:nvPr/>
        </p:nvSpPr>
        <p:spPr bwMode="auto">
          <a:xfrm>
            <a:off x="3994720" y="2692425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52" name="Obdélník 30"/>
          <p:cNvSpPr>
            <a:spLocks noChangeArrowheads="1"/>
          </p:cNvSpPr>
          <p:nvPr/>
        </p:nvSpPr>
        <p:spPr bwMode="auto">
          <a:xfrm>
            <a:off x="4495601" y="26924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81</a:t>
            </a:r>
          </a:p>
        </p:txBody>
      </p:sp>
      <p:sp>
        <p:nvSpPr>
          <p:cNvPr id="53" name="Obdélník 31"/>
          <p:cNvSpPr>
            <a:spLocks noChangeArrowheads="1"/>
          </p:cNvSpPr>
          <p:nvPr/>
        </p:nvSpPr>
        <p:spPr bwMode="auto">
          <a:xfrm>
            <a:off x="3994720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3</a:t>
            </a:r>
          </a:p>
        </p:txBody>
      </p:sp>
      <p:sp>
        <p:nvSpPr>
          <p:cNvPr id="54" name="Obdélník 32"/>
          <p:cNvSpPr>
            <a:spLocks noChangeArrowheads="1"/>
          </p:cNvSpPr>
          <p:nvPr/>
        </p:nvSpPr>
        <p:spPr bwMode="auto">
          <a:xfrm>
            <a:off x="4500364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27</a:t>
            </a:r>
          </a:p>
        </p:txBody>
      </p:sp>
      <p:cxnSp>
        <p:nvCxnSpPr>
          <p:cNvPr id="55" name="Přímá spojnice 34"/>
          <p:cNvCxnSpPr>
            <a:cxnSpLocks noChangeShapeType="1"/>
          </p:cNvCxnSpPr>
          <p:nvPr/>
        </p:nvCxnSpPr>
        <p:spPr bwMode="auto">
          <a:xfrm>
            <a:off x="3954264" y="264797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35"/>
          <p:cNvCxnSpPr>
            <a:cxnSpLocks noChangeShapeType="1"/>
          </p:cNvCxnSpPr>
          <p:nvPr/>
        </p:nvCxnSpPr>
        <p:spPr bwMode="auto">
          <a:xfrm>
            <a:off x="4427984" y="2647975"/>
            <a:ext cx="1588" cy="15732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Obdélník 36"/>
          <p:cNvSpPr>
            <a:spLocks noChangeArrowheads="1"/>
          </p:cNvSpPr>
          <p:nvPr/>
        </p:nvSpPr>
        <p:spPr bwMode="auto">
          <a:xfrm>
            <a:off x="4154289" y="22780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81</a:t>
            </a:r>
          </a:p>
        </p:txBody>
      </p:sp>
      <p:sp>
        <p:nvSpPr>
          <p:cNvPr id="58" name="Ovál 37"/>
          <p:cNvSpPr>
            <a:spLocks noChangeArrowheads="1"/>
          </p:cNvSpPr>
          <p:nvPr/>
        </p:nvSpPr>
        <p:spPr bwMode="auto">
          <a:xfrm>
            <a:off x="3995564" y="3500462"/>
            <a:ext cx="395288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59" name="Obdélník 31"/>
          <p:cNvSpPr>
            <a:spLocks noChangeArrowheads="1"/>
          </p:cNvSpPr>
          <p:nvPr/>
        </p:nvSpPr>
        <p:spPr bwMode="auto">
          <a:xfrm>
            <a:off x="3994720" y="35004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9</a:t>
            </a:r>
          </a:p>
        </p:txBody>
      </p:sp>
      <p:sp>
        <p:nvSpPr>
          <p:cNvPr id="60" name="Obdélník 32"/>
          <p:cNvSpPr>
            <a:spLocks noChangeArrowheads="1"/>
          </p:cNvSpPr>
          <p:nvPr/>
        </p:nvSpPr>
        <p:spPr bwMode="auto">
          <a:xfrm>
            <a:off x="4500364" y="3498875"/>
            <a:ext cx="46489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Trebuchet MS" pitchFamily="34" charset="0"/>
              </a:rPr>
              <a:t> 9</a:t>
            </a:r>
          </a:p>
        </p:txBody>
      </p:sp>
      <p:sp>
        <p:nvSpPr>
          <p:cNvPr id="61" name="Obdélník 51"/>
          <p:cNvSpPr>
            <a:spLocks noChangeArrowheads="1"/>
          </p:cNvSpPr>
          <p:nvPr/>
        </p:nvSpPr>
        <p:spPr bwMode="auto">
          <a:xfrm>
            <a:off x="5220000" y="4367237"/>
            <a:ext cx="38164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81 = 3 . 3 . 3 . 3 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5868144" y="2385104"/>
            <a:ext cx="288032" cy="241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6264000" y="2385104"/>
            <a:ext cx="288032" cy="241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1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7" grpId="0"/>
      <p:bldP spid="38" grpId="0" animBg="1"/>
      <p:bldP spid="39" grpId="0"/>
      <p:bldP spid="40" grpId="0"/>
      <p:bldP spid="42" grpId="0"/>
      <p:bldP spid="43" grpId="0"/>
      <p:bldP spid="44" grpId="0"/>
      <p:bldP spid="45" grpId="0"/>
      <p:bldP spid="51" grpId="0"/>
      <p:bldP spid="52" grpId="0"/>
      <p:bldP spid="53" grpId="0"/>
      <p:bldP spid="54" grpId="0"/>
      <p:bldP spid="57" grpId="0"/>
      <p:bldP spid="58" grpId="0" animBg="1"/>
      <p:bldP spid="59" grpId="0"/>
      <p:bldP spid="60" grpId="0"/>
      <p:bldP spid="61" grpId="0"/>
      <p:bldP spid="62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54013" y="836712"/>
            <a:ext cx="73136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U skupin malých čísel lze většinou nalézt největší společný dělitel zpaměti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683890" y="2491705"/>
            <a:ext cx="2963863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a) D(4,8,12) = 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b) D(2,4,10)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c) D(5,15,20)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d) D(6,9,12)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e) D(12,18,24) =</a:t>
            </a:r>
          </a:p>
          <a:p>
            <a:pPr algn="l" eaLnBrk="1" hangingPunct="1">
              <a:spcAft>
                <a:spcPts val="2400"/>
              </a:spcAft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663529" y="2491705"/>
            <a:ext cx="2644775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f) D(20,30,40)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g) D(10,12,16)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h) D(3,4,5)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i) D(16,24,32)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j) D(11,22,33) =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95536" y="1772295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Př.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843808" y="2348359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4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843808" y="299643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2996208" y="3644503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5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2771800" y="4364583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3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059832" y="5012655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6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7092280" y="2348359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10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7164288" y="299643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6516216" y="3644503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020272" y="4364583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8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7020272" y="5012655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73136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1) Určete zpaměti největší společný dělitel čísel: 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51520" y="1988841"/>
            <a:ext cx="296386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a) D(6,9,12) = 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b) D(2,8,10)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c) D(15,20,35)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d) D(16,24,40)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e) D(8,12,20) =</a:t>
            </a:r>
          </a:p>
          <a:p>
            <a:pPr algn="l" eaLnBrk="1" hangingPunct="1">
              <a:spcAft>
                <a:spcPts val="2400"/>
              </a:spcAft>
              <a:defRPr/>
            </a:pPr>
            <a:endParaRPr lang="cs-CZ" sz="2800" dirty="0">
              <a:latin typeface="+mn-lt"/>
              <a:cs typeface="Arial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939830" y="1988840"/>
            <a:ext cx="288032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k) D(14,16,28)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l) D(4,5,6,7)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m) D(30,45,60)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n) D(14,21,35)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o) D(40,60,100) =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203526" y="1988840"/>
            <a:ext cx="2644775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f) D(6,12,15)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g) D(8,20,24)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h) D(1,7,12)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i) (18,27,36) =</a:t>
            </a:r>
          </a:p>
          <a:p>
            <a:pPr algn="l" eaLnBrk="1" hangingPunct="1">
              <a:spcAft>
                <a:spcPts val="2400"/>
              </a:spcAft>
              <a:defRPr/>
            </a:pPr>
            <a:r>
              <a:rPr lang="cs-CZ" sz="2800" dirty="0">
                <a:latin typeface="+mn-lt"/>
                <a:cs typeface="Arial" pitchFamily="34" charset="0"/>
              </a:rPr>
              <a:t>j) (11,22,44) =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339430" y="184482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3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339430" y="256490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771478" y="328498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5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771478" y="407655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8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555454" y="479663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4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507782" y="184482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3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507782" y="256490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4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291758" y="328498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363766" y="400506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9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363766" y="479663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11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8388102" y="184482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8100070" y="256490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8460110" y="3284984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15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8460110" y="407655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7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8532118" y="4796631"/>
            <a:ext cx="792088" cy="79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208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4013" y="836712"/>
            <a:ext cx="73136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U skupin větších čísel existují 2 způsoby hledání největšího společného dělitele</a:t>
            </a:r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30188" y="1412776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1.způsob – nalezením všech dělitelů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1619250" y="2413000"/>
            <a:ext cx="6492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10" name="Obdélník 6"/>
          <p:cNvSpPr>
            <a:spLocks noChangeArrowheads="1"/>
          </p:cNvSpPr>
          <p:nvPr/>
        </p:nvSpPr>
        <p:spPr bwMode="auto">
          <a:xfrm>
            <a:off x="2309813" y="2413000"/>
            <a:ext cx="647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54</a:t>
            </a:r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624013" y="28289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12" name="Obdélník 8"/>
          <p:cNvSpPr>
            <a:spLocks noChangeArrowheads="1"/>
          </p:cNvSpPr>
          <p:nvPr/>
        </p:nvSpPr>
        <p:spPr bwMode="auto">
          <a:xfrm>
            <a:off x="2314575" y="28289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27</a:t>
            </a:r>
          </a:p>
        </p:txBody>
      </p:sp>
      <p:sp>
        <p:nvSpPr>
          <p:cNvPr id="13" name="Obdélník 9"/>
          <p:cNvSpPr>
            <a:spLocks noChangeArrowheads="1"/>
          </p:cNvSpPr>
          <p:nvPr/>
        </p:nvSpPr>
        <p:spPr bwMode="auto">
          <a:xfrm>
            <a:off x="1624013" y="32607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14" name="Obdélník 10"/>
          <p:cNvSpPr>
            <a:spLocks noChangeArrowheads="1"/>
          </p:cNvSpPr>
          <p:nvPr/>
        </p:nvSpPr>
        <p:spPr bwMode="auto">
          <a:xfrm>
            <a:off x="2314575" y="32607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18</a:t>
            </a:r>
          </a:p>
        </p:txBody>
      </p:sp>
      <p:sp>
        <p:nvSpPr>
          <p:cNvPr id="15" name="Obdélník 11"/>
          <p:cNvSpPr>
            <a:spLocks noChangeArrowheads="1"/>
          </p:cNvSpPr>
          <p:nvPr/>
        </p:nvSpPr>
        <p:spPr bwMode="auto">
          <a:xfrm>
            <a:off x="1624013" y="36925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16" name="Obdélník 12"/>
          <p:cNvSpPr>
            <a:spLocks noChangeArrowheads="1"/>
          </p:cNvSpPr>
          <p:nvPr/>
        </p:nvSpPr>
        <p:spPr bwMode="auto">
          <a:xfrm>
            <a:off x="2314575" y="36925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</a:t>
            </a:r>
          </a:p>
        </p:txBody>
      </p:sp>
      <p:cxnSp>
        <p:nvCxnSpPr>
          <p:cNvPr id="17" name="Přímá spojnice 13"/>
          <p:cNvCxnSpPr>
            <a:cxnSpLocks noChangeShapeType="1"/>
          </p:cNvCxnSpPr>
          <p:nvPr/>
        </p:nvCxnSpPr>
        <p:spPr bwMode="auto">
          <a:xfrm>
            <a:off x="1624013" y="2368550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4"/>
          <p:cNvCxnSpPr>
            <a:cxnSpLocks noChangeShapeType="1"/>
          </p:cNvCxnSpPr>
          <p:nvPr/>
        </p:nvCxnSpPr>
        <p:spPr bwMode="auto">
          <a:xfrm>
            <a:off x="2314575" y="2368550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5"/>
          <p:cNvSpPr>
            <a:spLocks noChangeArrowheads="1"/>
          </p:cNvSpPr>
          <p:nvPr/>
        </p:nvSpPr>
        <p:spPr bwMode="auto">
          <a:xfrm>
            <a:off x="1968500" y="200025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54</a:t>
            </a:r>
          </a:p>
        </p:txBody>
      </p:sp>
      <p:sp>
        <p:nvSpPr>
          <p:cNvPr id="20" name="Obdélník 16"/>
          <p:cNvSpPr>
            <a:spLocks noChangeArrowheads="1"/>
          </p:cNvSpPr>
          <p:nvPr/>
        </p:nvSpPr>
        <p:spPr bwMode="auto">
          <a:xfrm>
            <a:off x="3490913" y="2403475"/>
            <a:ext cx="649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21" name="Obdélník 17"/>
          <p:cNvSpPr>
            <a:spLocks noChangeArrowheads="1"/>
          </p:cNvSpPr>
          <p:nvPr/>
        </p:nvSpPr>
        <p:spPr bwMode="auto">
          <a:xfrm>
            <a:off x="4135438" y="2403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36</a:t>
            </a:r>
          </a:p>
        </p:txBody>
      </p:sp>
      <p:sp>
        <p:nvSpPr>
          <p:cNvPr id="22" name="Obdélník 18"/>
          <p:cNvSpPr>
            <a:spLocks noChangeArrowheads="1"/>
          </p:cNvSpPr>
          <p:nvPr/>
        </p:nvSpPr>
        <p:spPr bwMode="auto">
          <a:xfrm>
            <a:off x="3490913" y="28178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23" name="Obdélník 19"/>
          <p:cNvSpPr>
            <a:spLocks noChangeArrowheads="1"/>
          </p:cNvSpPr>
          <p:nvPr/>
        </p:nvSpPr>
        <p:spPr bwMode="auto">
          <a:xfrm>
            <a:off x="4140200" y="28178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18</a:t>
            </a:r>
          </a:p>
        </p:txBody>
      </p:sp>
      <p:sp>
        <p:nvSpPr>
          <p:cNvPr id="24" name="Obdélník 20"/>
          <p:cNvSpPr>
            <a:spLocks noChangeArrowheads="1"/>
          </p:cNvSpPr>
          <p:nvPr/>
        </p:nvSpPr>
        <p:spPr bwMode="auto">
          <a:xfrm>
            <a:off x="3490913" y="32496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25" name="Obdélník 21"/>
          <p:cNvSpPr>
            <a:spLocks noChangeArrowheads="1"/>
          </p:cNvSpPr>
          <p:nvPr/>
        </p:nvSpPr>
        <p:spPr bwMode="auto">
          <a:xfrm>
            <a:off x="4140200" y="32496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  <p:sp>
        <p:nvSpPr>
          <p:cNvPr id="26" name="Obdélník 22"/>
          <p:cNvSpPr>
            <a:spLocks noChangeArrowheads="1"/>
          </p:cNvSpPr>
          <p:nvPr/>
        </p:nvSpPr>
        <p:spPr bwMode="auto">
          <a:xfrm>
            <a:off x="3490913" y="36814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</a:t>
            </a:r>
          </a:p>
        </p:txBody>
      </p:sp>
      <p:sp>
        <p:nvSpPr>
          <p:cNvPr id="27" name="Obdélník 23"/>
          <p:cNvSpPr>
            <a:spLocks noChangeArrowheads="1"/>
          </p:cNvSpPr>
          <p:nvPr/>
        </p:nvSpPr>
        <p:spPr bwMode="auto">
          <a:xfrm>
            <a:off x="4140200" y="36814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</a:t>
            </a:r>
          </a:p>
        </p:txBody>
      </p:sp>
      <p:cxnSp>
        <p:nvCxnSpPr>
          <p:cNvPr id="28" name="Přímá spojnice 24"/>
          <p:cNvCxnSpPr>
            <a:cxnSpLocks noChangeShapeType="1"/>
          </p:cNvCxnSpPr>
          <p:nvPr/>
        </p:nvCxnSpPr>
        <p:spPr bwMode="auto">
          <a:xfrm>
            <a:off x="3449638" y="2359025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5"/>
          <p:cNvCxnSpPr>
            <a:cxnSpLocks noChangeShapeType="1"/>
          </p:cNvCxnSpPr>
          <p:nvPr/>
        </p:nvCxnSpPr>
        <p:spPr bwMode="auto">
          <a:xfrm>
            <a:off x="4138613" y="2359025"/>
            <a:ext cx="0" cy="2160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bdélník 26"/>
          <p:cNvSpPr>
            <a:spLocks noChangeArrowheads="1"/>
          </p:cNvSpPr>
          <p:nvPr/>
        </p:nvSpPr>
        <p:spPr bwMode="auto">
          <a:xfrm>
            <a:off x="3794125" y="19891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36</a:t>
            </a:r>
          </a:p>
        </p:txBody>
      </p:sp>
      <p:sp>
        <p:nvSpPr>
          <p:cNvPr id="32" name="Obdélník 27"/>
          <p:cNvSpPr>
            <a:spLocks noChangeArrowheads="1"/>
          </p:cNvSpPr>
          <p:nvPr/>
        </p:nvSpPr>
        <p:spPr bwMode="auto">
          <a:xfrm>
            <a:off x="3490913" y="40878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33" name="Ovál 32"/>
          <p:cNvSpPr>
            <a:spLocks noChangeArrowheads="1"/>
          </p:cNvSpPr>
          <p:nvPr/>
        </p:nvSpPr>
        <p:spPr bwMode="auto">
          <a:xfrm>
            <a:off x="4176713" y="2803525"/>
            <a:ext cx="395287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4" name="Ovál 33"/>
          <p:cNvSpPr>
            <a:spLocks noChangeArrowheads="1"/>
          </p:cNvSpPr>
          <p:nvPr/>
        </p:nvSpPr>
        <p:spPr bwMode="auto">
          <a:xfrm>
            <a:off x="2339752" y="3232150"/>
            <a:ext cx="395288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5" name="Obdélník 34"/>
          <p:cNvSpPr>
            <a:spLocks noChangeArrowheads="1"/>
          </p:cNvSpPr>
          <p:nvPr/>
        </p:nvSpPr>
        <p:spPr bwMode="auto">
          <a:xfrm>
            <a:off x="698500" y="5300663"/>
            <a:ext cx="7704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Největší společný dělitel čísel  54, 36 a 90 je tedy 18</a:t>
            </a: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3328988" y="5762625"/>
            <a:ext cx="31178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D(54,36, 90)=18</a:t>
            </a:r>
          </a:p>
        </p:txBody>
      </p:sp>
      <p:sp>
        <p:nvSpPr>
          <p:cNvPr id="37" name="Obdélník 1"/>
          <p:cNvSpPr>
            <a:spLocks noChangeArrowheads="1"/>
          </p:cNvSpPr>
          <p:nvPr/>
        </p:nvSpPr>
        <p:spPr bwMode="auto">
          <a:xfrm>
            <a:off x="179958" y="806797"/>
            <a:ext cx="9072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Nalezněte největší společný dělitel čísel 54, 36 a 90</a:t>
            </a:r>
          </a:p>
        </p:txBody>
      </p:sp>
      <p:sp>
        <p:nvSpPr>
          <p:cNvPr id="38" name="Obdélník 33"/>
          <p:cNvSpPr>
            <a:spLocks noChangeArrowheads="1"/>
          </p:cNvSpPr>
          <p:nvPr/>
        </p:nvSpPr>
        <p:spPr bwMode="auto">
          <a:xfrm>
            <a:off x="5260975" y="2403475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39" name="Obdélník 34"/>
          <p:cNvSpPr>
            <a:spLocks noChangeArrowheads="1"/>
          </p:cNvSpPr>
          <p:nvPr/>
        </p:nvSpPr>
        <p:spPr bwMode="auto">
          <a:xfrm>
            <a:off x="5905500" y="24034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90</a:t>
            </a:r>
          </a:p>
        </p:txBody>
      </p:sp>
      <p:sp>
        <p:nvSpPr>
          <p:cNvPr id="40" name="Obdélník 35"/>
          <p:cNvSpPr>
            <a:spLocks noChangeArrowheads="1"/>
          </p:cNvSpPr>
          <p:nvPr/>
        </p:nvSpPr>
        <p:spPr bwMode="auto">
          <a:xfrm>
            <a:off x="5260975" y="28178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41" name="Obdélník 36"/>
          <p:cNvSpPr>
            <a:spLocks noChangeArrowheads="1"/>
          </p:cNvSpPr>
          <p:nvPr/>
        </p:nvSpPr>
        <p:spPr bwMode="auto">
          <a:xfrm>
            <a:off x="5910263" y="28178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45</a:t>
            </a:r>
          </a:p>
        </p:txBody>
      </p:sp>
      <p:sp>
        <p:nvSpPr>
          <p:cNvPr id="42" name="Obdélník 37"/>
          <p:cNvSpPr>
            <a:spLocks noChangeArrowheads="1"/>
          </p:cNvSpPr>
          <p:nvPr/>
        </p:nvSpPr>
        <p:spPr bwMode="auto">
          <a:xfrm>
            <a:off x="5260975" y="32496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43" name="Obdélník 38"/>
          <p:cNvSpPr>
            <a:spLocks noChangeArrowheads="1"/>
          </p:cNvSpPr>
          <p:nvPr/>
        </p:nvSpPr>
        <p:spPr bwMode="auto">
          <a:xfrm>
            <a:off x="5910263" y="324961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30</a:t>
            </a:r>
          </a:p>
        </p:txBody>
      </p:sp>
      <p:sp>
        <p:nvSpPr>
          <p:cNvPr id="44" name="Obdélník 39"/>
          <p:cNvSpPr>
            <a:spLocks noChangeArrowheads="1"/>
          </p:cNvSpPr>
          <p:nvPr/>
        </p:nvSpPr>
        <p:spPr bwMode="auto">
          <a:xfrm>
            <a:off x="5260975" y="36814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5</a:t>
            </a:r>
          </a:p>
        </p:txBody>
      </p:sp>
      <p:sp>
        <p:nvSpPr>
          <p:cNvPr id="45" name="Obdélník 40"/>
          <p:cNvSpPr>
            <a:spLocks noChangeArrowheads="1"/>
          </p:cNvSpPr>
          <p:nvPr/>
        </p:nvSpPr>
        <p:spPr bwMode="auto">
          <a:xfrm>
            <a:off x="5910263" y="36814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18</a:t>
            </a:r>
          </a:p>
        </p:txBody>
      </p:sp>
      <p:cxnSp>
        <p:nvCxnSpPr>
          <p:cNvPr id="46" name="Přímá spojnice 46"/>
          <p:cNvCxnSpPr>
            <a:cxnSpLocks noChangeShapeType="1"/>
          </p:cNvCxnSpPr>
          <p:nvPr/>
        </p:nvCxnSpPr>
        <p:spPr bwMode="auto">
          <a:xfrm>
            <a:off x="5219700" y="2359025"/>
            <a:ext cx="13382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Přímá spojnice 47"/>
          <p:cNvCxnSpPr>
            <a:cxnSpLocks noChangeShapeType="1"/>
          </p:cNvCxnSpPr>
          <p:nvPr/>
        </p:nvCxnSpPr>
        <p:spPr bwMode="auto">
          <a:xfrm flipH="1">
            <a:off x="5889625" y="2359025"/>
            <a:ext cx="19050" cy="24876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bdélník 48"/>
          <p:cNvSpPr>
            <a:spLocks noChangeArrowheads="1"/>
          </p:cNvSpPr>
          <p:nvPr/>
        </p:nvSpPr>
        <p:spPr bwMode="auto">
          <a:xfrm>
            <a:off x="5564188" y="19891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90</a:t>
            </a:r>
          </a:p>
        </p:txBody>
      </p:sp>
      <p:sp>
        <p:nvSpPr>
          <p:cNvPr id="49" name="Obdélník 49"/>
          <p:cNvSpPr>
            <a:spLocks noChangeArrowheads="1"/>
          </p:cNvSpPr>
          <p:nvPr/>
        </p:nvSpPr>
        <p:spPr bwMode="auto">
          <a:xfrm>
            <a:off x="5260975" y="40878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50" name="Ovál 49"/>
          <p:cNvSpPr>
            <a:spLocks noChangeArrowheads="1"/>
          </p:cNvSpPr>
          <p:nvPr/>
        </p:nvSpPr>
        <p:spPr bwMode="auto">
          <a:xfrm>
            <a:off x="5940152" y="3690938"/>
            <a:ext cx="395288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1" name="Obdélník 51"/>
          <p:cNvSpPr>
            <a:spLocks noChangeArrowheads="1"/>
          </p:cNvSpPr>
          <p:nvPr/>
        </p:nvSpPr>
        <p:spPr bwMode="auto">
          <a:xfrm>
            <a:off x="5910263" y="40767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15</a:t>
            </a:r>
          </a:p>
        </p:txBody>
      </p:sp>
      <p:sp>
        <p:nvSpPr>
          <p:cNvPr id="52" name="Obdélník 52"/>
          <p:cNvSpPr>
            <a:spLocks noChangeArrowheads="1"/>
          </p:cNvSpPr>
          <p:nvPr/>
        </p:nvSpPr>
        <p:spPr bwMode="auto">
          <a:xfrm>
            <a:off x="5262563" y="44878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9</a:t>
            </a:r>
          </a:p>
        </p:txBody>
      </p:sp>
      <p:sp>
        <p:nvSpPr>
          <p:cNvPr id="53" name="Obdélník 53"/>
          <p:cNvSpPr>
            <a:spLocks noChangeArrowheads="1"/>
          </p:cNvSpPr>
          <p:nvPr/>
        </p:nvSpPr>
        <p:spPr bwMode="auto">
          <a:xfrm>
            <a:off x="5911850" y="44767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30188" y="1341438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2.způsob – rozkladem na součin prvočísel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08163" y="5805488"/>
            <a:ext cx="42767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D(36, 54, 90) = 2 . 3 . 3 </a:t>
            </a:r>
          </a:p>
        </p:txBody>
      </p:sp>
      <p:sp>
        <p:nvSpPr>
          <p:cNvPr id="10" name="Obdélník 46"/>
          <p:cNvSpPr>
            <a:spLocks noChangeArrowheads="1"/>
          </p:cNvSpPr>
          <p:nvPr/>
        </p:nvSpPr>
        <p:spPr bwMode="auto">
          <a:xfrm>
            <a:off x="503238" y="3069580"/>
            <a:ext cx="442880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54 = 6  .  9  = 2 .  </a:t>
            </a:r>
            <a:r>
              <a:rPr lang="cs-CZ" altLang="cs-CZ" sz="2000" dirty="0"/>
              <a:t>  </a:t>
            </a:r>
            <a:r>
              <a:rPr lang="cs-CZ" altLang="cs-CZ" sz="2400" dirty="0"/>
              <a:t>  3 . 3 . 3 </a:t>
            </a:r>
          </a:p>
        </p:txBody>
      </p:sp>
      <p:sp>
        <p:nvSpPr>
          <p:cNvPr id="11" name="TextovéPole 1"/>
          <p:cNvSpPr txBox="1">
            <a:spLocks noChangeArrowheads="1"/>
          </p:cNvSpPr>
          <p:nvPr/>
        </p:nvSpPr>
        <p:spPr bwMode="auto">
          <a:xfrm>
            <a:off x="971650" y="3687118"/>
            <a:ext cx="100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12" name="TextovéPole 47"/>
          <p:cNvSpPr txBox="1">
            <a:spLocks noChangeArrowheads="1"/>
          </p:cNvSpPr>
          <p:nvPr/>
        </p:nvSpPr>
        <p:spPr bwMode="auto">
          <a:xfrm>
            <a:off x="1691729" y="3687118"/>
            <a:ext cx="72003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3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cxnSp>
        <p:nvCxnSpPr>
          <p:cNvPr id="13" name="Přímá spojnice 4"/>
          <p:cNvCxnSpPr>
            <a:cxnSpLocks noChangeShapeType="1"/>
          </p:cNvCxnSpPr>
          <p:nvPr/>
        </p:nvCxnSpPr>
        <p:spPr bwMode="auto">
          <a:xfrm flipH="1">
            <a:off x="1187450" y="3501380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48"/>
          <p:cNvCxnSpPr>
            <a:cxnSpLocks noChangeShapeType="1"/>
          </p:cNvCxnSpPr>
          <p:nvPr/>
        </p:nvCxnSpPr>
        <p:spPr bwMode="auto">
          <a:xfrm>
            <a:off x="1331913" y="3501380"/>
            <a:ext cx="1254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49"/>
          <p:cNvCxnSpPr>
            <a:cxnSpLocks noChangeShapeType="1"/>
          </p:cNvCxnSpPr>
          <p:nvPr/>
        </p:nvCxnSpPr>
        <p:spPr bwMode="auto">
          <a:xfrm flipH="1">
            <a:off x="1827213" y="3483918"/>
            <a:ext cx="142875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50"/>
          <p:cNvCxnSpPr>
            <a:cxnSpLocks noChangeShapeType="1"/>
          </p:cNvCxnSpPr>
          <p:nvPr/>
        </p:nvCxnSpPr>
        <p:spPr bwMode="auto">
          <a:xfrm>
            <a:off x="1970088" y="3483918"/>
            <a:ext cx="12700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bdélník 51"/>
          <p:cNvSpPr>
            <a:spLocks noChangeArrowheads="1"/>
          </p:cNvSpPr>
          <p:nvPr/>
        </p:nvSpPr>
        <p:spPr bwMode="auto">
          <a:xfrm>
            <a:off x="467544" y="1988840"/>
            <a:ext cx="4157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36 = 6  .  6  = 2 . 2 . 3 . 3 </a:t>
            </a:r>
          </a:p>
        </p:txBody>
      </p:sp>
      <p:sp>
        <p:nvSpPr>
          <p:cNvPr id="18" name="TextovéPole 52"/>
          <p:cNvSpPr txBox="1">
            <a:spLocks noChangeArrowheads="1"/>
          </p:cNvSpPr>
          <p:nvPr/>
        </p:nvSpPr>
        <p:spPr bwMode="auto">
          <a:xfrm>
            <a:off x="971601" y="2607965"/>
            <a:ext cx="720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19" name="TextovéPole 53"/>
          <p:cNvSpPr txBox="1">
            <a:spLocks noChangeArrowheads="1"/>
          </p:cNvSpPr>
          <p:nvPr/>
        </p:nvSpPr>
        <p:spPr bwMode="auto">
          <a:xfrm>
            <a:off x="1655118" y="2607965"/>
            <a:ext cx="61262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cxnSp>
        <p:nvCxnSpPr>
          <p:cNvPr id="20" name="Přímá spojnice 54"/>
          <p:cNvCxnSpPr>
            <a:cxnSpLocks noChangeShapeType="1"/>
          </p:cNvCxnSpPr>
          <p:nvPr/>
        </p:nvCxnSpPr>
        <p:spPr bwMode="auto">
          <a:xfrm flipH="1">
            <a:off x="1151757" y="2420640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55"/>
          <p:cNvCxnSpPr>
            <a:cxnSpLocks noChangeShapeType="1"/>
          </p:cNvCxnSpPr>
          <p:nvPr/>
        </p:nvCxnSpPr>
        <p:spPr bwMode="auto">
          <a:xfrm>
            <a:off x="1296219" y="2420640"/>
            <a:ext cx="12541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56"/>
          <p:cNvCxnSpPr>
            <a:cxnSpLocks noChangeShapeType="1"/>
          </p:cNvCxnSpPr>
          <p:nvPr/>
        </p:nvCxnSpPr>
        <p:spPr bwMode="auto">
          <a:xfrm flipH="1">
            <a:off x="1789932" y="2404765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57"/>
          <p:cNvCxnSpPr>
            <a:cxnSpLocks noChangeShapeType="1"/>
          </p:cNvCxnSpPr>
          <p:nvPr/>
        </p:nvCxnSpPr>
        <p:spPr bwMode="auto">
          <a:xfrm>
            <a:off x="1934394" y="2404765"/>
            <a:ext cx="12700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220072" y="5805488"/>
            <a:ext cx="19446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= 18</a:t>
            </a:r>
          </a:p>
        </p:txBody>
      </p:sp>
      <p:sp>
        <p:nvSpPr>
          <p:cNvPr id="26" name="Obdélník 21"/>
          <p:cNvSpPr>
            <a:spLocks noChangeArrowheads="1"/>
          </p:cNvSpPr>
          <p:nvPr/>
        </p:nvSpPr>
        <p:spPr bwMode="auto">
          <a:xfrm>
            <a:off x="173038" y="836712"/>
            <a:ext cx="9072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Nalezněte největší společný dělitel čísel 36, 54 a 90</a:t>
            </a:r>
          </a:p>
        </p:txBody>
      </p:sp>
      <p:sp>
        <p:nvSpPr>
          <p:cNvPr id="27" name="Obdélník 51"/>
          <p:cNvSpPr>
            <a:spLocks noChangeArrowheads="1"/>
          </p:cNvSpPr>
          <p:nvPr/>
        </p:nvSpPr>
        <p:spPr bwMode="auto">
          <a:xfrm>
            <a:off x="485775" y="4365625"/>
            <a:ext cx="473429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90 = 9 . 10  = 2 .  </a:t>
            </a:r>
            <a:r>
              <a:rPr lang="cs-CZ" altLang="cs-CZ" dirty="0"/>
              <a:t> </a:t>
            </a:r>
            <a:r>
              <a:rPr lang="cs-CZ" altLang="cs-CZ" sz="2400" dirty="0"/>
              <a:t>   3 . 3 .       5 </a:t>
            </a:r>
          </a:p>
        </p:txBody>
      </p:sp>
      <p:sp>
        <p:nvSpPr>
          <p:cNvPr id="28" name="TextovéPole 52"/>
          <p:cNvSpPr txBox="1">
            <a:spLocks noChangeArrowheads="1"/>
          </p:cNvSpPr>
          <p:nvPr/>
        </p:nvSpPr>
        <p:spPr bwMode="auto">
          <a:xfrm>
            <a:off x="971649" y="4984750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3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29" name="TextovéPole 53"/>
          <p:cNvSpPr txBox="1">
            <a:spLocks noChangeArrowheads="1"/>
          </p:cNvSpPr>
          <p:nvPr/>
        </p:nvSpPr>
        <p:spPr bwMode="auto">
          <a:xfrm>
            <a:off x="1547713" y="4984750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5</a:t>
            </a:r>
          </a:p>
        </p:txBody>
      </p:sp>
      <p:cxnSp>
        <p:nvCxnSpPr>
          <p:cNvPr id="30" name="Přímá spojnice 54"/>
          <p:cNvCxnSpPr>
            <a:cxnSpLocks noChangeShapeType="1"/>
          </p:cNvCxnSpPr>
          <p:nvPr/>
        </p:nvCxnSpPr>
        <p:spPr bwMode="auto">
          <a:xfrm flipH="1">
            <a:off x="1169988" y="4797425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Přímá spojnice 55"/>
          <p:cNvCxnSpPr>
            <a:cxnSpLocks noChangeShapeType="1"/>
          </p:cNvCxnSpPr>
          <p:nvPr/>
        </p:nvCxnSpPr>
        <p:spPr bwMode="auto">
          <a:xfrm>
            <a:off x="1314450" y="4797425"/>
            <a:ext cx="12541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56"/>
          <p:cNvCxnSpPr>
            <a:cxnSpLocks noChangeShapeType="1"/>
          </p:cNvCxnSpPr>
          <p:nvPr/>
        </p:nvCxnSpPr>
        <p:spPr bwMode="auto">
          <a:xfrm flipH="1">
            <a:off x="1691680" y="4781550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Přímá spojnice 57"/>
          <p:cNvCxnSpPr>
            <a:cxnSpLocks noChangeShapeType="1"/>
          </p:cNvCxnSpPr>
          <p:nvPr/>
        </p:nvCxnSpPr>
        <p:spPr bwMode="auto">
          <a:xfrm>
            <a:off x="1835696" y="4781550"/>
            <a:ext cx="127000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bdélník 1"/>
          <p:cNvSpPr/>
          <p:nvPr/>
        </p:nvSpPr>
        <p:spPr>
          <a:xfrm>
            <a:off x="2412000" y="1916832"/>
            <a:ext cx="288000" cy="30243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3203880" y="1916832"/>
            <a:ext cx="288000" cy="30243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3635928" y="1916832"/>
            <a:ext cx="288000" cy="30243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" grpId="0"/>
      <p:bldP spid="18" grpId="0"/>
      <p:bldP spid="19" grpId="0"/>
      <p:bldP spid="25" grpId="0"/>
      <p:bldP spid="27" grpId="0"/>
      <p:bldP spid="28" grpId="0"/>
      <p:bldP spid="29" grpId="0"/>
      <p:bldP spid="2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3"/>
          <p:cNvSpPr>
            <a:spLocks noChangeArrowheads="1"/>
          </p:cNvSpPr>
          <p:nvPr/>
        </p:nvSpPr>
        <p:spPr bwMode="auto">
          <a:xfrm>
            <a:off x="230188" y="1455738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1.způsob – nalezením všech dělitelů</a:t>
            </a: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759297" y="2535238"/>
            <a:ext cx="6492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2309813" y="2535238"/>
            <a:ext cx="647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48</a:t>
            </a: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764060" y="29511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2314575" y="29511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24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764060" y="33829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2314575" y="33829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16</a:t>
            </a: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764060" y="38147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</a:t>
            </a: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2314575" y="38147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  <p:cxnSp>
        <p:nvCxnSpPr>
          <p:cNvPr id="17" name="Přímá spojnice 16"/>
          <p:cNvCxnSpPr>
            <a:cxnSpLocks noChangeShapeType="1"/>
          </p:cNvCxnSpPr>
          <p:nvPr/>
        </p:nvCxnSpPr>
        <p:spPr bwMode="auto">
          <a:xfrm>
            <a:off x="1624013" y="2490788"/>
            <a:ext cx="13382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cxnSpLocks noChangeShapeType="1"/>
          </p:cNvCxnSpPr>
          <p:nvPr/>
        </p:nvCxnSpPr>
        <p:spPr bwMode="auto">
          <a:xfrm>
            <a:off x="2195736" y="2490788"/>
            <a:ext cx="0" cy="2162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968500" y="212248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48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3989958" y="2525713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4537075" y="25257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72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3989958" y="294005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4541838" y="294005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36</a:t>
            </a: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auto">
          <a:xfrm>
            <a:off x="3989958" y="337185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auto">
          <a:xfrm>
            <a:off x="4541838" y="337185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24</a:t>
            </a: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3989958" y="38036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</a:t>
            </a:r>
          </a:p>
        </p:txBody>
      </p:sp>
      <p:sp>
        <p:nvSpPr>
          <p:cNvPr id="27" name="Obdélník 26"/>
          <p:cNvSpPr>
            <a:spLocks noChangeArrowheads="1"/>
          </p:cNvSpPr>
          <p:nvPr/>
        </p:nvSpPr>
        <p:spPr bwMode="auto">
          <a:xfrm>
            <a:off x="4541838" y="38036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18</a:t>
            </a:r>
          </a:p>
        </p:txBody>
      </p:sp>
      <p:cxnSp>
        <p:nvCxnSpPr>
          <p:cNvPr id="28" name="Přímá spojnice 27"/>
          <p:cNvCxnSpPr>
            <a:cxnSpLocks noChangeShapeType="1"/>
          </p:cNvCxnSpPr>
          <p:nvPr/>
        </p:nvCxnSpPr>
        <p:spPr bwMode="auto">
          <a:xfrm>
            <a:off x="3851275" y="2481263"/>
            <a:ext cx="13382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>
            <a:cxnSpLocks noChangeShapeType="1"/>
          </p:cNvCxnSpPr>
          <p:nvPr/>
        </p:nvCxnSpPr>
        <p:spPr bwMode="auto">
          <a:xfrm>
            <a:off x="4499992" y="2481263"/>
            <a:ext cx="6350" cy="25304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bdélník 29"/>
          <p:cNvSpPr>
            <a:spLocks noChangeArrowheads="1"/>
          </p:cNvSpPr>
          <p:nvPr/>
        </p:nvSpPr>
        <p:spPr bwMode="auto">
          <a:xfrm>
            <a:off x="4195763" y="21113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72</a:t>
            </a:r>
          </a:p>
        </p:txBody>
      </p:sp>
      <p:sp>
        <p:nvSpPr>
          <p:cNvPr id="32" name="Obdélník 31"/>
          <p:cNvSpPr>
            <a:spLocks noChangeArrowheads="1"/>
          </p:cNvSpPr>
          <p:nvPr/>
        </p:nvSpPr>
        <p:spPr bwMode="auto">
          <a:xfrm>
            <a:off x="3989958" y="42100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33" name="Ovál 32"/>
          <p:cNvSpPr>
            <a:spLocks noChangeArrowheads="1"/>
          </p:cNvSpPr>
          <p:nvPr/>
        </p:nvSpPr>
        <p:spPr bwMode="auto">
          <a:xfrm>
            <a:off x="4572000" y="3343275"/>
            <a:ext cx="395287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4" name="Ovál 33"/>
          <p:cNvSpPr>
            <a:spLocks noChangeArrowheads="1"/>
          </p:cNvSpPr>
          <p:nvPr/>
        </p:nvSpPr>
        <p:spPr bwMode="auto">
          <a:xfrm>
            <a:off x="2339752" y="2924175"/>
            <a:ext cx="395288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5" name="Obdélník 34"/>
          <p:cNvSpPr>
            <a:spLocks noChangeArrowheads="1"/>
          </p:cNvSpPr>
          <p:nvPr/>
        </p:nvSpPr>
        <p:spPr bwMode="auto">
          <a:xfrm>
            <a:off x="698500" y="5631334"/>
            <a:ext cx="8050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Největší společný dělitel čísel  48, 72 a 120 je tedy </a:t>
            </a:r>
            <a:r>
              <a:rPr lang="cs-CZ" altLang="cs-CZ" sz="2400" b="1" dirty="0"/>
              <a:t>24</a:t>
            </a:r>
          </a:p>
        </p:txBody>
      </p:sp>
      <p:sp>
        <p:nvSpPr>
          <p:cNvPr id="36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a) 48, 72 a 120</a:t>
            </a: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>
            <a:off x="1756122" y="422433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38" name="Obdélník 37"/>
          <p:cNvSpPr>
            <a:spLocks noChangeArrowheads="1"/>
          </p:cNvSpPr>
          <p:nvPr/>
        </p:nvSpPr>
        <p:spPr bwMode="auto">
          <a:xfrm>
            <a:off x="2339975" y="42211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8</a:t>
            </a:r>
          </a:p>
        </p:txBody>
      </p:sp>
      <p:sp>
        <p:nvSpPr>
          <p:cNvPr id="39" name="Obdélník 38"/>
          <p:cNvSpPr>
            <a:spLocks noChangeArrowheads="1"/>
          </p:cNvSpPr>
          <p:nvPr/>
        </p:nvSpPr>
        <p:spPr bwMode="auto">
          <a:xfrm>
            <a:off x="4541838" y="42100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  <p:sp>
        <p:nvSpPr>
          <p:cNvPr id="40" name="Obdélník 39"/>
          <p:cNvSpPr>
            <a:spLocks noChangeArrowheads="1"/>
          </p:cNvSpPr>
          <p:nvPr/>
        </p:nvSpPr>
        <p:spPr bwMode="auto">
          <a:xfrm>
            <a:off x="3996308" y="46418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8</a:t>
            </a:r>
          </a:p>
        </p:txBody>
      </p:sp>
      <p:sp>
        <p:nvSpPr>
          <p:cNvPr id="41" name="Obdélník 40"/>
          <p:cNvSpPr>
            <a:spLocks noChangeArrowheads="1"/>
          </p:cNvSpPr>
          <p:nvPr/>
        </p:nvSpPr>
        <p:spPr bwMode="auto">
          <a:xfrm>
            <a:off x="4540250" y="464185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>
                <a:latin typeface="Trebuchet MS" pitchFamily="34" charset="0"/>
              </a:rPr>
              <a:t>9</a:t>
            </a:r>
          </a:p>
        </p:txBody>
      </p:sp>
      <p:sp>
        <p:nvSpPr>
          <p:cNvPr id="42" name="Obdélník 41"/>
          <p:cNvSpPr>
            <a:spLocks noChangeArrowheads="1"/>
          </p:cNvSpPr>
          <p:nvPr/>
        </p:nvSpPr>
        <p:spPr bwMode="auto">
          <a:xfrm>
            <a:off x="6222206" y="2527300"/>
            <a:ext cx="649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</a:t>
            </a:r>
          </a:p>
        </p:txBody>
      </p:sp>
      <p:sp>
        <p:nvSpPr>
          <p:cNvPr id="43" name="Obdélník 42"/>
          <p:cNvSpPr>
            <a:spLocks noChangeArrowheads="1"/>
          </p:cNvSpPr>
          <p:nvPr/>
        </p:nvSpPr>
        <p:spPr bwMode="auto">
          <a:xfrm>
            <a:off x="6769100" y="25273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120</a:t>
            </a:r>
          </a:p>
        </p:txBody>
      </p:sp>
      <p:sp>
        <p:nvSpPr>
          <p:cNvPr id="44" name="Obdélník 43"/>
          <p:cNvSpPr>
            <a:spLocks noChangeArrowheads="1"/>
          </p:cNvSpPr>
          <p:nvPr/>
        </p:nvSpPr>
        <p:spPr bwMode="auto">
          <a:xfrm>
            <a:off x="6222206" y="294163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</a:t>
            </a:r>
          </a:p>
        </p:txBody>
      </p:sp>
      <p:sp>
        <p:nvSpPr>
          <p:cNvPr id="45" name="Obdélník 44"/>
          <p:cNvSpPr>
            <a:spLocks noChangeArrowheads="1"/>
          </p:cNvSpPr>
          <p:nvPr/>
        </p:nvSpPr>
        <p:spPr bwMode="auto">
          <a:xfrm>
            <a:off x="6773863" y="294163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60</a:t>
            </a:r>
          </a:p>
        </p:txBody>
      </p:sp>
      <p:sp>
        <p:nvSpPr>
          <p:cNvPr id="46" name="Obdélník 45"/>
          <p:cNvSpPr>
            <a:spLocks noChangeArrowheads="1"/>
          </p:cNvSpPr>
          <p:nvPr/>
        </p:nvSpPr>
        <p:spPr bwMode="auto">
          <a:xfrm>
            <a:off x="6222206" y="337343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3</a:t>
            </a:r>
          </a:p>
        </p:txBody>
      </p:sp>
      <p:sp>
        <p:nvSpPr>
          <p:cNvPr id="47" name="Obdélník 46"/>
          <p:cNvSpPr>
            <a:spLocks noChangeArrowheads="1"/>
          </p:cNvSpPr>
          <p:nvPr/>
        </p:nvSpPr>
        <p:spPr bwMode="auto">
          <a:xfrm>
            <a:off x="6773863" y="3373438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40</a:t>
            </a:r>
          </a:p>
        </p:txBody>
      </p:sp>
      <p:sp>
        <p:nvSpPr>
          <p:cNvPr id="48" name="Obdélník 47"/>
          <p:cNvSpPr>
            <a:spLocks noChangeArrowheads="1"/>
          </p:cNvSpPr>
          <p:nvPr/>
        </p:nvSpPr>
        <p:spPr bwMode="auto">
          <a:xfrm>
            <a:off x="6222206" y="38052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5</a:t>
            </a:r>
          </a:p>
        </p:txBody>
      </p:sp>
      <p:sp>
        <p:nvSpPr>
          <p:cNvPr id="49" name="Obdélník 48"/>
          <p:cNvSpPr>
            <a:spLocks noChangeArrowheads="1"/>
          </p:cNvSpPr>
          <p:nvPr/>
        </p:nvSpPr>
        <p:spPr bwMode="auto">
          <a:xfrm>
            <a:off x="6773863" y="38052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24</a:t>
            </a: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>
            <a:off x="6083300" y="2482850"/>
            <a:ext cx="13382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>
            <a:off x="6732240" y="2482850"/>
            <a:ext cx="6350" cy="28908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bdélník 51"/>
          <p:cNvSpPr>
            <a:spLocks noChangeArrowheads="1"/>
          </p:cNvSpPr>
          <p:nvPr/>
        </p:nvSpPr>
        <p:spPr bwMode="auto">
          <a:xfrm>
            <a:off x="6427788" y="21129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120</a:t>
            </a:r>
          </a:p>
        </p:txBody>
      </p:sp>
      <p:sp>
        <p:nvSpPr>
          <p:cNvPr id="53" name="Obdélník 52"/>
          <p:cNvSpPr>
            <a:spLocks noChangeArrowheads="1"/>
          </p:cNvSpPr>
          <p:nvPr/>
        </p:nvSpPr>
        <p:spPr bwMode="auto">
          <a:xfrm>
            <a:off x="6222206" y="42116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6</a:t>
            </a:r>
          </a:p>
        </p:txBody>
      </p:sp>
      <p:sp>
        <p:nvSpPr>
          <p:cNvPr id="54" name="Ovál 53"/>
          <p:cNvSpPr>
            <a:spLocks noChangeArrowheads="1"/>
          </p:cNvSpPr>
          <p:nvPr/>
        </p:nvSpPr>
        <p:spPr bwMode="auto">
          <a:xfrm>
            <a:off x="6804248" y="3763963"/>
            <a:ext cx="395287" cy="396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5" name="Obdélník 54"/>
          <p:cNvSpPr>
            <a:spLocks noChangeArrowheads="1"/>
          </p:cNvSpPr>
          <p:nvPr/>
        </p:nvSpPr>
        <p:spPr bwMode="auto">
          <a:xfrm>
            <a:off x="6773863" y="42116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20</a:t>
            </a:r>
          </a:p>
        </p:txBody>
      </p:sp>
      <p:sp>
        <p:nvSpPr>
          <p:cNvPr id="56" name="Obdélník 55"/>
          <p:cNvSpPr>
            <a:spLocks noChangeArrowheads="1"/>
          </p:cNvSpPr>
          <p:nvPr/>
        </p:nvSpPr>
        <p:spPr bwMode="auto">
          <a:xfrm>
            <a:off x="6228556" y="46434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8</a:t>
            </a:r>
          </a:p>
        </p:txBody>
      </p:sp>
      <p:sp>
        <p:nvSpPr>
          <p:cNvPr id="57" name="Obdélník 56"/>
          <p:cNvSpPr>
            <a:spLocks noChangeArrowheads="1"/>
          </p:cNvSpPr>
          <p:nvPr/>
        </p:nvSpPr>
        <p:spPr bwMode="auto">
          <a:xfrm>
            <a:off x="6772275" y="46434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15</a:t>
            </a:r>
          </a:p>
        </p:txBody>
      </p:sp>
      <p:sp>
        <p:nvSpPr>
          <p:cNvPr id="58" name="Obdélník 57"/>
          <p:cNvSpPr>
            <a:spLocks noChangeArrowheads="1"/>
          </p:cNvSpPr>
          <p:nvPr/>
        </p:nvSpPr>
        <p:spPr bwMode="auto">
          <a:xfrm>
            <a:off x="6225381" y="50720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10</a:t>
            </a:r>
          </a:p>
        </p:txBody>
      </p:sp>
      <p:sp>
        <p:nvSpPr>
          <p:cNvPr id="59" name="Obdélník 58"/>
          <p:cNvSpPr>
            <a:spLocks noChangeArrowheads="1"/>
          </p:cNvSpPr>
          <p:nvPr/>
        </p:nvSpPr>
        <p:spPr bwMode="auto">
          <a:xfrm>
            <a:off x="6769100" y="50720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latin typeface="Trebuchet MS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33" grpId="0" animBg="1"/>
      <p:bldP spid="34" grpId="0" animBg="1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a) 48, 72 a 120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252413" y="1412875"/>
            <a:ext cx="8640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2.způsob – rozkladem na součin prvočísel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08163" y="5662613"/>
            <a:ext cx="49244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>
                <a:latin typeface="+mn-lt"/>
              </a:rPr>
              <a:t>D(48,72,120) = 2 . 2 . 2 . 3 </a:t>
            </a:r>
          </a:p>
        </p:txBody>
      </p:sp>
      <p:sp>
        <p:nvSpPr>
          <p:cNvPr id="11" name="Obdélník 46"/>
          <p:cNvSpPr>
            <a:spLocks noChangeArrowheads="1"/>
          </p:cNvSpPr>
          <p:nvPr/>
        </p:nvSpPr>
        <p:spPr bwMode="auto">
          <a:xfrm>
            <a:off x="503238" y="2133600"/>
            <a:ext cx="4573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/>
              <a:t>48 = 6  .  8  =   2 . 2 . 2 . 2 . 3 </a:t>
            </a:r>
          </a:p>
        </p:txBody>
      </p:sp>
      <p:sp>
        <p:nvSpPr>
          <p:cNvPr id="12" name="TextovéPole 1"/>
          <p:cNvSpPr txBox="1">
            <a:spLocks noChangeArrowheads="1"/>
          </p:cNvSpPr>
          <p:nvPr/>
        </p:nvSpPr>
        <p:spPr bwMode="auto">
          <a:xfrm>
            <a:off x="997149" y="2751138"/>
            <a:ext cx="69453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13" name="TextovéPole 47"/>
          <p:cNvSpPr txBox="1">
            <a:spLocks noChangeArrowheads="1"/>
          </p:cNvSpPr>
          <p:nvPr/>
        </p:nvSpPr>
        <p:spPr bwMode="auto">
          <a:xfrm>
            <a:off x="1556668" y="2751138"/>
            <a:ext cx="92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  <a:r>
              <a:rPr lang="cs-CZ" altLang="cs-CZ" sz="2400"/>
              <a:t>.</a:t>
            </a:r>
            <a:r>
              <a:rPr lang="cs-CZ" altLang="cs-CZ" sz="2400" u="sng"/>
              <a:t>2</a:t>
            </a:r>
          </a:p>
        </p:txBody>
      </p:sp>
      <p:cxnSp>
        <p:nvCxnSpPr>
          <p:cNvPr id="14" name="Přímá spojnice 4"/>
          <p:cNvCxnSpPr>
            <a:cxnSpLocks noChangeShapeType="1"/>
          </p:cNvCxnSpPr>
          <p:nvPr/>
        </p:nvCxnSpPr>
        <p:spPr bwMode="auto">
          <a:xfrm flipH="1">
            <a:off x="1187450" y="2565400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48"/>
          <p:cNvCxnSpPr>
            <a:cxnSpLocks noChangeShapeType="1"/>
          </p:cNvCxnSpPr>
          <p:nvPr/>
        </p:nvCxnSpPr>
        <p:spPr bwMode="auto">
          <a:xfrm>
            <a:off x="1331913" y="2565400"/>
            <a:ext cx="1254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49"/>
          <p:cNvCxnSpPr>
            <a:cxnSpLocks noChangeShapeType="1"/>
          </p:cNvCxnSpPr>
          <p:nvPr/>
        </p:nvCxnSpPr>
        <p:spPr bwMode="auto">
          <a:xfrm flipH="1">
            <a:off x="1808163" y="2547938"/>
            <a:ext cx="161925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50"/>
          <p:cNvCxnSpPr>
            <a:cxnSpLocks noChangeShapeType="1"/>
          </p:cNvCxnSpPr>
          <p:nvPr/>
        </p:nvCxnSpPr>
        <p:spPr bwMode="auto">
          <a:xfrm>
            <a:off x="1970088" y="2547938"/>
            <a:ext cx="225425" cy="2333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bdélník 51"/>
          <p:cNvSpPr>
            <a:spLocks noChangeArrowheads="1"/>
          </p:cNvSpPr>
          <p:nvPr/>
        </p:nvSpPr>
        <p:spPr bwMode="auto">
          <a:xfrm>
            <a:off x="485774" y="3284538"/>
            <a:ext cx="531036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72 = 9  .  8  =   2 . 2 . 2 .   </a:t>
            </a:r>
            <a:r>
              <a:rPr lang="cs-CZ" altLang="cs-CZ" sz="2000" dirty="0"/>
              <a:t>  </a:t>
            </a:r>
            <a:r>
              <a:rPr lang="cs-CZ" altLang="cs-CZ" sz="2400" dirty="0"/>
              <a:t>  3 . 3  </a:t>
            </a:r>
          </a:p>
        </p:txBody>
      </p:sp>
      <p:sp>
        <p:nvSpPr>
          <p:cNvPr id="19" name="TextovéPole 52"/>
          <p:cNvSpPr txBox="1">
            <a:spLocks noChangeArrowheads="1"/>
          </p:cNvSpPr>
          <p:nvPr/>
        </p:nvSpPr>
        <p:spPr bwMode="auto">
          <a:xfrm>
            <a:off x="971650" y="3903663"/>
            <a:ext cx="67617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3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sp>
        <p:nvSpPr>
          <p:cNvPr id="20" name="TextovéPole 53"/>
          <p:cNvSpPr txBox="1">
            <a:spLocks noChangeArrowheads="1"/>
          </p:cNvSpPr>
          <p:nvPr/>
        </p:nvSpPr>
        <p:spPr bwMode="auto">
          <a:xfrm>
            <a:off x="1537618" y="3903663"/>
            <a:ext cx="946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2</a:t>
            </a:r>
          </a:p>
        </p:txBody>
      </p:sp>
      <p:cxnSp>
        <p:nvCxnSpPr>
          <p:cNvPr id="21" name="Přímá spojnice 54"/>
          <p:cNvCxnSpPr>
            <a:cxnSpLocks noChangeShapeType="1"/>
          </p:cNvCxnSpPr>
          <p:nvPr/>
        </p:nvCxnSpPr>
        <p:spPr bwMode="auto">
          <a:xfrm flipH="1">
            <a:off x="1169988" y="3716338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55"/>
          <p:cNvCxnSpPr>
            <a:cxnSpLocks noChangeShapeType="1"/>
          </p:cNvCxnSpPr>
          <p:nvPr/>
        </p:nvCxnSpPr>
        <p:spPr bwMode="auto">
          <a:xfrm>
            <a:off x="1314450" y="3716338"/>
            <a:ext cx="12541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56"/>
          <p:cNvCxnSpPr>
            <a:cxnSpLocks noChangeShapeType="1"/>
          </p:cNvCxnSpPr>
          <p:nvPr/>
        </p:nvCxnSpPr>
        <p:spPr bwMode="auto">
          <a:xfrm flipH="1">
            <a:off x="1835250" y="3700463"/>
            <a:ext cx="14446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57"/>
          <p:cNvCxnSpPr>
            <a:cxnSpLocks noChangeShapeType="1"/>
          </p:cNvCxnSpPr>
          <p:nvPr/>
        </p:nvCxnSpPr>
        <p:spPr bwMode="auto">
          <a:xfrm flipH="1">
            <a:off x="1957486" y="3700463"/>
            <a:ext cx="22226" cy="203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652120" y="5662613"/>
            <a:ext cx="19446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b="1" dirty="0">
                <a:latin typeface="+mn-lt"/>
              </a:rPr>
              <a:t>= 24</a:t>
            </a:r>
          </a:p>
        </p:txBody>
      </p:sp>
      <p:cxnSp>
        <p:nvCxnSpPr>
          <p:cNvPr id="27" name="Přímá spojnice 50"/>
          <p:cNvCxnSpPr>
            <a:cxnSpLocks noChangeShapeType="1"/>
          </p:cNvCxnSpPr>
          <p:nvPr/>
        </p:nvCxnSpPr>
        <p:spPr bwMode="auto">
          <a:xfrm flipH="1">
            <a:off x="1949550" y="2547938"/>
            <a:ext cx="30162" cy="203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Přímá spojnice 57"/>
          <p:cNvCxnSpPr>
            <a:cxnSpLocks noChangeShapeType="1"/>
          </p:cNvCxnSpPr>
          <p:nvPr/>
        </p:nvCxnSpPr>
        <p:spPr bwMode="auto">
          <a:xfrm>
            <a:off x="1979712" y="3700463"/>
            <a:ext cx="242888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Obdélník 51"/>
          <p:cNvSpPr>
            <a:spLocks noChangeArrowheads="1"/>
          </p:cNvSpPr>
          <p:nvPr/>
        </p:nvSpPr>
        <p:spPr bwMode="auto">
          <a:xfrm>
            <a:off x="468312" y="4437063"/>
            <a:ext cx="57598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400" dirty="0"/>
              <a:t>120 = 10.12  = 2 . 2 . 2 .  </a:t>
            </a:r>
            <a:r>
              <a:rPr lang="cs-CZ" altLang="cs-CZ" dirty="0"/>
              <a:t>  </a:t>
            </a:r>
            <a:r>
              <a:rPr lang="cs-CZ" altLang="cs-CZ" sz="2400" dirty="0"/>
              <a:t>   3 .        5 </a:t>
            </a:r>
          </a:p>
        </p:txBody>
      </p:sp>
      <p:sp>
        <p:nvSpPr>
          <p:cNvPr id="30" name="TextovéPole 52"/>
          <p:cNvSpPr txBox="1">
            <a:spLocks noChangeArrowheads="1"/>
          </p:cNvSpPr>
          <p:nvPr/>
        </p:nvSpPr>
        <p:spPr bwMode="auto">
          <a:xfrm>
            <a:off x="1187674" y="5056188"/>
            <a:ext cx="70145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5</a:t>
            </a:r>
          </a:p>
        </p:txBody>
      </p:sp>
      <p:sp>
        <p:nvSpPr>
          <p:cNvPr id="32" name="TextovéPole 53"/>
          <p:cNvSpPr txBox="1">
            <a:spLocks noChangeArrowheads="1"/>
          </p:cNvSpPr>
          <p:nvPr/>
        </p:nvSpPr>
        <p:spPr bwMode="auto">
          <a:xfrm>
            <a:off x="1809329" y="5056188"/>
            <a:ext cx="1106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2</a:t>
            </a:r>
            <a:r>
              <a:rPr lang="cs-CZ" altLang="cs-CZ" sz="2400" dirty="0"/>
              <a:t>.</a:t>
            </a:r>
            <a:r>
              <a:rPr lang="cs-CZ" altLang="cs-CZ" sz="2400" u="sng" dirty="0"/>
              <a:t>3</a:t>
            </a:r>
          </a:p>
        </p:txBody>
      </p:sp>
      <p:cxnSp>
        <p:nvCxnSpPr>
          <p:cNvPr id="33" name="Přímá spojnice 54"/>
          <p:cNvCxnSpPr>
            <a:cxnSpLocks noChangeShapeType="1"/>
          </p:cNvCxnSpPr>
          <p:nvPr/>
        </p:nvCxnSpPr>
        <p:spPr bwMode="auto">
          <a:xfrm flipH="1">
            <a:off x="1377950" y="4868863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Přímá spojnice 55"/>
          <p:cNvCxnSpPr>
            <a:cxnSpLocks noChangeShapeType="1"/>
          </p:cNvCxnSpPr>
          <p:nvPr/>
        </p:nvCxnSpPr>
        <p:spPr bwMode="auto">
          <a:xfrm>
            <a:off x="1522413" y="4868863"/>
            <a:ext cx="125412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56"/>
          <p:cNvCxnSpPr>
            <a:cxnSpLocks noChangeShapeType="1"/>
          </p:cNvCxnSpPr>
          <p:nvPr/>
        </p:nvCxnSpPr>
        <p:spPr bwMode="auto">
          <a:xfrm flipH="1">
            <a:off x="1979712" y="4852988"/>
            <a:ext cx="144463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57"/>
          <p:cNvCxnSpPr>
            <a:cxnSpLocks noChangeShapeType="1"/>
          </p:cNvCxnSpPr>
          <p:nvPr/>
        </p:nvCxnSpPr>
        <p:spPr bwMode="auto">
          <a:xfrm>
            <a:off x="2136999" y="4852988"/>
            <a:ext cx="58737" cy="203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57"/>
          <p:cNvCxnSpPr>
            <a:cxnSpLocks noChangeShapeType="1"/>
          </p:cNvCxnSpPr>
          <p:nvPr/>
        </p:nvCxnSpPr>
        <p:spPr bwMode="auto">
          <a:xfrm>
            <a:off x="2123728" y="4852988"/>
            <a:ext cx="242887" cy="215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bdélník 40"/>
          <p:cNvSpPr/>
          <p:nvPr/>
        </p:nvSpPr>
        <p:spPr>
          <a:xfrm>
            <a:off x="2555808" y="2060848"/>
            <a:ext cx="288000" cy="2880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2987856" y="2060848"/>
            <a:ext cx="288000" cy="2880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3419904" y="2060848"/>
            <a:ext cx="288000" cy="2880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4284000" y="2060848"/>
            <a:ext cx="288000" cy="2880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8" grpId="0"/>
      <p:bldP spid="19" grpId="0"/>
      <p:bldP spid="20" grpId="0"/>
      <p:bldP spid="26" grpId="0"/>
      <p:bldP spid="29" grpId="0"/>
      <p:bldP spid="30" grpId="0"/>
      <p:bldP spid="32" grpId="0"/>
      <p:bldP spid="41" grpId="0" animBg="1"/>
      <p:bldP spid="42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Největší společný dělitel více čísel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 1"/>
          <p:cNvSpPr>
            <a:spLocks noChangeArrowheads="1"/>
          </p:cNvSpPr>
          <p:nvPr/>
        </p:nvSpPr>
        <p:spPr bwMode="auto">
          <a:xfrm>
            <a:off x="107950" y="806450"/>
            <a:ext cx="907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400" dirty="0">
                <a:latin typeface="+mn-lt"/>
              </a:rPr>
              <a:t>2) Nalezněte největší společný dělitel čísel:         b) 46, 69 a 115</a:t>
            </a:r>
          </a:p>
        </p:txBody>
      </p:sp>
      <p:sp>
        <p:nvSpPr>
          <p:cNvPr id="9" name="Obdélník 3"/>
          <p:cNvSpPr>
            <a:spLocks noChangeArrowheads="1"/>
          </p:cNvSpPr>
          <p:nvPr/>
        </p:nvSpPr>
        <p:spPr bwMode="auto">
          <a:xfrm>
            <a:off x="85725" y="1639912"/>
            <a:ext cx="4557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00B050"/>
                </a:solidFill>
              </a:rPr>
              <a:t>1. nalezením všech dělitelů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323850" y="2719412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1" name="Obdélník 6"/>
          <p:cNvSpPr>
            <a:spLocks noChangeArrowheads="1"/>
          </p:cNvSpPr>
          <p:nvPr/>
        </p:nvSpPr>
        <p:spPr bwMode="auto">
          <a:xfrm>
            <a:off x="1014413" y="271941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46</a:t>
            </a:r>
          </a:p>
        </p:txBody>
      </p:sp>
      <p:sp>
        <p:nvSpPr>
          <p:cNvPr id="12" name="Obdélník 7"/>
          <p:cNvSpPr>
            <a:spLocks noChangeArrowheads="1"/>
          </p:cNvSpPr>
          <p:nvPr/>
        </p:nvSpPr>
        <p:spPr bwMode="auto">
          <a:xfrm>
            <a:off x="328613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</a:t>
            </a:r>
          </a:p>
        </p:txBody>
      </p:sp>
      <p:sp>
        <p:nvSpPr>
          <p:cNvPr id="13" name="Obdélník 8"/>
          <p:cNvSpPr>
            <a:spLocks noChangeArrowheads="1"/>
          </p:cNvSpPr>
          <p:nvPr/>
        </p:nvSpPr>
        <p:spPr bwMode="auto">
          <a:xfrm>
            <a:off x="1019175" y="313533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23</a:t>
            </a:r>
          </a:p>
        </p:txBody>
      </p:sp>
      <p:cxnSp>
        <p:nvCxnSpPr>
          <p:cNvPr id="14" name="Přímá spojnice 13"/>
          <p:cNvCxnSpPr>
            <a:cxnSpLocks noChangeShapeType="1"/>
          </p:cNvCxnSpPr>
          <p:nvPr/>
        </p:nvCxnSpPr>
        <p:spPr bwMode="auto">
          <a:xfrm>
            <a:off x="503238" y="2674962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cxnSpLocks noChangeShapeType="1"/>
          </p:cNvCxnSpPr>
          <p:nvPr/>
        </p:nvCxnSpPr>
        <p:spPr bwMode="auto">
          <a:xfrm>
            <a:off x="1019175" y="2674962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bdélník 15"/>
          <p:cNvSpPr>
            <a:spLocks noChangeArrowheads="1"/>
          </p:cNvSpPr>
          <p:nvPr/>
        </p:nvSpPr>
        <p:spPr bwMode="auto">
          <a:xfrm>
            <a:off x="673100" y="23066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46</a:t>
            </a: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1763713" y="2709887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2408238" y="27098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69</a:t>
            </a: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763713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3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2413000" y="31242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23</a:t>
            </a:r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>
            <a:off x="1866900" y="2665437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5"/>
          <p:cNvCxnSpPr>
            <a:cxnSpLocks noChangeShapeType="1"/>
          </p:cNvCxnSpPr>
          <p:nvPr/>
        </p:nvCxnSpPr>
        <p:spPr bwMode="auto">
          <a:xfrm>
            <a:off x="2411413" y="2665437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bdélník 26"/>
          <p:cNvSpPr>
            <a:spLocks noChangeArrowheads="1"/>
          </p:cNvSpPr>
          <p:nvPr/>
        </p:nvSpPr>
        <p:spPr bwMode="auto">
          <a:xfrm>
            <a:off x="2066925" y="229555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69</a:t>
            </a:r>
          </a:p>
        </p:txBody>
      </p:sp>
      <p:sp>
        <p:nvSpPr>
          <p:cNvPr id="24" name="Ovál 33"/>
          <p:cNvSpPr>
            <a:spLocks noChangeArrowheads="1"/>
          </p:cNvSpPr>
          <p:nvPr/>
        </p:nvSpPr>
        <p:spPr bwMode="auto">
          <a:xfrm>
            <a:off x="1043608" y="3121050"/>
            <a:ext cx="395287" cy="395287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5" name="Ovál 41"/>
          <p:cNvSpPr>
            <a:spLocks noChangeArrowheads="1"/>
          </p:cNvSpPr>
          <p:nvPr/>
        </p:nvSpPr>
        <p:spPr bwMode="auto">
          <a:xfrm>
            <a:off x="2411760" y="3109937"/>
            <a:ext cx="395287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765175" y="4405337"/>
            <a:ext cx="3302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D(46,69,115) = </a:t>
            </a:r>
            <a:r>
              <a:rPr lang="cs-CZ" altLang="cs-CZ" sz="2800" b="1" dirty="0">
                <a:latin typeface="+mn-lt"/>
              </a:rPr>
              <a:t>23</a:t>
            </a:r>
          </a:p>
        </p:txBody>
      </p:sp>
      <p:sp>
        <p:nvSpPr>
          <p:cNvPr id="27" name="Obdélník 3"/>
          <p:cNvSpPr>
            <a:spLocks noChangeArrowheads="1"/>
          </p:cNvSpPr>
          <p:nvPr/>
        </p:nvSpPr>
        <p:spPr bwMode="auto">
          <a:xfrm>
            <a:off x="4572000" y="1628800"/>
            <a:ext cx="437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000">
                <a:solidFill>
                  <a:srgbClr val="FF0000"/>
                </a:solidFill>
              </a:rPr>
              <a:t>2. rozkladem na součin prvočísel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219700" y="4476775"/>
            <a:ext cx="345598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2800" dirty="0">
                <a:latin typeface="+mn-lt"/>
              </a:rPr>
              <a:t>D(46,69,115) = </a:t>
            </a:r>
            <a:r>
              <a:rPr lang="cs-CZ" altLang="cs-CZ" sz="2800" b="1" dirty="0">
                <a:latin typeface="+mn-lt"/>
              </a:rPr>
              <a:t>23</a:t>
            </a:r>
          </a:p>
        </p:txBody>
      </p:sp>
      <p:sp>
        <p:nvSpPr>
          <p:cNvPr id="29" name="Obdélník 46"/>
          <p:cNvSpPr>
            <a:spLocks noChangeArrowheads="1"/>
          </p:cNvSpPr>
          <p:nvPr/>
        </p:nvSpPr>
        <p:spPr bwMode="auto">
          <a:xfrm>
            <a:off x="4787900" y="2351112"/>
            <a:ext cx="41592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/>
              <a:t>46 = 2 . 23</a:t>
            </a:r>
          </a:p>
        </p:txBody>
      </p:sp>
      <p:sp>
        <p:nvSpPr>
          <p:cNvPr id="30" name="Obdélník 51"/>
          <p:cNvSpPr>
            <a:spLocks noChangeArrowheads="1"/>
          </p:cNvSpPr>
          <p:nvPr/>
        </p:nvSpPr>
        <p:spPr bwMode="auto">
          <a:xfrm>
            <a:off x="4734817" y="3141687"/>
            <a:ext cx="4157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69 =   </a:t>
            </a:r>
            <a:r>
              <a:rPr lang="cs-CZ" altLang="cs-CZ" sz="1600" dirty="0"/>
              <a:t>  </a:t>
            </a:r>
            <a:r>
              <a:rPr lang="cs-CZ" altLang="cs-CZ" sz="2200" dirty="0"/>
              <a:t>  23 . 3 </a:t>
            </a:r>
          </a:p>
        </p:txBody>
      </p:sp>
      <p:sp>
        <p:nvSpPr>
          <p:cNvPr id="33" name="Obdélník 29"/>
          <p:cNvSpPr>
            <a:spLocks noChangeArrowheads="1"/>
          </p:cNvSpPr>
          <p:nvPr/>
        </p:nvSpPr>
        <p:spPr bwMode="auto">
          <a:xfrm>
            <a:off x="3059113" y="2692425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</a:t>
            </a:r>
          </a:p>
        </p:txBody>
      </p:sp>
      <p:sp>
        <p:nvSpPr>
          <p:cNvPr id="34" name="Obdélník 30"/>
          <p:cNvSpPr>
            <a:spLocks noChangeArrowheads="1"/>
          </p:cNvSpPr>
          <p:nvPr/>
        </p:nvSpPr>
        <p:spPr bwMode="auto">
          <a:xfrm>
            <a:off x="3703638" y="269242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115</a:t>
            </a:r>
          </a:p>
        </p:txBody>
      </p:sp>
      <p:sp>
        <p:nvSpPr>
          <p:cNvPr id="35" name="Obdélník 31"/>
          <p:cNvSpPr>
            <a:spLocks noChangeArrowheads="1"/>
          </p:cNvSpPr>
          <p:nvPr/>
        </p:nvSpPr>
        <p:spPr bwMode="auto">
          <a:xfrm>
            <a:off x="3059113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5</a:t>
            </a:r>
          </a:p>
        </p:txBody>
      </p:sp>
      <p:sp>
        <p:nvSpPr>
          <p:cNvPr id="36" name="Obdélník 32"/>
          <p:cNvSpPr>
            <a:spLocks noChangeArrowheads="1"/>
          </p:cNvSpPr>
          <p:nvPr/>
        </p:nvSpPr>
        <p:spPr bwMode="auto">
          <a:xfrm>
            <a:off x="3708400" y="3106762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23</a:t>
            </a:r>
          </a:p>
        </p:txBody>
      </p:sp>
      <p:cxnSp>
        <p:nvCxnSpPr>
          <p:cNvPr id="37" name="Přímá spojnice 34"/>
          <p:cNvCxnSpPr>
            <a:cxnSpLocks noChangeShapeType="1"/>
          </p:cNvCxnSpPr>
          <p:nvPr/>
        </p:nvCxnSpPr>
        <p:spPr bwMode="auto">
          <a:xfrm>
            <a:off x="3162300" y="2647975"/>
            <a:ext cx="1079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35"/>
          <p:cNvCxnSpPr>
            <a:cxnSpLocks noChangeShapeType="1"/>
          </p:cNvCxnSpPr>
          <p:nvPr/>
        </p:nvCxnSpPr>
        <p:spPr bwMode="auto">
          <a:xfrm>
            <a:off x="3706813" y="2647975"/>
            <a:ext cx="0" cy="1403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bdélník 36"/>
          <p:cNvSpPr>
            <a:spLocks noChangeArrowheads="1"/>
          </p:cNvSpPr>
          <p:nvPr/>
        </p:nvSpPr>
        <p:spPr bwMode="auto">
          <a:xfrm>
            <a:off x="3362325" y="2278087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000">
                <a:latin typeface="Trebuchet MS" pitchFamily="34" charset="0"/>
              </a:rPr>
              <a:t>115</a:t>
            </a:r>
          </a:p>
        </p:txBody>
      </p:sp>
      <p:sp>
        <p:nvSpPr>
          <p:cNvPr id="40" name="Ovál 37"/>
          <p:cNvSpPr>
            <a:spLocks noChangeArrowheads="1"/>
          </p:cNvSpPr>
          <p:nvPr/>
        </p:nvSpPr>
        <p:spPr bwMode="auto">
          <a:xfrm>
            <a:off x="3744665" y="3092475"/>
            <a:ext cx="395287" cy="39687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41" name="Obdélník 51"/>
          <p:cNvSpPr>
            <a:spLocks noChangeArrowheads="1"/>
          </p:cNvSpPr>
          <p:nvPr/>
        </p:nvSpPr>
        <p:spPr bwMode="auto">
          <a:xfrm>
            <a:off x="4643438" y="3790975"/>
            <a:ext cx="259285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2400"/>
              </a:spcAft>
            </a:pPr>
            <a:r>
              <a:rPr lang="cs-CZ" altLang="cs-CZ" sz="2200" dirty="0"/>
              <a:t>115 =      23 .     5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5832000" y="2276872"/>
            <a:ext cx="432048" cy="19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3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9" grpId="0"/>
      <p:bldP spid="40" grpId="0" animBg="1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1296</Words>
  <Application>Microsoft Office PowerPoint</Application>
  <PresentationFormat>Předvádění na obrazovce (4:3)</PresentationFormat>
  <Paragraphs>398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234</cp:revision>
  <dcterms:created xsi:type="dcterms:W3CDTF">2012-09-24T07:40:13Z</dcterms:created>
  <dcterms:modified xsi:type="dcterms:W3CDTF">2024-05-02T07:48:10Z</dcterms:modified>
</cp:coreProperties>
</file>