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64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7" autoAdjust="0"/>
    <p:restoredTop sz="94660"/>
  </p:normalViewPr>
  <p:slideViewPr>
    <p:cSldViewPr snapToGrid="0">
      <p:cViewPr varScale="1">
        <p:scale>
          <a:sx n="89" d="100"/>
          <a:sy n="89" d="100"/>
        </p:scale>
        <p:origin x="5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5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4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1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4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1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3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1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5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9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9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3939AF-191F-4899-80F9-B635AA880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700" y="1172584"/>
            <a:ext cx="12154199" cy="5685416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Plísně a kvasinky </a:t>
            </a: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Mikroskopické organismy</a:t>
            </a:r>
          </a:p>
          <a:p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Užitečné i škodlivé </a:t>
            </a:r>
          </a:p>
          <a:p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Plísně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na potravinách (patogenní), </a:t>
            </a:r>
          </a:p>
          <a:p>
            <a:pPr marL="0" indent="0">
              <a:buNone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ušlechtilá plíseň – hermelín, niva, uherák, apod. </a:t>
            </a:r>
          </a:p>
          <a:p>
            <a:pPr marL="0" indent="0">
              <a:buNone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onemocnění – např. kožní plísně </a:t>
            </a:r>
          </a:p>
          <a:p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Kvasinky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v potravinářství – např. výroba piva, vína, chleba</a:t>
            </a:r>
          </a:p>
          <a:p>
            <a:pPr marL="0" indent="0">
              <a:buNone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onemocnění – kvasinková infekce (např. ústa, kůže, vlasy) </a:t>
            </a:r>
          </a:p>
          <a:p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DB3F21E-D414-22F7-4B3E-66D680839BCE}"/>
              </a:ext>
            </a:extLst>
          </p:cNvPr>
          <p:cNvSpPr txBox="1"/>
          <p:nvPr/>
        </p:nvSpPr>
        <p:spPr>
          <a:xfrm>
            <a:off x="2183802" y="380231"/>
            <a:ext cx="9574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HOUBY BEZ PLODNIC </a:t>
            </a:r>
            <a: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zápis z hodiny</a:t>
            </a:r>
          </a:p>
        </p:txBody>
      </p:sp>
    </p:spTree>
    <p:extLst>
      <p:ext uri="{BB962C8B-B14F-4D97-AF65-F5344CB8AC3E}">
        <p14:creationId xmlns:p14="http://schemas.microsoft.com/office/powerpoint/2010/main" val="2168562088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Citation">
      <a:dk1>
        <a:sysClr val="windowText" lastClr="000000"/>
      </a:dk1>
      <a:lt1>
        <a:sysClr val="window" lastClr="FFFFFF"/>
      </a:lt1>
      <a:dk2>
        <a:srgbClr val="01375D"/>
      </a:dk2>
      <a:lt2>
        <a:srgbClr val="F3F2EF"/>
      </a:lt2>
      <a:accent1>
        <a:srgbClr val="29A3D2"/>
      </a:accent1>
      <a:accent2>
        <a:srgbClr val="0669AC"/>
      </a:accent2>
      <a:accent3>
        <a:srgbClr val="FD891C"/>
      </a:accent3>
      <a:accent4>
        <a:srgbClr val="FD6927"/>
      </a:accent4>
      <a:accent5>
        <a:srgbClr val="F95131"/>
      </a:accent5>
      <a:accent6>
        <a:srgbClr val="CE5FAE"/>
      </a:accent6>
      <a:hlink>
        <a:srgbClr val="0F8EC1"/>
      </a:hlink>
      <a:folHlink>
        <a:srgbClr val="DC6400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68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Grandview</vt:lpstr>
      <vt:lpstr>Grandview Display</vt:lpstr>
      <vt:lpstr>CitationVTI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Plísně a kvasinky </dc:title>
  <dc:creator>Benešová, Vendula</dc:creator>
  <cp:lastModifiedBy>cermakova@zsodolenavoda.cz</cp:lastModifiedBy>
  <cp:revision>10</cp:revision>
  <dcterms:created xsi:type="dcterms:W3CDTF">2023-01-10T10:20:21Z</dcterms:created>
  <dcterms:modified xsi:type="dcterms:W3CDTF">2024-06-15T06:29:31Z</dcterms:modified>
</cp:coreProperties>
</file>