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1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5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2C3D5-8AFE-4A1A-94F5-803D6814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9C604C-0322-44F0-99B7-29B8D5CB5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3246FA-EF39-4FB3-AFFC-C6432BFC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154951-C475-40D1-9C3D-DEBD2632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483972-8924-485C-8D8A-7F23CBAB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20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FC381-E73E-4EDC-84A5-59DC3C3BA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E4A944-619A-4AEA-AAA7-251648245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40D27C-DECB-4E12-B73B-739070A7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2B2459-A3FF-4220-BB71-76A7B13AA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8F8E53-30AD-4BFF-AC08-19D9C0DE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59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512D99-2DE2-4623-9868-0A5BEA5AA8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AB8D58-8218-4DB9-A038-1FAFCC58D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CB0115-0CD5-4072-85F1-9EBA95D7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DDCB19-31C3-4177-905E-FF79B654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FC545E-8052-4746-B029-7866EEFD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58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0A8EE-8526-4930-B203-044FAD93B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538EF-B04A-4A44-9183-5A6898315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E35131-0B44-4A47-9870-C1FCF269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B4974C-1624-47D0-9D0F-834AD919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1D4EB0-D710-4FE9-9240-5B4B6E6C5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71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99850-E4B0-43AB-BD15-8512FCB09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12B3D9-C311-4C32-A4D6-2C19DC50E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9FFDFE-578E-4C46-8F06-BFFADF5F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C042AD-A2B7-4BEC-91F1-93220EC0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A3A01-2D61-4E7E-9C8E-74FB5455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55123-66BE-4E2D-B1FC-5C558D31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C5AED-9228-4991-9B32-5132CE61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703526-D710-42A9-A947-8E0A2294B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F07F98-AA1F-4B35-8F2B-643F130F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A58532-F528-4173-949A-029E6EBE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E2FE6A-8C83-4F3E-9D86-58EE4547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3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AB130-1FC9-4B94-9B49-DB5FA8C3F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350995-83E2-40CA-83D3-5AAF90A0E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587AD5-AF77-40E8-AA90-A3456B288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39C780-D0DB-4C3E-90F8-E3AD9425E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51CB57-5557-4A23-A903-478C29D31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2C16CDE-B77C-4782-BF13-FC38D2FE7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8EF670D-E1D1-4034-A8EF-F162A825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78D0C2-7A04-4086-90FD-3BB209D2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6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6174B-24B0-4E93-8801-01AEBD01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981264-3DA7-4D4A-B481-2D3C943F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8FDFB1-59DA-4B93-8541-6FE8B9F7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AE76EF-1EA1-4FB2-96C6-3BBCF2BDD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1F04D43-2AC8-4F54-9B89-4760A45CB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E26F26D-78F4-4D9D-9980-C5B6209F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702CDB-DA51-4D17-8A6A-CF299CAC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20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7F739-EAD3-40E4-964D-E4C7C96B9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85AF4-9F8B-4894-B003-2A2ACDDBC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95743B-95A4-4146-AEDE-E9E58CDE5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6A4FC9-0D42-4129-9B21-F853ACBF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8D7212-1374-47F9-B835-0A6AA9A9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2C3072-3974-48BC-8C34-F51C5BB31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80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32144-C3D8-416B-AC14-BD8BBE44E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014E3D-EE8B-4F04-B1AB-97207FEDC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E8A903-15FF-4EC4-8B2D-EBC302D13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5EA4C1-42FC-4512-9CA6-7A6EA99E6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10157E-1173-49C4-8F1A-B53A5A0F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CF8F6E-580D-448A-B187-C3132FA3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86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579457-87B9-44CC-BBB3-E9CEB32A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E38A2C-9DED-42A4-84DE-CC833ACEA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4B5925-19D0-48BA-A4B9-113E5111A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2F36D-3D5B-4EC2-A6E8-6A28A06DB1F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0883C-ECBC-45C0-9BEB-5D753675D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E45B0D-8A59-48B5-A0BA-17302891B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DFC89-D29A-40A0-BBC3-D6FD9051CD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42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13DD9B9E-6D96-4A9E-AA4F-10966F1CA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98" y="122917"/>
            <a:ext cx="1119209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</a:rPr>
              <a:t>Bakterie a viry </a:t>
            </a:r>
            <a:r>
              <a:rPr lang="cs-CZ" altLang="cs-CZ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</a:rPr>
              <a:t>- Zápis z hodiny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</a:rPr>
              <a:t>mikroorganismy = mikroskopické organismy </a:t>
            </a:r>
            <a:endParaRPr lang="cs-CZ" altLang="cs-CZ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</a:rPr>
              <a:t> patogenní organismy - napadají člověka </a:t>
            </a: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 infekce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odolnost zvyšuje zdravý životní styl a očkování</a:t>
            </a:r>
            <a:endParaRPr lang="cs-CZ" altLang="cs-CZ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sym typeface="Wingdings 3" panose="05040102010807070707" pitchFamily="18" charset="2"/>
            </a:endParaRP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epidemie = rychlé šíření nemoci </a:t>
            </a:r>
            <a:endParaRPr lang="cs-CZ" alt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sym typeface="Wingdings 3" panose="05040102010807070707" pitchFamily="18" charset="2"/>
            </a:endParaRP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pandemie = celosvětové šíření nemoci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endParaRPr lang="cs-CZ" alt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A) </a:t>
            </a:r>
            <a:r>
              <a:rPr lang="cs-CZ" altLang="cs-C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Bakterie</a:t>
            </a: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 – jednoduché, jednobuněčné organismy, původci např. angíny</a:t>
            </a:r>
          </a:p>
          <a:p>
            <a:pPr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B) </a:t>
            </a:r>
            <a:r>
              <a:rPr lang="cs-CZ" altLang="cs-C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Viry</a:t>
            </a:r>
            <a:r>
              <a:rPr lang="cs-CZ" alt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  <a:sym typeface="Wingdings 3" panose="05040102010807070707" pitchFamily="18" charset="2"/>
              </a:rPr>
              <a:t> – nebuněčné, množí se jen v buňkách napadených organismů, původci nemocí např. rýmy, chřipky,  AIDS (virus HIV)</a:t>
            </a:r>
            <a:endParaRPr lang="cs-CZ" altLang="cs-CZ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76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Bakterie a Viry</dc:title>
  <dc:creator>Benešová, Vendula</dc:creator>
  <cp:lastModifiedBy>cermakova@zsodolenavoda.cz</cp:lastModifiedBy>
  <cp:revision>8</cp:revision>
  <dcterms:created xsi:type="dcterms:W3CDTF">2023-01-09T10:04:06Z</dcterms:created>
  <dcterms:modified xsi:type="dcterms:W3CDTF">2024-06-15T06:28:54Z</dcterms:modified>
</cp:coreProperties>
</file>